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555" r:id="rId3"/>
    <p:sldId id="601" r:id="rId4"/>
    <p:sldId id="602" r:id="rId5"/>
    <p:sldId id="603" r:id="rId6"/>
    <p:sldId id="604" r:id="rId7"/>
    <p:sldId id="614" r:id="rId8"/>
    <p:sldId id="707" r:id="rId9"/>
    <p:sldId id="708" r:id="rId10"/>
    <p:sldId id="709" r:id="rId11"/>
    <p:sldId id="766" r:id="rId12"/>
    <p:sldId id="710" r:id="rId13"/>
    <p:sldId id="711" r:id="rId14"/>
    <p:sldId id="712" r:id="rId15"/>
    <p:sldId id="753" r:id="rId16"/>
    <p:sldId id="713" r:id="rId17"/>
    <p:sldId id="765" r:id="rId18"/>
    <p:sldId id="714" r:id="rId19"/>
    <p:sldId id="768" r:id="rId20"/>
    <p:sldId id="715" r:id="rId21"/>
    <p:sldId id="716" r:id="rId22"/>
    <p:sldId id="717" r:id="rId23"/>
    <p:sldId id="764" r:id="rId24"/>
    <p:sldId id="718" r:id="rId25"/>
    <p:sldId id="719" r:id="rId26"/>
    <p:sldId id="720" r:id="rId27"/>
    <p:sldId id="763" r:id="rId28"/>
    <p:sldId id="721" r:id="rId29"/>
    <p:sldId id="722" r:id="rId30"/>
    <p:sldId id="723" r:id="rId31"/>
    <p:sldId id="724" r:id="rId32"/>
    <p:sldId id="727" r:id="rId33"/>
    <p:sldId id="728" r:id="rId34"/>
    <p:sldId id="762" r:id="rId35"/>
    <p:sldId id="729" r:id="rId36"/>
    <p:sldId id="730" r:id="rId37"/>
    <p:sldId id="731" r:id="rId38"/>
    <p:sldId id="732" r:id="rId39"/>
    <p:sldId id="755" r:id="rId40"/>
    <p:sldId id="733" r:id="rId41"/>
    <p:sldId id="734" r:id="rId42"/>
    <p:sldId id="725" r:id="rId43"/>
    <p:sldId id="726" r:id="rId44"/>
    <p:sldId id="735" r:id="rId45"/>
    <p:sldId id="761" r:id="rId46"/>
    <p:sldId id="756" r:id="rId47"/>
    <p:sldId id="736" r:id="rId48"/>
    <p:sldId id="737" r:id="rId49"/>
    <p:sldId id="738" r:id="rId50"/>
    <p:sldId id="739" r:id="rId51"/>
    <p:sldId id="740" r:id="rId52"/>
    <p:sldId id="741" r:id="rId53"/>
    <p:sldId id="742" r:id="rId54"/>
    <p:sldId id="760" r:id="rId55"/>
    <p:sldId id="757" r:id="rId56"/>
    <p:sldId id="743" r:id="rId57"/>
    <p:sldId id="744" r:id="rId58"/>
    <p:sldId id="745" r:id="rId59"/>
    <p:sldId id="746" r:id="rId60"/>
    <p:sldId id="759" r:id="rId61"/>
    <p:sldId id="747" r:id="rId62"/>
    <p:sldId id="748" r:id="rId63"/>
    <p:sldId id="758" r:id="rId64"/>
    <p:sldId id="749" r:id="rId65"/>
    <p:sldId id="750" r:id="rId66"/>
    <p:sldId id="751" r:id="rId67"/>
    <p:sldId id="752" r:id="rId68"/>
  </p:sldIdLst>
  <p:sldSz cx="9144000" cy="6858000" type="letter"/>
  <p:notesSz cx="6794500" cy="9931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1047"/>
    <a:srgbClr val="3365FB"/>
    <a:srgbClr val="00FF00"/>
    <a:srgbClr val="FFCC66"/>
    <a:srgbClr val="CC9900"/>
    <a:srgbClr val="0C2E9A"/>
    <a:srgbClr val="FF99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0929"/>
  </p:normalViewPr>
  <p:slideViewPr>
    <p:cSldViewPr snapToGrid="0">
      <p:cViewPr varScale="1">
        <p:scale>
          <a:sx n="89" d="100"/>
          <a:sy n="89" d="100"/>
        </p:scale>
        <p:origin x="15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-1392" y="-84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00C7CB1-1BFA-4F6F-B420-3AE1205712C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44813" cy="49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597" tIns="0" rIns="19597" bIns="0" numCol="1" anchor="t" anchorCtr="0" compatLnSpc="1">
            <a:prstTxWarp prst="textNoShape">
              <a:avLst/>
            </a:prstTxWarp>
          </a:bodyPr>
          <a:lstStyle>
            <a:lvl1pPr defTabSz="977680">
              <a:defRPr sz="1000" i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409220CC-B53B-4B66-9026-49DC999654C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-1588"/>
            <a:ext cx="2944812" cy="49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597" tIns="0" rIns="19597" bIns="0" numCol="1" anchor="t" anchorCtr="0" compatLnSpc="1">
            <a:prstTxWarp prst="textNoShape">
              <a:avLst/>
            </a:prstTxWarp>
          </a:bodyPr>
          <a:lstStyle>
            <a:lvl1pPr algn="r" defTabSz="977680">
              <a:defRPr sz="1000" i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EEA9C5B-FEC2-4FAF-B66E-021D3AE5554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610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597" tIns="0" rIns="19597" bIns="0" numCol="1" anchor="b" anchorCtr="0" compatLnSpc="1">
            <a:prstTxWarp prst="textNoShape">
              <a:avLst/>
            </a:prstTxWarp>
          </a:bodyPr>
          <a:lstStyle>
            <a:lvl1pPr defTabSz="977680">
              <a:defRPr sz="1000" i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FD5DC35-D5A7-4916-9D9E-690C0B665AB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6100"/>
            <a:ext cx="29448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597" tIns="0" rIns="19597" bIns="0" numCol="1" anchor="b" anchorCtr="0" compatLnSpc="1">
            <a:prstTxWarp prst="textNoShape">
              <a:avLst/>
            </a:prstTxWarp>
          </a:bodyPr>
          <a:lstStyle>
            <a:lvl1pPr algn="r" defTabSz="977680">
              <a:defRPr sz="1000" i="1"/>
            </a:lvl1pPr>
          </a:lstStyle>
          <a:p>
            <a:pPr>
              <a:defRPr/>
            </a:pPr>
            <a:fld id="{8A9BD267-0A46-419F-A7B8-8E69F4681C6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C001203-7866-4CE1-823D-FA955E2EC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5" y="9459913"/>
            <a:ext cx="70326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54" tIns="47360" rIns="91454" bIns="47360">
            <a:spAutoFit/>
          </a:bodyPr>
          <a:lstStyle>
            <a:lvl1pPr defTabSz="9286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zh-TW" sz="1200">
                <a:latin typeface="Times New Roman" panose="02020603050405020304" pitchFamily="18" charset="0"/>
              </a:rPr>
              <a:t>Page </a:t>
            </a:r>
            <a:fld id="{2CF84B2E-0730-4D10-AF53-64A09450AC20}" type="slidenum">
              <a:rPr lang="en-US" altLang="zh-TW" sz="1200">
                <a:latin typeface="Times New Roman" panose="02020603050405020304" pitchFamily="18" charset="0"/>
              </a:rPr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21C6DC6-AB9A-412E-88CD-99D36022B6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44813" cy="49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597" tIns="0" rIns="19597" bIns="0" numCol="1" anchor="t" anchorCtr="0" compatLnSpc="1">
            <a:prstTxWarp prst="textNoShape">
              <a:avLst/>
            </a:prstTxWarp>
          </a:bodyPr>
          <a:lstStyle>
            <a:lvl1pPr defTabSz="97768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E57C40E-044F-41A9-A289-D5B3DC34275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-1588"/>
            <a:ext cx="2944812" cy="49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597" tIns="0" rIns="19597" bIns="0" numCol="1" anchor="t" anchorCtr="0" compatLnSpc="1">
            <a:prstTxWarp prst="textNoShape">
              <a:avLst/>
            </a:prstTxWarp>
          </a:bodyPr>
          <a:lstStyle>
            <a:lvl1pPr algn="r" defTabSz="97768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DE70134-4499-4019-B8A1-BC8D4911025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610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597" tIns="0" rIns="19597" bIns="0" numCol="1" anchor="b" anchorCtr="0" compatLnSpc="1">
            <a:prstTxWarp prst="textNoShape">
              <a:avLst/>
            </a:prstTxWarp>
          </a:bodyPr>
          <a:lstStyle>
            <a:lvl1pPr defTabSz="97768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4B950551-9807-4CFB-8BC8-A896E90A6F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6100"/>
            <a:ext cx="29448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597" tIns="0" rIns="19597" bIns="0" numCol="1" anchor="b" anchorCtr="0" compatLnSpc="1">
            <a:prstTxWarp prst="textNoShape">
              <a:avLst/>
            </a:prstTxWarp>
          </a:bodyPr>
          <a:lstStyle>
            <a:lvl1pPr algn="r" defTabSz="977680">
              <a:defRPr sz="1000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6E1EF26-B18C-4CF7-B27C-4D664F6D666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0C20BCF3-81A0-47AE-93A6-FA2C8BD08C7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1575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52" tIns="48992" rIns="96352" bIns="489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Body Text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9AE5A660-CDD9-4922-8C44-5337DCA54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5" y="9459913"/>
            <a:ext cx="70326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54" tIns="47360" rIns="91454" bIns="47360">
            <a:spAutoFit/>
          </a:bodyPr>
          <a:lstStyle>
            <a:lvl1pPr defTabSz="9286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zh-TW" sz="1200">
                <a:latin typeface="Times New Roman" panose="02020603050405020304" pitchFamily="18" charset="0"/>
              </a:rPr>
              <a:t>Page </a:t>
            </a:r>
            <a:fld id="{24D71FBE-4C2A-4F9C-9A20-B187E8F16806}" type="slidenum">
              <a:rPr lang="en-US" altLang="zh-TW" sz="1200" smtClean="0">
                <a:latin typeface="Times New Roman" panose="02020603050405020304" pitchFamily="18" charset="0"/>
              </a:rPr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3E39C241-EF02-4298-9432-88D94887638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58825"/>
            <a:ext cx="4932362" cy="37004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4932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66725" algn="l" defTabSz="94932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31863" algn="l" defTabSz="94932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98588" algn="l" defTabSz="94932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63725" algn="l" defTabSz="94932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1BDEC8B-C700-4370-BD97-56122444AA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9903147-515F-487B-85C5-5D5E5AAF2E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6C9D1B-F961-4551-B0BD-08CAC6CDAD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3B379-7325-4C31-BC93-CC78D457D2D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152875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4C9031E-4924-4693-9768-6CA851A938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E6DC057-BCE6-426B-A000-8232B18F3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CB20B82-534C-4D8C-867C-6E6F3A4847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6482D-459D-463F-AED1-87663D0D0E8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37858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26238" y="285750"/>
            <a:ext cx="2162175" cy="58181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39713" y="285750"/>
            <a:ext cx="6334125" cy="58181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15F2953-F4BB-4D34-88CE-91F1FFDF8A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8AE400F-CF6C-4570-94CF-F1A5AAF787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62AF85-4C76-44A7-B936-158410029D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69E3F-F01E-4921-8DCA-5B2084B9D1B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164917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239713" y="285750"/>
            <a:ext cx="8648700" cy="5818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12A2C3-CD3A-45FB-A494-29B3EE845C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F585E-2F46-425E-B997-1293B4F301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D925A-C5FB-4B1B-9554-F44E7562B2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4B39E-AD4E-4CE4-AB40-DCA01578CE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123705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BE352C4-0F45-47CB-94CB-12B21F48C3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3B0C52-257E-4329-936C-705C9988EE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E0ACA27-A59A-4542-995E-946A0E2C93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4EF20-33A2-4942-99B7-E3330073553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31261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FB0BED2-05AB-4F6B-90B9-C92063E15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1E0619-B484-4DCA-A7DC-B34826A23F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1A82C04-CF10-4643-89E7-77F2D249E6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6F9E0-3130-4E11-8967-22BBEB72F38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665493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4014788" cy="4732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00588" y="1371600"/>
            <a:ext cx="4014787" cy="4732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45F21F-ADE9-4D88-8FA9-5299E55AFB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D4CDA33-5FB3-4B39-A720-75686E1A6D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8DA3BD6-8482-4D07-859A-3D576CF426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F7DBD-C0FF-4442-B919-AE8064DFDC0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196867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7FAFDC6-BBFC-4E42-A43E-1301728E70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5A1A9E-5A25-477C-990A-B19029C28F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FCAB8AB-6476-4808-8A8C-2B31503494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14D6B1-C1C3-40FE-9EAB-978432DBB0C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515271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DBA636-458C-463B-A6C1-7F6F30188C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86DF5-91B0-4D33-BCC5-557EE38ED5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C087D-F940-494C-90CE-ECA5F569A1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3D5551-1ED2-4B1C-8F11-32C07A033A2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45367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264A336-FDAD-4586-A975-CD5ADF60A0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BB0779C-1D51-4161-9373-E32BFA1BFF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8F5C0D4-E2F7-45F9-A3AD-55D9F7886B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A7F75-BA77-44E0-BC5B-15ABBBD5686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92766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34F32C-BCEB-4D47-B8DB-8713E1502E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692CE8C-55D6-48A3-A0B2-C9283F2CE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74C0A3A-5210-40FE-B997-DED4A98696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98B3D-2263-43E3-B1AF-ACF72BA46C6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800754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641B37-D004-42DA-B2D3-819E6C7C51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23A9098-B603-4ACC-A3C7-BFDE605088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9379D6-AC13-4F63-8C70-8782BB69D4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86F09-50D2-47CD-AAA3-BBC17FD1FEE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531710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gradFill rotWithShape="0">
          <a:gsLst>
            <a:gs pos="0">
              <a:schemeClr val="bg1"/>
            </a:gs>
            <a:gs pos="100000">
              <a:srgbClr val="0900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1A0ADFC-AD44-47C8-B9FC-9D17E99E8E1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blackWhite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0F46115-7F41-408A-85E4-719A2E723CC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blackWhite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8A32E7E-0066-4B9D-BC09-91EEF8A715B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White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80150A13-97A6-415D-8A79-8B896B55F90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70E99712-DAEC-49CD-A427-11E586626CC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5AF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B7C6C344-FA6E-4866-A365-4F8462989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White">
          <a:xfrm>
            <a:off x="533400" y="1371600"/>
            <a:ext cx="8181975" cy="473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Body Text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A82CA6E8-32EB-4DBA-B0D3-5D4CB50B8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White">
          <a:xfrm>
            <a:off x="239713" y="285750"/>
            <a:ext cx="86487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HELV.NEU 96 BLK. ITAL., SIZE 30, ALL CAPS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93750" indent="-3492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366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4795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8224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2796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7368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1940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651250" indent="-2286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2"/>
        </a:buClr>
        <a:buSzPct val="100000"/>
        <a:buFont typeface="75 Helvetica Bold" charset="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cwlin@cs.ccu.edu.tw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wmf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7.png"/><Relationship Id="rId7" Type="http://schemas.openxmlformats.org/officeDocument/2006/relationships/oleObject" Target="../embeddings/oleObject8.bin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49.png"/><Relationship Id="rId10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1.wmf"/><Relationship Id="rId3" Type="http://schemas.openxmlformats.org/officeDocument/2006/relationships/oleObject" Target="../embeddings/oleObject2.bin"/><Relationship Id="rId7" Type="http://schemas.openxmlformats.org/officeDocument/2006/relationships/image" Target="../media/image19.wmf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7.wmf"/><Relationship Id="rId15" Type="http://schemas.openxmlformats.org/officeDocument/2006/relationships/image" Target="../media/image16.wmf"/><Relationship Id="rId10" Type="http://schemas.openxmlformats.org/officeDocument/2006/relationships/image" Target="../media/image20.wmf"/><Relationship Id="rId4" Type="http://schemas.openxmlformats.org/officeDocument/2006/relationships/image" Target="../media/image13.wmf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0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15.bin"/><Relationship Id="rId7" Type="http://schemas.openxmlformats.org/officeDocument/2006/relationships/hyperlink" Target="../../../doc/Powerpoint/AVI/VTALKDEMO2.AVI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18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0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>
            <a:extLst>
              <a:ext uri="{FF2B5EF4-FFF2-40B4-BE49-F238E27FC236}">
                <a16:creationId xmlns:a16="http://schemas.microsoft.com/office/drawing/2014/main" id="{6D15AF73-0515-4E5A-B806-C501B6C68B8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14338" y="1733550"/>
            <a:ext cx="77374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Chapter 1. Introduction</a:t>
            </a:r>
          </a:p>
        </p:txBody>
      </p:sp>
      <p:sp>
        <p:nvSpPr>
          <p:cNvPr id="4099" name="投影片編號版面配置區 5">
            <a:extLst>
              <a:ext uri="{FF2B5EF4-FFF2-40B4-BE49-F238E27FC236}">
                <a16:creationId xmlns:a16="http://schemas.microsoft.com/office/drawing/2014/main" id="{1D6D2EC7-E344-4AED-B968-120048F4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5A17C9-748B-4173-9EE5-C60186EE48B8}" type="slidenum">
              <a:rPr lang="zh-TW" altLang="en-US" sz="1400" smtClean="0">
                <a:latin typeface="Times New Roman" panose="02020603050405020304" pitchFamily="18" charset="0"/>
              </a:rPr>
              <a:pPr/>
              <a:t>1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02" name="Rectangle 6">
            <a:extLst>
              <a:ext uri="{FF2B5EF4-FFF2-40B4-BE49-F238E27FC236}">
                <a16:creationId xmlns:a16="http://schemas.microsoft.com/office/drawing/2014/main" id="{80C0E7DD-92B3-4219-8564-854BE353DEA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98450" y="2603500"/>
            <a:ext cx="85264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4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JPEG</a:t>
            </a:r>
          </a:p>
        </p:txBody>
      </p:sp>
      <p:sp>
        <p:nvSpPr>
          <p:cNvPr id="13315" name="投影片編號版面配置區 4">
            <a:extLst>
              <a:ext uri="{FF2B5EF4-FFF2-40B4-BE49-F238E27FC236}">
                <a16:creationId xmlns:a16="http://schemas.microsoft.com/office/drawing/2014/main" id="{0881319E-E834-4658-A46B-8742082A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D9CDDF-70A0-4118-B9B5-4752F4FAC623}" type="slidenum">
              <a:rPr lang="zh-TW" altLang="en-US" sz="1400" smtClean="0">
                <a:latin typeface="Times New Roman" panose="02020603050405020304" pitchFamily="18" charset="0"/>
              </a:rPr>
              <a:pPr/>
              <a:t>10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>
            <a:extLst>
              <a:ext uri="{FF2B5EF4-FFF2-40B4-BE49-F238E27FC236}">
                <a16:creationId xmlns:a16="http://schemas.microsoft.com/office/drawing/2014/main" id="{EB14F15B-87F0-41EE-87F2-E8B41AD68D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JPEG</a:t>
            </a:r>
          </a:p>
        </p:txBody>
      </p:sp>
      <p:sp>
        <p:nvSpPr>
          <p:cNvPr id="625667" name="Rectangle 3">
            <a:extLst>
              <a:ext uri="{FF2B5EF4-FFF2-40B4-BE49-F238E27FC236}">
                <a16:creationId xmlns:a16="http://schemas.microsoft.com/office/drawing/2014/main" id="{F418F90F-A318-4931-B9FB-66C8C6F438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6700" y="1917700"/>
            <a:ext cx="8369300" cy="1549400"/>
          </a:xfrm>
        </p:spPr>
        <p:txBody>
          <a:bodyPr/>
          <a:lstStyle/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Driving application: image compression for storage</a:t>
            </a:r>
          </a:p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Technology: Integration of existing techniques </a:t>
            </a:r>
          </a:p>
          <a:p>
            <a:pPr marL="685800" lvl="1" indent="-285750"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    discrete cosine transform (DCT) </a:t>
            </a:r>
            <a:r>
              <a:rPr lang="en-US" altLang="zh-TW">
                <a:ea typeface="新細明體" pitchFamily="18" charset="-120"/>
              </a:rPr>
              <a:t>and entropy </a:t>
            </a:r>
            <a:r>
              <a:rPr lang="en-US" altLang="zh-TW" dirty="0">
                <a:ea typeface="新細明體" pitchFamily="18" charset="-120"/>
              </a:rPr>
              <a:t>coding </a:t>
            </a:r>
          </a:p>
        </p:txBody>
      </p:sp>
      <p:sp>
        <p:nvSpPr>
          <p:cNvPr id="14340" name="投影片編號版面配置區 5">
            <a:extLst>
              <a:ext uri="{FF2B5EF4-FFF2-40B4-BE49-F238E27FC236}">
                <a16:creationId xmlns:a16="http://schemas.microsoft.com/office/drawing/2014/main" id="{5C886F28-0CA4-4D2F-858F-2BAC4E7C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1BC6DC-C951-4D3D-9635-82B96D4F58F4}" type="slidenum">
              <a:rPr lang="zh-TW" altLang="en-US" sz="1400" smtClean="0">
                <a:latin typeface="Times New Roman" panose="02020603050405020304" pitchFamily="18" charset="0"/>
              </a:rPr>
              <a:pPr/>
              <a:t>11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10941CBA-144D-42E8-83B3-3932D3C00D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Discrete Cosine Transform (DCT)</a:t>
            </a:r>
          </a:p>
        </p:txBody>
      </p:sp>
      <p:sp>
        <p:nvSpPr>
          <p:cNvPr id="15363" name="投影片編號版面配置區 7">
            <a:extLst>
              <a:ext uri="{FF2B5EF4-FFF2-40B4-BE49-F238E27FC236}">
                <a16:creationId xmlns:a16="http://schemas.microsoft.com/office/drawing/2014/main" id="{AFFBD184-3CBC-41E9-9270-82D4C148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21C0B5-C3E4-464F-B976-5BF5A51C35A8}" type="slidenum">
              <a:rPr lang="zh-TW" altLang="en-US" sz="1400" smtClean="0">
                <a:latin typeface="Times New Roman" panose="02020603050405020304" pitchFamily="18" charset="0"/>
              </a:rPr>
              <a:pPr/>
              <a:t>12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graphicFrame>
        <p:nvGraphicFramePr>
          <p:cNvPr id="559107" name="Object 3">
            <a:extLst>
              <a:ext uri="{FF2B5EF4-FFF2-40B4-BE49-F238E27FC236}">
                <a16:creationId xmlns:a16="http://schemas.microsoft.com/office/drawing/2014/main" id="{35328BF5-F772-4601-BAB7-10450F353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9138" y="1052513"/>
          <a:ext cx="4341812" cy="435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Bitmap Image" r:id="rId3" imgW="2505425" imgH="2514286" progId="Paint.Picture">
                  <p:embed/>
                </p:oleObj>
              </mc:Choice>
              <mc:Fallback>
                <p:oleObj name="Bitmap Image" r:id="rId3" imgW="2505425" imgH="2514286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1052513"/>
                        <a:ext cx="4341812" cy="435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63DE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08" name="Rectangle 4">
            <a:extLst>
              <a:ext uri="{FF2B5EF4-FFF2-40B4-BE49-F238E27FC236}">
                <a16:creationId xmlns:a16="http://schemas.microsoft.com/office/drawing/2014/main" id="{37995757-A1D2-4334-9EA1-2CEE458D2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2554288"/>
            <a:ext cx="339883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zh-TW" altLang="en-US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8</a:t>
            </a:r>
            <a:r>
              <a:rPr lang="en-US" altLang="zh-TW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x8 DCT</a:t>
            </a:r>
          </a:p>
          <a:p>
            <a:pPr>
              <a:defRPr/>
            </a:pPr>
            <a:r>
              <a:rPr lang="en-US" altLang="zh-TW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9C5B6DA-A1C7-4560-9ABA-4630F75B5D32}"/>
                  </a:ext>
                </a:extLst>
              </p:cNvPr>
              <p:cNvSpPr txBox="1"/>
              <p:nvPr/>
            </p:nvSpPr>
            <p:spPr>
              <a:xfrm>
                <a:off x="519386" y="5080045"/>
                <a:ext cx="7483562" cy="14516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9C5B6DA-A1C7-4560-9ABA-4630F75B5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86" y="5080045"/>
                <a:ext cx="7483562" cy="1451616"/>
              </a:xfrm>
              <a:prstGeom prst="rect">
                <a:avLst/>
              </a:prstGeom>
              <a:blipFill>
                <a:blip r:embed="rId5"/>
                <a:stretch>
                  <a:fillRect l="-1384" r="-4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5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>
            <a:extLst>
              <a:ext uri="{FF2B5EF4-FFF2-40B4-BE49-F238E27FC236}">
                <a16:creationId xmlns:a16="http://schemas.microsoft.com/office/drawing/2014/main" id="{0A8CD549-5EE0-4419-8E30-B932D853B7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Entropy Coding</a:t>
            </a:r>
          </a:p>
        </p:txBody>
      </p:sp>
      <p:sp>
        <p:nvSpPr>
          <p:cNvPr id="16387" name="投影片編號版面配置區 7">
            <a:extLst>
              <a:ext uri="{FF2B5EF4-FFF2-40B4-BE49-F238E27FC236}">
                <a16:creationId xmlns:a16="http://schemas.microsoft.com/office/drawing/2014/main" id="{07073F8F-9870-4855-98E4-13B7AE59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2225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481287-0D47-4BF0-B1F9-E7108FCD41BE}" type="slidenum">
              <a:rPr lang="zh-TW" altLang="en-US" sz="1400" smtClean="0">
                <a:latin typeface="Times New Roman" panose="02020603050405020304" pitchFamily="18" charset="0"/>
              </a:rPr>
              <a:pPr/>
              <a:t>13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pic>
        <p:nvPicPr>
          <p:cNvPr id="16388" name="Picture 3" descr="unc">
            <a:extLst>
              <a:ext uri="{FF2B5EF4-FFF2-40B4-BE49-F238E27FC236}">
                <a16:creationId xmlns:a16="http://schemas.microsoft.com/office/drawing/2014/main" id="{46CF13B1-B0B2-4D17-9CC2-9A1EBC96C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8" y="1533525"/>
            <a:ext cx="4178300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084" name="Rectangle 4">
            <a:extLst>
              <a:ext uri="{FF2B5EF4-FFF2-40B4-BE49-F238E27FC236}">
                <a16:creationId xmlns:a16="http://schemas.microsoft.com/office/drawing/2014/main" id="{66A3A763-E8F4-4347-B3B4-A3ED973A0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" y="1897063"/>
            <a:ext cx="3814763" cy="261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Input sequence:</a:t>
            </a:r>
          </a:p>
          <a:p>
            <a:pPr>
              <a:spcBef>
                <a:spcPct val="10000"/>
              </a:spcBef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   0,0,-3,5,1,0,-2,0,0,0,0,2,</a:t>
            </a:r>
          </a:p>
          <a:p>
            <a:pPr>
              <a:spcBef>
                <a:spcPct val="10000"/>
              </a:spcBef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   -4,3,-2,0,0,0,1,0,0,-2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Run-length sequence:</a:t>
            </a:r>
          </a:p>
          <a:p>
            <a:pPr>
              <a:spcBef>
                <a:spcPct val="10000"/>
              </a:spcBef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  (2,-3)(0,5)(0,1)(1,-2)(4,2)</a:t>
            </a:r>
          </a:p>
          <a:p>
            <a:pPr>
              <a:spcBef>
                <a:spcPct val="10000"/>
              </a:spcBef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  (0,-4)(0,3)(0,-2)(3,1)(2,-2)</a:t>
            </a:r>
          </a:p>
        </p:txBody>
      </p:sp>
      <p:sp>
        <p:nvSpPr>
          <p:cNvPr id="558085" name="Text Box 5">
            <a:extLst>
              <a:ext uri="{FF2B5EF4-FFF2-40B4-BE49-F238E27FC236}">
                <a16:creationId xmlns:a16="http://schemas.microsoft.com/office/drawing/2014/main" id="{772232D4-454B-4CC0-9CB6-4C854A6B8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1347788"/>
            <a:ext cx="2814637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Run-length Coding: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A4C55336-BAA9-4EAB-89AA-750BB3FB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JPEG: DCT + Quantization + Entropy Coding</a:t>
            </a:r>
          </a:p>
        </p:txBody>
      </p:sp>
      <p:sp>
        <p:nvSpPr>
          <p:cNvPr id="17411" name="投影片編號版面配置區 1204">
            <a:extLst>
              <a:ext uri="{FF2B5EF4-FFF2-40B4-BE49-F238E27FC236}">
                <a16:creationId xmlns:a16="http://schemas.microsoft.com/office/drawing/2014/main" id="{D201B363-E509-4E00-9BE3-01C5F27C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90B8F3-6F5E-4391-8C39-62AE0302896B}" type="slidenum">
              <a:rPr lang="zh-TW" altLang="en-US" sz="1400" smtClean="0">
                <a:latin typeface="Times New Roman" panose="02020603050405020304" pitchFamily="18" charset="0"/>
              </a:rPr>
              <a:pPr/>
              <a:t>14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57095" name="Rectangle 39">
            <a:extLst>
              <a:ext uri="{FF2B5EF4-FFF2-40B4-BE49-F238E27FC236}">
                <a16:creationId xmlns:a16="http://schemas.microsoft.com/office/drawing/2014/main" id="{9DC7DE31-FC0E-4F86-9CC1-6A2B80BDD1E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95300" y="1198563"/>
            <a:ext cx="7980363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altLang="zh-TW" sz="24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DCT+ Quantization + Variable-Length Coding</a:t>
            </a:r>
          </a:p>
        </p:txBody>
      </p:sp>
      <p:pic>
        <p:nvPicPr>
          <p:cNvPr id="17413" name="Picture 1956">
            <a:extLst>
              <a:ext uri="{FF2B5EF4-FFF2-40B4-BE49-F238E27FC236}">
                <a16:creationId xmlns:a16="http://schemas.microsoft.com/office/drawing/2014/main" id="{9D79E54A-C189-4991-8485-6D958F206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362200"/>
            <a:ext cx="973138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957">
            <a:extLst>
              <a:ext uri="{FF2B5EF4-FFF2-40B4-BE49-F238E27FC236}">
                <a16:creationId xmlns:a16="http://schemas.microsoft.com/office/drawing/2014/main" id="{756A5963-1602-44DC-B44A-326341DC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4699000"/>
            <a:ext cx="973137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7622" name="Text Box 1958">
            <a:extLst>
              <a:ext uri="{FF2B5EF4-FFF2-40B4-BE49-F238E27FC236}">
                <a16:creationId xmlns:a16="http://schemas.microsoft.com/office/drawing/2014/main" id="{31E9E5F9-8773-461B-904D-239A4CD45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2386013"/>
            <a:ext cx="841375" cy="33655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16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DCT</a:t>
            </a:r>
          </a:p>
        </p:txBody>
      </p:sp>
      <p:sp>
        <p:nvSpPr>
          <p:cNvPr id="17416" name="Line 1959">
            <a:extLst>
              <a:ext uri="{FF2B5EF4-FFF2-40B4-BE49-F238E27FC236}">
                <a16:creationId xmlns:a16="http://schemas.microsoft.com/office/drawing/2014/main" id="{31278264-29E5-4448-9254-2AB2FDA35E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5650" y="2843213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17" name="Line 1960">
            <a:extLst>
              <a:ext uri="{FF2B5EF4-FFF2-40B4-BE49-F238E27FC236}">
                <a16:creationId xmlns:a16="http://schemas.microsoft.com/office/drawing/2014/main" id="{D8E253CA-1D57-40B0-B677-E76CC311BA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40450" y="3757613"/>
            <a:ext cx="533400" cy="6238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18" name="Line 1961">
            <a:extLst>
              <a:ext uri="{FF2B5EF4-FFF2-40B4-BE49-F238E27FC236}">
                <a16:creationId xmlns:a16="http://schemas.microsoft.com/office/drawing/2014/main" id="{76C18730-871A-487F-9912-42BFA257A6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1450" y="5129213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19" name="Text Box 1962">
            <a:extLst>
              <a:ext uri="{FF2B5EF4-FFF2-40B4-BE49-F238E27FC236}">
                <a16:creationId xmlns:a16="http://schemas.microsoft.com/office/drawing/2014/main" id="{C7D07ED0-3AB2-427B-AB66-88161F804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3679825"/>
            <a:ext cx="21336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zh-TW" sz="1600">
                <a:solidFill>
                  <a:srgbClr val="FAFD00"/>
                </a:solidFill>
                <a:ea typeface="新細明體" panose="02020500000000000000" pitchFamily="18" charset="-120"/>
              </a:rPr>
              <a:t>Quantization</a:t>
            </a:r>
          </a:p>
          <a:p>
            <a:pPr>
              <a:spcBef>
                <a:spcPts val="600"/>
              </a:spcBef>
            </a:pPr>
            <a:r>
              <a:rPr lang="en-US" altLang="zh-TW" sz="1600">
                <a:solidFill>
                  <a:srgbClr val="FAFD00"/>
                </a:solidFill>
                <a:ea typeface="新細明體" panose="02020500000000000000" pitchFamily="18" charset="-120"/>
              </a:rPr>
              <a:t>(step size = 30)</a:t>
            </a:r>
          </a:p>
        </p:txBody>
      </p:sp>
      <p:sp>
        <p:nvSpPr>
          <p:cNvPr id="627627" name="Text Box 1963">
            <a:extLst>
              <a:ext uri="{FF2B5EF4-FFF2-40B4-BE49-F238E27FC236}">
                <a16:creationId xmlns:a16="http://schemas.microsoft.com/office/drawing/2014/main" id="{6949718D-3B31-464F-B71C-CDBB4950A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450" y="4672013"/>
            <a:ext cx="1219200" cy="33655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16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IQ, IDCT</a:t>
            </a:r>
          </a:p>
        </p:txBody>
      </p:sp>
      <p:sp>
        <p:nvSpPr>
          <p:cNvPr id="627628" name="Text Box 1964">
            <a:extLst>
              <a:ext uri="{FF2B5EF4-FFF2-40B4-BE49-F238E27FC236}">
                <a16:creationId xmlns:a16="http://schemas.microsoft.com/office/drawing/2014/main" id="{9A404FF7-4365-400C-9E6B-8188EA9F2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8963" y="5959475"/>
            <a:ext cx="1933575" cy="58102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16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Mean Square Error = 38.75</a:t>
            </a:r>
          </a:p>
        </p:txBody>
      </p:sp>
      <p:sp>
        <p:nvSpPr>
          <p:cNvPr id="627629" name="Rectangle 1965">
            <a:extLst>
              <a:ext uri="{FF2B5EF4-FFF2-40B4-BE49-F238E27FC236}">
                <a16:creationId xmlns:a16="http://schemas.microsoft.com/office/drawing/2014/main" id="{57D5C400-B82E-42CE-89DD-18AF9BB2C3F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1913" y="1943100"/>
            <a:ext cx="2057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Motion compensated</a:t>
            </a:r>
          </a:p>
          <a:p>
            <a:pPr algn="ctr"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difference block</a:t>
            </a:r>
          </a:p>
        </p:txBody>
      </p:sp>
      <p:sp>
        <p:nvSpPr>
          <p:cNvPr id="17423" name="Rectangle 1966">
            <a:extLst>
              <a:ext uri="{FF2B5EF4-FFF2-40B4-BE49-F238E27FC236}">
                <a16:creationId xmlns:a16="http://schemas.microsoft.com/office/drawing/2014/main" id="{4E95E358-19D5-4667-87AD-353A790F769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12788" y="3514725"/>
            <a:ext cx="827087" cy="4095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24" name="Rectangle 1969">
            <a:extLst>
              <a:ext uri="{FF2B5EF4-FFF2-40B4-BE49-F238E27FC236}">
                <a16:creationId xmlns:a16="http://schemas.microsoft.com/office/drawing/2014/main" id="{E936ADBC-6530-4D9F-812A-66CBE50FFC3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978025" y="3490913"/>
            <a:ext cx="576263" cy="428625"/>
          </a:xfrm>
          <a:prstGeom prst="rect">
            <a:avLst/>
          </a:prstGeom>
          <a:solidFill>
            <a:srgbClr val="66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27635" name="Rectangle 1971">
            <a:extLst>
              <a:ext uri="{FF2B5EF4-FFF2-40B4-BE49-F238E27FC236}">
                <a16:creationId xmlns:a16="http://schemas.microsoft.com/office/drawing/2014/main" id="{4CDEA2FA-189C-446A-81E2-358016AF36C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400300" y="5159375"/>
            <a:ext cx="730250" cy="37941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18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rPr>
              <a:t>IDCT</a:t>
            </a:r>
          </a:p>
        </p:txBody>
      </p:sp>
      <p:sp>
        <p:nvSpPr>
          <p:cNvPr id="17426" name="Rectangle 1973">
            <a:extLst>
              <a:ext uri="{FF2B5EF4-FFF2-40B4-BE49-F238E27FC236}">
                <a16:creationId xmlns:a16="http://schemas.microsoft.com/office/drawing/2014/main" id="{7762F0FA-8BC6-4EC3-B2A8-052B7374CDE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568575" y="4229100"/>
            <a:ext cx="590550" cy="422275"/>
          </a:xfrm>
          <a:prstGeom prst="rect">
            <a:avLst/>
          </a:prstGeom>
          <a:solidFill>
            <a:srgbClr val="66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27" name="Line 1975">
            <a:extLst>
              <a:ext uri="{FF2B5EF4-FFF2-40B4-BE49-F238E27FC236}">
                <a16:creationId xmlns:a16="http://schemas.microsoft.com/office/drawing/2014/main" id="{06E9B29E-EBFB-4CBD-AB65-287E457939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2575" y="4651375"/>
            <a:ext cx="0" cy="50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28" name="Line 1976">
            <a:extLst>
              <a:ext uri="{FF2B5EF4-FFF2-40B4-BE49-F238E27FC236}">
                <a16:creationId xmlns:a16="http://schemas.microsoft.com/office/drawing/2014/main" id="{43EB0598-AE63-48AE-B442-B72F5D0578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2575" y="3721100"/>
            <a:ext cx="0" cy="50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29" name="Line 1977">
            <a:extLst>
              <a:ext uri="{FF2B5EF4-FFF2-40B4-BE49-F238E27FC236}">
                <a16:creationId xmlns:a16="http://schemas.microsoft.com/office/drawing/2014/main" id="{24EC819E-D170-4D63-AEE2-285732382D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0" y="3721100"/>
            <a:ext cx="422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30" name="Line 1978">
            <a:extLst>
              <a:ext uri="{FF2B5EF4-FFF2-40B4-BE49-F238E27FC236}">
                <a16:creationId xmlns:a16="http://schemas.microsoft.com/office/drawing/2014/main" id="{91583CF5-AB8C-4DD6-BCEB-EDC28447BA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8575" y="3721100"/>
            <a:ext cx="6746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7643" name="Rectangle 1979">
            <a:extLst>
              <a:ext uri="{FF2B5EF4-FFF2-40B4-BE49-F238E27FC236}">
                <a16:creationId xmlns:a16="http://schemas.microsoft.com/office/drawing/2014/main" id="{9F39CB7F-1CE0-4111-9C3B-16DB4FB7729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251200" y="3473450"/>
            <a:ext cx="407988" cy="379413"/>
          </a:xfrm>
          <a:prstGeom prst="rect">
            <a:avLst/>
          </a:prstGeom>
          <a:solidFill>
            <a:srgbClr val="CC33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TW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anose="02020500000000000000" pitchFamily="18" charset="-120"/>
              </a:rPr>
              <a:t>Z</a:t>
            </a:r>
          </a:p>
        </p:txBody>
      </p:sp>
      <p:sp>
        <p:nvSpPr>
          <p:cNvPr id="17432" name="Line 1980">
            <a:extLst>
              <a:ext uri="{FF2B5EF4-FFF2-40B4-BE49-F238E27FC236}">
                <a16:creationId xmlns:a16="http://schemas.microsoft.com/office/drawing/2014/main" id="{DE1BA77B-CED2-489B-B421-EBE8C5E74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5538" y="3721100"/>
            <a:ext cx="3206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33" name="Line 1981">
            <a:extLst>
              <a:ext uri="{FF2B5EF4-FFF2-40B4-BE49-F238E27FC236}">
                <a16:creationId xmlns:a16="http://schemas.microsoft.com/office/drawing/2014/main" id="{01CB6465-A30D-4B66-B521-BF37A3CB2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513" y="3721100"/>
            <a:ext cx="422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34" name="Line 1982">
            <a:extLst>
              <a:ext uri="{FF2B5EF4-FFF2-40B4-BE49-F238E27FC236}">
                <a16:creationId xmlns:a16="http://schemas.microsoft.com/office/drawing/2014/main" id="{55D584C4-CD19-4F27-94B2-E5FC47341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2575" y="5538788"/>
            <a:ext cx="0" cy="50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35" name="Text Box 1983">
            <a:extLst>
              <a:ext uri="{FF2B5EF4-FFF2-40B4-BE49-F238E27FC236}">
                <a16:creationId xmlns:a16="http://schemas.microsoft.com/office/drawing/2014/main" id="{006D61CD-85A7-4C3F-9992-074B18AF7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9713" y="3695700"/>
            <a:ext cx="50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2800" b="1">
                <a:ea typeface="新細明體" panose="02020500000000000000" pitchFamily="18" charset="-120"/>
                <a:sym typeface="Wingdings" panose="05000000000000000000" pitchFamily="2" charset="2"/>
              </a:rPr>
              <a:t></a:t>
            </a:r>
          </a:p>
        </p:txBody>
      </p:sp>
      <p:sp>
        <p:nvSpPr>
          <p:cNvPr id="17436" name="Text Box 1984">
            <a:extLst>
              <a:ext uri="{FF2B5EF4-FFF2-40B4-BE49-F238E27FC236}">
                <a16:creationId xmlns:a16="http://schemas.microsoft.com/office/drawing/2014/main" id="{1BD20092-8513-4A71-B05A-772158231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6513" y="3238500"/>
            <a:ext cx="50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2800" b="1">
                <a:ea typeface="新細明體" panose="02020500000000000000" pitchFamily="18" charset="-120"/>
                <a:sym typeface="Wingdings" panose="05000000000000000000" pitchFamily="2" charset="2"/>
              </a:rPr>
              <a:t></a:t>
            </a:r>
          </a:p>
        </p:txBody>
      </p:sp>
      <p:sp>
        <p:nvSpPr>
          <p:cNvPr id="17437" name="Text Box 1985">
            <a:extLst>
              <a:ext uri="{FF2B5EF4-FFF2-40B4-BE49-F238E27FC236}">
                <a16:creationId xmlns:a16="http://schemas.microsoft.com/office/drawing/2014/main" id="{FB86F0BA-E60C-4A5A-9AED-670EDE8C1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113" y="5676900"/>
            <a:ext cx="50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2800" b="1">
                <a:ea typeface="新細明體" panose="02020500000000000000" pitchFamily="18" charset="-120"/>
                <a:sym typeface="Wingdings" panose="05000000000000000000" pitchFamily="2" charset="2"/>
              </a:rPr>
              <a:t></a:t>
            </a:r>
          </a:p>
        </p:txBody>
      </p:sp>
      <p:sp>
        <p:nvSpPr>
          <p:cNvPr id="17438" name="Text Box 1986">
            <a:extLst>
              <a:ext uri="{FF2B5EF4-FFF2-40B4-BE49-F238E27FC236}">
                <a16:creationId xmlns:a16="http://schemas.microsoft.com/office/drawing/2014/main" id="{60E68AC1-4705-421B-B60F-963979B6F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3695700"/>
            <a:ext cx="50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2800" b="1">
                <a:ea typeface="新細明體" panose="02020500000000000000" pitchFamily="18" charset="-120"/>
                <a:sym typeface="Wingdings" panose="05000000000000000000" pitchFamily="2" charset="2"/>
              </a:rPr>
              <a:t></a:t>
            </a:r>
          </a:p>
        </p:txBody>
      </p:sp>
      <p:sp>
        <p:nvSpPr>
          <p:cNvPr id="17439" name="Text Box 1987">
            <a:extLst>
              <a:ext uri="{FF2B5EF4-FFF2-40B4-BE49-F238E27FC236}">
                <a16:creationId xmlns:a16="http://schemas.microsoft.com/office/drawing/2014/main" id="{BA31D6B2-1AF0-4DD9-94B4-245AE92F6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1866900"/>
            <a:ext cx="50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2800" b="1">
                <a:ea typeface="新細明體" panose="02020500000000000000" pitchFamily="18" charset="-120"/>
                <a:sym typeface="Wingdings" panose="05000000000000000000" pitchFamily="2" charset="2"/>
              </a:rPr>
              <a:t></a:t>
            </a:r>
          </a:p>
        </p:txBody>
      </p:sp>
      <p:sp>
        <p:nvSpPr>
          <p:cNvPr id="17440" name="Text Box 1988">
            <a:extLst>
              <a:ext uri="{FF2B5EF4-FFF2-40B4-BE49-F238E27FC236}">
                <a16:creationId xmlns:a16="http://schemas.microsoft.com/office/drawing/2014/main" id="{6B505665-031D-4E27-9F93-BDF498469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0" y="1714500"/>
            <a:ext cx="50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2800" b="1">
                <a:ea typeface="新細明體" panose="02020500000000000000" pitchFamily="18" charset="-120"/>
                <a:sym typeface="Wingdings" panose="05000000000000000000" pitchFamily="2" charset="2"/>
              </a:rPr>
              <a:t></a:t>
            </a:r>
          </a:p>
        </p:txBody>
      </p:sp>
      <p:sp>
        <p:nvSpPr>
          <p:cNvPr id="17441" name="Text Box 1989">
            <a:extLst>
              <a:ext uri="{FF2B5EF4-FFF2-40B4-BE49-F238E27FC236}">
                <a16:creationId xmlns:a16="http://schemas.microsoft.com/office/drawing/2014/main" id="{4FC837E5-2BEB-42FF-8CAB-1D1250ACA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513" y="4052888"/>
            <a:ext cx="50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2800" b="1">
                <a:ea typeface="新細明體" panose="02020500000000000000" pitchFamily="18" charset="-120"/>
                <a:sym typeface="Wingdings" panose="05000000000000000000" pitchFamily="2" charset="2"/>
              </a:rPr>
              <a:t></a:t>
            </a:r>
          </a:p>
        </p:txBody>
      </p:sp>
      <p:sp>
        <p:nvSpPr>
          <p:cNvPr id="17442" name="Text Box 1990">
            <a:extLst>
              <a:ext uri="{FF2B5EF4-FFF2-40B4-BE49-F238E27FC236}">
                <a16:creationId xmlns:a16="http://schemas.microsoft.com/office/drawing/2014/main" id="{10278922-8A34-4C3F-9DCE-13FBD1C84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7113" y="4229100"/>
            <a:ext cx="50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2800" b="1">
                <a:ea typeface="新細明體" panose="02020500000000000000" pitchFamily="18" charset="-120"/>
                <a:sym typeface="Wingdings" panose="05000000000000000000" pitchFamily="2" charset="2"/>
              </a:rPr>
              <a:t></a:t>
            </a:r>
          </a:p>
        </p:txBody>
      </p:sp>
      <p:sp>
        <p:nvSpPr>
          <p:cNvPr id="17443" name="Freeform 1991">
            <a:extLst>
              <a:ext uri="{FF2B5EF4-FFF2-40B4-BE49-F238E27FC236}">
                <a16:creationId xmlns:a16="http://schemas.microsoft.com/office/drawing/2014/main" id="{B8416BCC-D214-471C-9D49-CF1B7B2574EA}"/>
              </a:ext>
            </a:extLst>
          </p:cNvPr>
          <p:cNvSpPr>
            <a:spLocks/>
          </p:cNvSpPr>
          <p:nvPr/>
        </p:nvSpPr>
        <p:spPr bwMode="auto">
          <a:xfrm>
            <a:off x="442913" y="2857500"/>
            <a:ext cx="228600" cy="762000"/>
          </a:xfrm>
          <a:custGeom>
            <a:avLst/>
            <a:gdLst>
              <a:gd name="T0" fmla="*/ 0 w 336"/>
              <a:gd name="T1" fmla="*/ 2147483646 h 576"/>
              <a:gd name="T2" fmla="*/ 2147483646 w 336"/>
              <a:gd name="T3" fmla="*/ 2147483646 h 576"/>
              <a:gd name="T4" fmla="*/ 2147483646 w 336"/>
              <a:gd name="T5" fmla="*/ 2147483646 h 576"/>
              <a:gd name="T6" fmla="*/ 2147483646 w 336"/>
              <a:gd name="T7" fmla="*/ 0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576"/>
              <a:gd name="T14" fmla="*/ 336 w 336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576">
                <a:moveTo>
                  <a:pt x="0" y="576"/>
                </a:moveTo>
                <a:cubicBezTo>
                  <a:pt x="32" y="452"/>
                  <a:pt x="64" y="328"/>
                  <a:pt x="96" y="288"/>
                </a:cubicBezTo>
                <a:cubicBezTo>
                  <a:pt x="128" y="248"/>
                  <a:pt x="152" y="384"/>
                  <a:pt x="192" y="336"/>
                </a:cubicBezTo>
                <a:cubicBezTo>
                  <a:pt x="232" y="288"/>
                  <a:pt x="284" y="144"/>
                  <a:pt x="336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44" name="Rectangle 1992">
            <a:extLst>
              <a:ext uri="{FF2B5EF4-FFF2-40B4-BE49-F238E27FC236}">
                <a16:creationId xmlns:a16="http://schemas.microsoft.com/office/drawing/2014/main" id="{ADEBFE03-126D-4477-BDD5-42CE28570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5" y="4429125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33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445" name="Rectangle 1993">
            <a:extLst>
              <a:ext uri="{FF2B5EF4-FFF2-40B4-BE49-F238E27FC236}">
                <a16:creationId xmlns:a16="http://schemas.microsoft.com/office/drawing/2014/main" id="{CCAE2E36-9659-40A0-BFEF-E614870D6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25" y="4429125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446" name="Rectangle 1994">
            <a:extLst>
              <a:ext uri="{FF2B5EF4-FFF2-40B4-BE49-F238E27FC236}">
                <a16:creationId xmlns:a16="http://schemas.microsoft.com/office/drawing/2014/main" id="{A4CBD5F2-03D2-49A7-ACFC-D2725FFC7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25" y="442912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447" name="Rectangle 1995">
            <a:extLst>
              <a:ext uri="{FF2B5EF4-FFF2-40B4-BE49-F238E27FC236}">
                <a16:creationId xmlns:a16="http://schemas.microsoft.com/office/drawing/2014/main" id="{2FF3CA5C-A251-41EF-8952-ADE52DA32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150" y="442912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48" name="Rectangle 1996">
            <a:extLst>
              <a:ext uri="{FF2B5EF4-FFF2-40B4-BE49-F238E27FC236}">
                <a16:creationId xmlns:a16="http://schemas.microsoft.com/office/drawing/2014/main" id="{0C14E44F-2FCA-40EF-9F56-FD83A9432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13" y="442912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449" name="Rectangle 1997">
            <a:extLst>
              <a:ext uri="{FF2B5EF4-FFF2-40B4-BE49-F238E27FC236}">
                <a16:creationId xmlns:a16="http://schemas.microsoft.com/office/drawing/2014/main" id="{4DCBDC62-FD5A-4FA3-8974-B525A1E08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4429125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50" name="Rectangle 1998">
            <a:extLst>
              <a:ext uri="{FF2B5EF4-FFF2-40B4-BE49-F238E27FC236}">
                <a16:creationId xmlns:a16="http://schemas.microsoft.com/office/drawing/2014/main" id="{6AE32CA8-36DB-40C3-A581-F51AF4118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442912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451" name="Rectangle 1999">
            <a:extLst>
              <a:ext uri="{FF2B5EF4-FFF2-40B4-BE49-F238E27FC236}">
                <a16:creationId xmlns:a16="http://schemas.microsoft.com/office/drawing/2014/main" id="{587AFF44-CA8E-4B58-8271-BBA1D3726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442912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52" name="Rectangle 2000">
            <a:extLst>
              <a:ext uri="{FF2B5EF4-FFF2-40B4-BE49-F238E27FC236}">
                <a16:creationId xmlns:a16="http://schemas.microsoft.com/office/drawing/2014/main" id="{11AC2038-81B0-4DC7-895E-B9425BBF5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442912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453" name="Rectangle 2001">
            <a:extLst>
              <a:ext uri="{FF2B5EF4-FFF2-40B4-BE49-F238E27FC236}">
                <a16:creationId xmlns:a16="http://schemas.microsoft.com/office/drawing/2014/main" id="{CB7B5C0B-90A7-4895-9EB0-01CD9C350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5" y="442912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54" name="Rectangle 2002">
            <a:extLst>
              <a:ext uri="{FF2B5EF4-FFF2-40B4-BE49-F238E27FC236}">
                <a16:creationId xmlns:a16="http://schemas.microsoft.com/office/drawing/2014/main" id="{5783676D-F4B2-4E15-A2B6-58EC91B90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88" y="442912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455" name="Rectangle 2003">
            <a:extLst>
              <a:ext uri="{FF2B5EF4-FFF2-40B4-BE49-F238E27FC236}">
                <a16:creationId xmlns:a16="http://schemas.microsoft.com/office/drawing/2014/main" id="{1E79C9A5-A267-4C7D-8125-5B29C6788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3" y="4429125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56" name="Rectangle 2004">
            <a:extLst>
              <a:ext uri="{FF2B5EF4-FFF2-40B4-BE49-F238E27FC236}">
                <a16:creationId xmlns:a16="http://schemas.microsoft.com/office/drawing/2014/main" id="{4A8CE672-B217-41EA-9F7A-8FD731578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5" y="442912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457" name="Rectangle 2005">
            <a:extLst>
              <a:ext uri="{FF2B5EF4-FFF2-40B4-BE49-F238E27FC236}">
                <a16:creationId xmlns:a16="http://schemas.microsoft.com/office/drawing/2014/main" id="{542540AC-684A-4876-A082-710789AFF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442912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58" name="Rectangle 2006">
            <a:extLst>
              <a:ext uri="{FF2B5EF4-FFF2-40B4-BE49-F238E27FC236}">
                <a16:creationId xmlns:a16="http://schemas.microsoft.com/office/drawing/2014/main" id="{C8333F9B-868F-4592-96BE-414B45A16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5" y="442912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459" name="Rectangle 2007">
            <a:extLst>
              <a:ext uri="{FF2B5EF4-FFF2-40B4-BE49-F238E27FC236}">
                <a16:creationId xmlns:a16="http://schemas.microsoft.com/office/drawing/2014/main" id="{9964A2D8-CCE8-4B25-9C55-24442D19F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442912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60" name="Line 2008">
            <a:extLst>
              <a:ext uri="{FF2B5EF4-FFF2-40B4-BE49-F238E27FC236}">
                <a16:creationId xmlns:a16="http://schemas.microsoft.com/office/drawing/2014/main" id="{7EDC9835-9B09-446B-87D1-1DEC265A0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4180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61" name="Line 2009">
            <a:extLst>
              <a:ext uri="{FF2B5EF4-FFF2-40B4-BE49-F238E27FC236}">
                <a16:creationId xmlns:a16="http://schemas.microsoft.com/office/drawing/2014/main" id="{D3A16945-3FC1-4B33-92C2-2BEABA1871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4180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62" name="Line 2010">
            <a:extLst>
              <a:ext uri="{FF2B5EF4-FFF2-40B4-BE49-F238E27FC236}">
                <a16:creationId xmlns:a16="http://schemas.microsoft.com/office/drawing/2014/main" id="{FFEBF41C-AE1A-43BC-B931-D1AE8C55E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4180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63" name="Line 2011">
            <a:extLst>
              <a:ext uri="{FF2B5EF4-FFF2-40B4-BE49-F238E27FC236}">
                <a16:creationId xmlns:a16="http://schemas.microsoft.com/office/drawing/2014/main" id="{FDD19588-807D-4DBA-843D-CEB79FDC1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4180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64" name="Rectangle 2012">
            <a:extLst>
              <a:ext uri="{FF2B5EF4-FFF2-40B4-BE49-F238E27FC236}">
                <a16:creationId xmlns:a16="http://schemas.microsoft.com/office/drawing/2014/main" id="{6F0E0745-87B3-449F-87E8-3EB859E01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4418013"/>
            <a:ext cx="2492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65" name="Line 2013">
            <a:extLst>
              <a:ext uri="{FF2B5EF4-FFF2-40B4-BE49-F238E27FC236}">
                <a16:creationId xmlns:a16="http://schemas.microsoft.com/office/drawing/2014/main" id="{8D6A014B-5F51-4221-92E4-D199F14247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5175" y="4418013"/>
            <a:ext cx="2492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66" name="Rectangle 2014">
            <a:extLst>
              <a:ext uri="{FF2B5EF4-FFF2-40B4-BE49-F238E27FC236}">
                <a16:creationId xmlns:a16="http://schemas.microsoft.com/office/drawing/2014/main" id="{158861E6-FAD2-4E69-A09F-1457D4575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4418013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67" name="Line 2015">
            <a:extLst>
              <a:ext uri="{FF2B5EF4-FFF2-40B4-BE49-F238E27FC236}">
                <a16:creationId xmlns:a16="http://schemas.microsoft.com/office/drawing/2014/main" id="{19D248BE-C70B-4F28-A646-463BF5A3D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4180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68" name="Line 2016">
            <a:extLst>
              <a:ext uri="{FF2B5EF4-FFF2-40B4-BE49-F238E27FC236}">
                <a16:creationId xmlns:a16="http://schemas.microsoft.com/office/drawing/2014/main" id="{86F50E76-AF15-4C1B-AE3C-6FE9C2E85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4180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69" name="Rectangle 2017">
            <a:extLst>
              <a:ext uri="{FF2B5EF4-FFF2-40B4-BE49-F238E27FC236}">
                <a16:creationId xmlns:a16="http://schemas.microsoft.com/office/drawing/2014/main" id="{8641FD90-BCA0-448E-B9ED-567C4EA55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4418013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70" name="Line 2018">
            <a:extLst>
              <a:ext uri="{FF2B5EF4-FFF2-40B4-BE49-F238E27FC236}">
                <a16:creationId xmlns:a16="http://schemas.microsoft.com/office/drawing/2014/main" id="{821A724E-8702-487F-B12A-C8E75BB85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0763" y="4418013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71" name="Rectangle 2019">
            <a:extLst>
              <a:ext uri="{FF2B5EF4-FFF2-40B4-BE49-F238E27FC236}">
                <a16:creationId xmlns:a16="http://schemas.microsoft.com/office/drawing/2014/main" id="{BD7B3DD8-BF82-41CD-AB5E-FE04E5E69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4418013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72" name="Line 2020">
            <a:extLst>
              <a:ext uri="{FF2B5EF4-FFF2-40B4-BE49-F238E27FC236}">
                <a16:creationId xmlns:a16="http://schemas.microsoft.com/office/drawing/2014/main" id="{776EAF79-F99F-4F53-951D-F692FF803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4180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73" name="Line 2021">
            <a:extLst>
              <a:ext uri="{FF2B5EF4-FFF2-40B4-BE49-F238E27FC236}">
                <a16:creationId xmlns:a16="http://schemas.microsoft.com/office/drawing/2014/main" id="{D5861BC7-B88E-448F-A8D1-90FEDDBB9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4180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74" name="Rectangle 2022">
            <a:extLst>
              <a:ext uri="{FF2B5EF4-FFF2-40B4-BE49-F238E27FC236}">
                <a16:creationId xmlns:a16="http://schemas.microsoft.com/office/drawing/2014/main" id="{DFB5C4F3-1EF2-4170-8FA3-8E55FDE75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4418013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75" name="Line 2023">
            <a:extLst>
              <a:ext uri="{FF2B5EF4-FFF2-40B4-BE49-F238E27FC236}">
                <a16:creationId xmlns:a16="http://schemas.microsoft.com/office/drawing/2014/main" id="{97A5D4D9-7D99-46B9-894F-7A327CAB7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4418013"/>
            <a:ext cx="2222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76" name="Line 2024">
            <a:extLst>
              <a:ext uri="{FF2B5EF4-FFF2-40B4-BE49-F238E27FC236}">
                <a16:creationId xmlns:a16="http://schemas.microsoft.com/office/drawing/2014/main" id="{39B9F783-F6BB-47BA-A742-B2E3E1353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4180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77" name="Line 2025">
            <a:extLst>
              <a:ext uri="{FF2B5EF4-FFF2-40B4-BE49-F238E27FC236}">
                <a16:creationId xmlns:a16="http://schemas.microsoft.com/office/drawing/2014/main" id="{347F4C4A-5E22-41FC-844F-A8B7701EA0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4180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78" name="Rectangle 2026">
            <a:extLst>
              <a:ext uri="{FF2B5EF4-FFF2-40B4-BE49-F238E27FC236}">
                <a16:creationId xmlns:a16="http://schemas.microsoft.com/office/drawing/2014/main" id="{1E886F1F-A59D-4DD9-B495-59EB4D02B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4418013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79" name="Line 2027">
            <a:extLst>
              <a:ext uri="{FF2B5EF4-FFF2-40B4-BE49-F238E27FC236}">
                <a16:creationId xmlns:a16="http://schemas.microsoft.com/office/drawing/2014/main" id="{CD7BC409-2CAA-499C-8B1A-3868CEEAE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550" y="4418013"/>
            <a:ext cx="2238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80" name="Line 2028">
            <a:extLst>
              <a:ext uri="{FF2B5EF4-FFF2-40B4-BE49-F238E27FC236}">
                <a16:creationId xmlns:a16="http://schemas.microsoft.com/office/drawing/2014/main" id="{9C9D334E-D588-4688-8AE4-34C3161D7B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4180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81" name="Line 2029">
            <a:extLst>
              <a:ext uri="{FF2B5EF4-FFF2-40B4-BE49-F238E27FC236}">
                <a16:creationId xmlns:a16="http://schemas.microsoft.com/office/drawing/2014/main" id="{931BCE25-8CF1-46B5-BF9E-68BD88968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4180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82" name="Rectangle 2030">
            <a:extLst>
              <a:ext uri="{FF2B5EF4-FFF2-40B4-BE49-F238E27FC236}">
                <a16:creationId xmlns:a16="http://schemas.microsoft.com/office/drawing/2014/main" id="{C3BC8CCC-33CC-493B-8BE2-B30C7EEBC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4418013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83" name="Line 2031">
            <a:extLst>
              <a:ext uri="{FF2B5EF4-FFF2-40B4-BE49-F238E27FC236}">
                <a16:creationId xmlns:a16="http://schemas.microsoft.com/office/drawing/2014/main" id="{686C5858-4A79-4AC0-9C3B-448766FC1D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4418013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84" name="Line 2032">
            <a:extLst>
              <a:ext uri="{FF2B5EF4-FFF2-40B4-BE49-F238E27FC236}">
                <a16:creationId xmlns:a16="http://schemas.microsoft.com/office/drawing/2014/main" id="{76C19DFE-5EDC-435F-8504-0DD01E7E0F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4180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85" name="Line 2033">
            <a:extLst>
              <a:ext uri="{FF2B5EF4-FFF2-40B4-BE49-F238E27FC236}">
                <a16:creationId xmlns:a16="http://schemas.microsoft.com/office/drawing/2014/main" id="{C37CBD76-537C-4156-BCB7-013435FF61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4180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86" name="Rectangle 2034">
            <a:extLst>
              <a:ext uri="{FF2B5EF4-FFF2-40B4-BE49-F238E27FC236}">
                <a16:creationId xmlns:a16="http://schemas.microsoft.com/office/drawing/2014/main" id="{5F1D3CD3-E835-4E7A-8A26-93A009392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4418013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87" name="Line 2035">
            <a:extLst>
              <a:ext uri="{FF2B5EF4-FFF2-40B4-BE49-F238E27FC236}">
                <a16:creationId xmlns:a16="http://schemas.microsoft.com/office/drawing/2014/main" id="{D942B6E9-BC73-43B9-937C-5178CF106D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9925" y="4418013"/>
            <a:ext cx="2222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88" name="Rectangle 2036">
            <a:extLst>
              <a:ext uri="{FF2B5EF4-FFF2-40B4-BE49-F238E27FC236}">
                <a16:creationId xmlns:a16="http://schemas.microsoft.com/office/drawing/2014/main" id="{2ED07ACB-0695-4D57-A980-D03B79E67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4418013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89" name="Line 2037">
            <a:extLst>
              <a:ext uri="{FF2B5EF4-FFF2-40B4-BE49-F238E27FC236}">
                <a16:creationId xmlns:a16="http://schemas.microsoft.com/office/drawing/2014/main" id="{43D6B59D-C8FC-427E-86B4-1110A9F277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4180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90" name="Line 2038">
            <a:extLst>
              <a:ext uri="{FF2B5EF4-FFF2-40B4-BE49-F238E27FC236}">
                <a16:creationId xmlns:a16="http://schemas.microsoft.com/office/drawing/2014/main" id="{EA830B43-EFC5-402F-A951-D9AB00B39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4180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91" name="Rectangle 2039">
            <a:extLst>
              <a:ext uri="{FF2B5EF4-FFF2-40B4-BE49-F238E27FC236}">
                <a16:creationId xmlns:a16="http://schemas.microsoft.com/office/drawing/2014/main" id="{1FB038CA-913A-4CA8-A570-74ED5C7F1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4418013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92" name="Line 2040">
            <a:extLst>
              <a:ext uri="{FF2B5EF4-FFF2-40B4-BE49-F238E27FC236}">
                <a16:creationId xmlns:a16="http://schemas.microsoft.com/office/drawing/2014/main" id="{60C60F00-1F28-4F43-B49D-B9195FA16A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8525" y="4418013"/>
            <a:ext cx="2238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93" name="Rectangle 2041">
            <a:extLst>
              <a:ext uri="{FF2B5EF4-FFF2-40B4-BE49-F238E27FC236}">
                <a16:creationId xmlns:a16="http://schemas.microsoft.com/office/drawing/2014/main" id="{8DF9FAE6-6D02-4096-97C3-DF6C9FBB0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4418013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94" name="Line 2042">
            <a:extLst>
              <a:ext uri="{FF2B5EF4-FFF2-40B4-BE49-F238E27FC236}">
                <a16:creationId xmlns:a16="http://schemas.microsoft.com/office/drawing/2014/main" id="{B7D88BBF-1259-44DE-8EE2-025F7BDBF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4180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95" name="Line 2043">
            <a:extLst>
              <a:ext uri="{FF2B5EF4-FFF2-40B4-BE49-F238E27FC236}">
                <a16:creationId xmlns:a16="http://schemas.microsoft.com/office/drawing/2014/main" id="{EA3A2C2A-567A-493C-B429-FAD25E22C8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4180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96" name="Rectangle 2044">
            <a:extLst>
              <a:ext uri="{FF2B5EF4-FFF2-40B4-BE49-F238E27FC236}">
                <a16:creationId xmlns:a16="http://schemas.microsoft.com/office/drawing/2014/main" id="{8339D829-9594-4E34-8438-2F0D3468D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4418013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97" name="Line 2045">
            <a:extLst>
              <a:ext uri="{FF2B5EF4-FFF2-40B4-BE49-F238E27FC236}">
                <a16:creationId xmlns:a16="http://schemas.microsoft.com/office/drawing/2014/main" id="{9827D9CA-8963-492F-BE37-7803A47DD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713" y="4418013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98" name="Rectangle 2046">
            <a:extLst>
              <a:ext uri="{FF2B5EF4-FFF2-40B4-BE49-F238E27FC236}">
                <a16:creationId xmlns:a16="http://schemas.microsoft.com/office/drawing/2014/main" id="{49039F42-5849-4DEE-BBDF-60534DF8D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4418013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499" name="Line 2047">
            <a:extLst>
              <a:ext uri="{FF2B5EF4-FFF2-40B4-BE49-F238E27FC236}">
                <a16:creationId xmlns:a16="http://schemas.microsoft.com/office/drawing/2014/main" id="{3339F4C7-A7D8-4811-942A-A4DB9EE0D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4180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00" name="Line 2048">
            <a:extLst>
              <a:ext uri="{FF2B5EF4-FFF2-40B4-BE49-F238E27FC236}">
                <a16:creationId xmlns:a16="http://schemas.microsoft.com/office/drawing/2014/main" id="{A78F89B1-572F-4125-B80B-11AB2D9471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4180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01" name="Rectangle 2049">
            <a:extLst>
              <a:ext uri="{FF2B5EF4-FFF2-40B4-BE49-F238E27FC236}">
                <a16:creationId xmlns:a16="http://schemas.microsoft.com/office/drawing/2014/main" id="{1485A4E0-B7B0-4875-A9FB-F542C5D2B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4418013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02" name="Line 2050">
            <a:extLst>
              <a:ext uri="{FF2B5EF4-FFF2-40B4-BE49-F238E27FC236}">
                <a16:creationId xmlns:a16="http://schemas.microsoft.com/office/drawing/2014/main" id="{73B6EAD3-0B3E-430E-A3BD-4BC88CCF97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4180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03" name="Line 2051">
            <a:extLst>
              <a:ext uri="{FF2B5EF4-FFF2-40B4-BE49-F238E27FC236}">
                <a16:creationId xmlns:a16="http://schemas.microsoft.com/office/drawing/2014/main" id="{4BD5E635-48C6-4BCA-9F40-55E71D896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4180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04" name="Rectangle 2052">
            <a:extLst>
              <a:ext uri="{FF2B5EF4-FFF2-40B4-BE49-F238E27FC236}">
                <a16:creationId xmlns:a16="http://schemas.microsoft.com/office/drawing/2014/main" id="{355F0F23-2DE8-4447-B5E6-B1B055218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44243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05" name="Line 2053">
            <a:extLst>
              <a:ext uri="{FF2B5EF4-FFF2-40B4-BE49-F238E27FC236}">
                <a16:creationId xmlns:a16="http://schemas.microsoft.com/office/drawing/2014/main" id="{579E3F59-D423-4F00-B24F-39FB63D6B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4243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06" name="Rectangle 2054">
            <a:extLst>
              <a:ext uri="{FF2B5EF4-FFF2-40B4-BE49-F238E27FC236}">
                <a16:creationId xmlns:a16="http://schemas.microsoft.com/office/drawing/2014/main" id="{60344074-B0B6-4F6B-A730-798C02E65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44243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07" name="Line 2055">
            <a:extLst>
              <a:ext uri="{FF2B5EF4-FFF2-40B4-BE49-F238E27FC236}">
                <a16:creationId xmlns:a16="http://schemas.microsoft.com/office/drawing/2014/main" id="{739128D7-751E-402B-9419-2B114D35A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424363"/>
            <a:ext cx="1587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08" name="Rectangle 2056">
            <a:extLst>
              <a:ext uri="{FF2B5EF4-FFF2-40B4-BE49-F238E27FC236}">
                <a16:creationId xmlns:a16="http://schemas.microsoft.com/office/drawing/2014/main" id="{0F8296C0-6969-420E-A808-C3EE4B7D0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44243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09" name="Line 2057">
            <a:extLst>
              <a:ext uri="{FF2B5EF4-FFF2-40B4-BE49-F238E27FC236}">
                <a16:creationId xmlns:a16="http://schemas.microsoft.com/office/drawing/2014/main" id="{803ECF58-C940-4CC3-8B24-E627030ED3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4243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10" name="Line 2058">
            <a:extLst>
              <a:ext uri="{FF2B5EF4-FFF2-40B4-BE49-F238E27FC236}">
                <a16:creationId xmlns:a16="http://schemas.microsoft.com/office/drawing/2014/main" id="{777C8DA8-8EEC-4119-AF96-3F570B3A45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4243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11" name="Rectangle 2059">
            <a:extLst>
              <a:ext uri="{FF2B5EF4-FFF2-40B4-BE49-F238E27FC236}">
                <a16:creationId xmlns:a16="http://schemas.microsoft.com/office/drawing/2014/main" id="{85C39B2E-A0E1-4292-8A1D-9E8ADF904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44243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12" name="Line 2060">
            <a:extLst>
              <a:ext uri="{FF2B5EF4-FFF2-40B4-BE49-F238E27FC236}">
                <a16:creationId xmlns:a16="http://schemas.microsoft.com/office/drawing/2014/main" id="{1761402B-C510-412A-A984-AFE4CD36AE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424363"/>
            <a:ext cx="1587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13" name="Rectangle 2061">
            <a:extLst>
              <a:ext uri="{FF2B5EF4-FFF2-40B4-BE49-F238E27FC236}">
                <a16:creationId xmlns:a16="http://schemas.microsoft.com/office/drawing/2014/main" id="{024135B3-7A61-4A3C-A8A5-75FF395B0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44243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14" name="Line 2062">
            <a:extLst>
              <a:ext uri="{FF2B5EF4-FFF2-40B4-BE49-F238E27FC236}">
                <a16:creationId xmlns:a16="http://schemas.microsoft.com/office/drawing/2014/main" id="{F2A6845E-FF59-4342-A409-BA0722D1E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4243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15" name="Rectangle 2063">
            <a:extLst>
              <a:ext uri="{FF2B5EF4-FFF2-40B4-BE49-F238E27FC236}">
                <a16:creationId xmlns:a16="http://schemas.microsoft.com/office/drawing/2014/main" id="{0AB16E6B-4869-40C4-B8CC-CE50A6AE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44243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16" name="Line 2064">
            <a:extLst>
              <a:ext uri="{FF2B5EF4-FFF2-40B4-BE49-F238E27FC236}">
                <a16:creationId xmlns:a16="http://schemas.microsoft.com/office/drawing/2014/main" id="{84C5D5D4-5508-41CB-BEA0-D2BFD34EE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4243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17" name="Rectangle 2065">
            <a:extLst>
              <a:ext uri="{FF2B5EF4-FFF2-40B4-BE49-F238E27FC236}">
                <a16:creationId xmlns:a16="http://schemas.microsoft.com/office/drawing/2014/main" id="{DC87FEFC-8244-421E-88E7-EA801865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44243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18" name="Line 2066">
            <a:extLst>
              <a:ext uri="{FF2B5EF4-FFF2-40B4-BE49-F238E27FC236}">
                <a16:creationId xmlns:a16="http://schemas.microsoft.com/office/drawing/2014/main" id="{5F28A7B4-3638-48E6-B2CF-C346870763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424363"/>
            <a:ext cx="1587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19" name="Rectangle 2067">
            <a:extLst>
              <a:ext uri="{FF2B5EF4-FFF2-40B4-BE49-F238E27FC236}">
                <a16:creationId xmlns:a16="http://schemas.microsoft.com/office/drawing/2014/main" id="{D14B7B83-82A9-46BE-88DB-5BED27739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44243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20" name="Line 2068">
            <a:extLst>
              <a:ext uri="{FF2B5EF4-FFF2-40B4-BE49-F238E27FC236}">
                <a16:creationId xmlns:a16="http://schemas.microsoft.com/office/drawing/2014/main" id="{65EAEDCB-D9FB-467E-8512-8F9EFE094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4243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21" name="Rectangle 2069">
            <a:extLst>
              <a:ext uri="{FF2B5EF4-FFF2-40B4-BE49-F238E27FC236}">
                <a16:creationId xmlns:a16="http://schemas.microsoft.com/office/drawing/2014/main" id="{70820B0A-CEA0-4C09-B2BA-58A9AF5E4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738" y="4608513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22" name="Rectangle 2070">
            <a:extLst>
              <a:ext uri="{FF2B5EF4-FFF2-40B4-BE49-F238E27FC236}">
                <a16:creationId xmlns:a16="http://schemas.microsoft.com/office/drawing/2014/main" id="{343A69C7-BDBE-484D-A355-E9DF4DF3E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1538" y="460851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23" name="Rectangle 2071">
            <a:extLst>
              <a:ext uri="{FF2B5EF4-FFF2-40B4-BE49-F238E27FC236}">
                <a16:creationId xmlns:a16="http://schemas.microsoft.com/office/drawing/2014/main" id="{74468F08-D4A6-444E-944F-85E80EB08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263" y="46085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24" name="Rectangle 2072">
            <a:extLst>
              <a:ext uri="{FF2B5EF4-FFF2-40B4-BE49-F238E27FC236}">
                <a16:creationId xmlns:a16="http://schemas.microsoft.com/office/drawing/2014/main" id="{31EA47B0-3B04-4C67-89AD-50928CA47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460851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25" name="Rectangle 2073">
            <a:extLst>
              <a:ext uri="{FF2B5EF4-FFF2-40B4-BE49-F238E27FC236}">
                <a16:creationId xmlns:a16="http://schemas.microsoft.com/office/drawing/2014/main" id="{5F0621C9-F96A-43E7-AF1A-43B7E2C1D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460851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26" name="Rectangle 2074">
            <a:extLst>
              <a:ext uri="{FF2B5EF4-FFF2-40B4-BE49-F238E27FC236}">
                <a16:creationId xmlns:a16="http://schemas.microsoft.com/office/drawing/2014/main" id="{7A06C07D-9188-4C73-BE97-E6DBFDEDE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13" y="460851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27" name="Rectangle 2075">
            <a:extLst>
              <a:ext uri="{FF2B5EF4-FFF2-40B4-BE49-F238E27FC236}">
                <a16:creationId xmlns:a16="http://schemas.microsoft.com/office/drawing/2014/main" id="{EF4BCFAE-AA03-4AB1-826B-FE21BDCE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46085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28" name="Rectangle 2076">
            <a:extLst>
              <a:ext uri="{FF2B5EF4-FFF2-40B4-BE49-F238E27FC236}">
                <a16:creationId xmlns:a16="http://schemas.microsoft.com/office/drawing/2014/main" id="{3608B4DE-8335-4D98-A1B2-16EB3013A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413" y="4608513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29" name="Rectangle 2077">
            <a:extLst>
              <a:ext uri="{FF2B5EF4-FFF2-40B4-BE49-F238E27FC236}">
                <a16:creationId xmlns:a16="http://schemas.microsoft.com/office/drawing/2014/main" id="{CC03A3E1-A683-4FEA-851E-334975777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213" y="460851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30" name="Rectangle 2078">
            <a:extLst>
              <a:ext uri="{FF2B5EF4-FFF2-40B4-BE49-F238E27FC236}">
                <a16:creationId xmlns:a16="http://schemas.microsoft.com/office/drawing/2014/main" id="{3C0D8B0E-1215-4B08-96F3-928973A63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938" y="46085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31" name="Rectangle 2079">
            <a:extLst>
              <a:ext uri="{FF2B5EF4-FFF2-40B4-BE49-F238E27FC236}">
                <a16:creationId xmlns:a16="http://schemas.microsoft.com/office/drawing/2014/main" id="{0ABADB83-6807-4456-87ED-A5713A8FA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460851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32" name="Rectangle 2080">
            <a:extLst>
              <a:ext uri="{FF2B5EF4-FFF2-40B4-BE49-F238E27FC236}">
                <a16:creationId xmlns:a16="http://schemas.microsoft.com/office/drawing/2014/main" id="{3122A208-F43B-40EA-97A3-A3DC77970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5" y="460851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33" name="Rectangle 2081">
            <a:extLst>
              <a:ext uri="{FF2B5EF4-FFF2-40B4-BE49-F238E27FC236}">
                <a16:creationId xmlns:a16="http://schemas.microsoft.com/office/drawing/2014/main" id="{37B6EC58-07A9-4A64-9361-25CA44E9F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88" y="460851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34" name="Rectangle 2082">
            <a:extLst>
              <a:ext uri="{FF2B5EF4-FFF2-40B4-BE49-F238E27FC236}">
                <a16:creationId xmlns:a16="http://schemas.microsoft.com/office/drawing/2014/main" id="{7405A087-F438-47C1-9D48-AC87C4C9E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3" y="46085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35" name="Rectangle 2083">
            <a:extLst>
              <a:ext uri="{FF2B5EF4-FFF2-40B4-BE49-F238E27FC236}">
                <a16:creationId xmlns:a16="http://schemas.microsoft.com/office/drawing/2014/main" id="{4F6062D6-2DEB-4AB1-B788-1860CA1FF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5" y="460851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36" name="Rectangle 2084">
            <a:extLst>
              <a:ext uri="{FF2B5EF4-FFF2-40B4-BE49-F238E27FC236}">
                <a16:creationId xmlns:a16="http://schemas.microsoft.com/office/drawing/2014/main" id="{FD1930EE-DA9D-4C17-BF5C-B3C5289ED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460851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37" name="Rectangle 2085">
            <a:extLst>
              <a:ext uri="{FF2B5EF4-FFF2-40B4-BE49-F238E27FC236}">
                <a16:creationId xmlns:a16="http://schemas.microsoft.com/office/drawing/2014/main" id="{6C3A0D46-60E4-4A8C-BD09-A0EAC61C8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5" y="460851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38" name="Rectangle 2086">
            <a:extLst>
              <a:ext uri="{FF2B5EF4-FFF2-40B4-BE49-F238E27FC236}">
                <a16:creationId xmlns:a16="http://schemas.microsoft.com/office/drawing/2014/main" id="{0856D5F0-3276-455F-90AA-AEF25413E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460851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39" name="Rectangle 2087">
            <a:extLst>
              <a:ext uri="{FF2B5EF4-FFF2-40B4-BE49-F238E27FC236}">
                <a16:creationId xmlns:a16="http://schemas.microsoft.com/office/drawing/2014/main" id="{8FCAC18E-77C5-4A19-A9C5-5D8BA692C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459740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40" name="Line 2088">
            <a:extLst>
              <a:ext uri="{FF2B5EF4-FFF2-40B4-BE49-F238E27FC236}">
                <a16:creationId xmlns:a16="http://schemas.microsoft.com/office/drawing/2014/main" id="{5F4F9A95-31CD-4575-BF29-C8FAF5BDA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597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41" name="Line 2089">
            <a:extLst>
              <a:ext uri="{FF2B5EF4-FFF2-40B4-BE49-F238E27FC236}">
                <a16:creationId xmlns:a16="http://schemas.microsoft.com/office/drawing/2014/main" id="{3BD36118-AF58-47DB-B07F-1D97DED311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5974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42" name="Rectangle 2090">
            <a:extLst>
              <a:ext uri="{FF2B5EF4-FFF2-40B4-BE49-F238E27FC236}">
                <a16:creationId xmlns:a16="http://schemas.microsoft.com/office/drawing/2014/main" id="{E59E7735-5240-4890-9A30-FF60CEF6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4597400"/>
            <a:ext cx="2492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43" name="Line 2091">
            <a:extLst>
              <a:ext uri="{FF2B5EF4-FFF2-40B4-BE49-F238E27FC236}">
                <a16:creationId xmlns:a16="http://schemas.microsoft.com/office/drawing/2014/main" id="{E3981E0D-1D94-4940-A4D3-7B8401770C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5175" y="4597400"/>
            <a:ext cx="2492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44" name="Line 2092">
            <a:extLst>
              <a:ext uri="{FF2B5EF4-FFF2-40B4-BE49-F238E27FC236}">
                <a16:creationId xmlns:a16="http://schemas.microsoft.com/office/drawing/2014/main" id="{D94E3667-FECD-47E0-A9E3-A8B9FB5BE2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597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45" name="Line 2093">
            <a:extLst>
              <a:ext uri="{FF2B5EF4-FFF2-40B4-BE49-F238E27FC236}">
                <a16:creationId xmlns:a16="http://schemas.microsoft.com/office/drawing/2014/main" id="{555DB1CA-3AF9-4034-8402-2DFCA21A3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5974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46" name="Rectangle 2094">
            <a:extLst>
              <a:ext uri="{FF2B5EF4-FFF2-40B4-BE49-F238E27FC236}">
                <a16:creationId xmlns:a16="http://schemas.microsoft.com/office/drawing/2014/main" id="{EF77EEF4-9CBD-4665-9A3A-C2495042A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459740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47" name="Line 2095">
            <a:extLst>
              <a:ext uri="{FF2B5EF4-FFF2-40B4-BE49-F238E27FC236}">
                <a16:creationId xmlns:a16="http://schemas.microsoft.com/office/drawing/2014/main" id="{0E7DB11E-4E6B-4296-8C30-7E7A1150A1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0763" y="459740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48" name="Line 2096">
            <a:extLst>
              <a:ext uri="{FF2B5EF4-FFF2-40B4-BE49-F238E27FC236}">
                <a16:creationId xmlns:a16="http://schemas.microsoft.com/office/drawing/2014/main" id="{54DCD971-45E3-480C-AE70-E28E1C86E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597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49" name="Line 2097">
            <a:extLst>
              <a:ext uri="{FF2B5EF4-FFF2-40B4-BE49-F238E27FC236}">
                <a16:creationId xmlns:a16="http://schemas.microsoft.com/office/drawing/2014/main" id="{CAE6E998-2BD8-4EBE-B770-DE85C5F823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5974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50" name="Rectangle 2098">
            <a:extLst>
              <a:ext uri="{FF2B5EF4-FFF2-40B4-BE49-F238E27FC236}">
                <a16:creationId xmlns:a16="http://schemas.microsoft.com/office/drawing/2014/main" id="{5D88284A-4296-47C9-827A-A972A1C27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4597400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51" name="Line 2099">
            <a:extLst>
              <a:ext uri="{FF2B5EF4-FFF2-40B4-BE49-F238E27FC236}">
                <a16:creationId xmlns:a16="http://schemas.microsoft.com/office/drawing/2014/main" id="{6ACAA4ED-3DBA-4CAC-A7E0-4CA6D5657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4597400"/>
            <a:ext cx="2222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52" name="Line 2100">
            <a:extLst>
              <a:ext uri="{FF2B5EF4-FFF2-40B4-BE49-F238E27FC236}">
                <a16:creationId xmlns:a16="http://schemas.microsoft.com/office/drawing/2014/main" id="{A8A49739-65B8-4B0C-A934-14E10BF17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597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53" name="Line 2101">
            <a:extLst>
              <a:ext uri="{FF2B5EF4-FFF2-40B4-BE49-F238E27FC236}">
                <a16:creationId xmlns:a16="http://schemas.microsoft.com/office/drawing/2014/main" id="{BA12036E-98F5-4E68-A839-F21B98501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5974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54" name="Rectangle 2102">
            <a:extLst>
              <a:ext uri="{FF2B5EF4-FFF2-40B4-BE49-F238E27FC236}">
                <a16:creationId xmlns:a16="http://schemas.microsoft.com/office/drawing/2014/main" id="{CAAEBE14-FC08-4277-9961-72405F371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4597400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55" name="Line 2103">
            <a:extLst>
              <a:ext uri="{FF2B5EF4-FFF2-40B4-BE49-F238E27FC236}">
                <a16:creationId xmlns:a16="http://schemas.microsoft.com/office/drawing/2014/main" id="{3C059983-1060-4828-80EE-C70F218AF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550" y="4597400"/>
            <a:ext cx="2238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56" name="Rectangle 2104">
            <a:extLst>
              <a:ext uri="{FF2B5EF4-FFF2-40B4-BE49-F238E27FC236}">
                <a16:creationId xmlns:a16="http://schemas.microsoft.com/office/drawing/2014/main" id="{F97518F9-2AA2-4374-88B6-B7215B544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459740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57" name="Line 2105">
            <a:extLst>
              <a:ext uri="{FF2B5EF4-FFF2-40B4-BE49-F238E27FC236}">
                <a16:creationId xmlns:a16="http://schemas.microsoft.com/office/drawing/2014/main" id="{CA2E1E90-CE71-44DB-895E-FAE78F36FD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597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58" name="Line 2106">
            <a:extLst>
              <a:ext uri="{FF2B5EF4-FFF2-40B4-BE49-F238E27FC236}">
                <a16:creationId xmlns:a16="http://schemas.microsoft.com/office/drawing/2014/main" id="{2E4106CB-DC46-46AF-A5E2-AF3C5FCC5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5974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59" name="Rectangle 2107">
            <a:extLst>
              <a:ext uri="{FF2B5EF4-FFF2-40B4-BE49-F238E27FC236}">
                <a16:creationId xmlns:a16="http://schemas.microsoft.com/office/drawing/2014/main" id="{A6516BB8-5BB9-47E3-BD8D-B83D4279C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459740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60" name="Line 2108">
            <a:extLst>
              <a:ext uri="{FF2B5EF4-FFF2-40B4-BE49-F238E27FC236}">
                <a16:creationId xmlns:a16="http://schemas.microsoft.com/office/drawing/2014/main" id="{4E38B357-B588-41E8-8D43-3EEE57782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459740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61" name="Rectangle 2109">
            <a:extLst>
              <a:ext uri="{FF2B5EF4-FFF2-40B4-BE49-F238E27FC236}">
                <a16:creationId xmlns:a16="http://schemas.microsoft.com/office/drawing/2014/main" id="{83455411-CF42-4CE3-B18C-8DAD2EEFA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459740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62" name="Line 2110">
            <a:extLst>
              <a:ext uri="{FF2B5EF4-FFF2-40B4-BE49-F238E27FC236}">
                <a16:creationId xmlns:a16="http://schemas.microsoft.com/office/drawing/2014/main" id="{F00B5E10-1220-4AC3-B4D7-2461346E9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597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63" name="Line 2111">
            <a:extLst>
              <a:ext uri="{FF2B5EF4-FFF2-40B4-BE49-F238E27FC236}">
                <a16:creationId xmlns:a16="http://schemas.microsoft.com/office/drawing/2014/main" id="{6F013C33-1775-4E1E-9E3A-9498CA7A3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5974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64" name="Rectangle 2112">
            <a:extLst>
              <a:ext uri="{FF2B5EF4-FFF2-40B4-BE49-F238E27FC236}">
                <a16:creationId xmlns:a16="http://schemas.microsoft.com/office/drawing/2014/main" id="{D4C03121-3CD4-464B-87E9-0BAE25B08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4597400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65" name="Line 2113">
            <a:extLst>
              <a:ext uri="{FF2B5EF4-FFF2-40B4-BE49-F238E27FC236}">
                <a16:creationId xmlns:a16="http://schemas.microsoft.com/office/drawing/2014/main" id="{4BC20BE4-71AA-4B89-81DA-C5CE649247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9925" y="4597400"/>
            <a:ext cx="2222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66" name="Line 2114">
            <a:extLst>
              <a:ext uri="{FF2B5EF4-FFF2-40B4-BE49-F238E27FC236}">
                <a16:creationId xmlns:a16="http://schemas.microsoft.com/office/drawing/2014/main" id="{2AADE9D4-84F6-4A08-B614-08783F2DF6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597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67" name="Line 2115">
            <a:extLst>
              <a:ext uri="{FF2B5EF4-FFF2-40B4-BE49-F238E27FC236}">
                <a16:creationId xmlns:a16="http://schemas.microsoft.com/office/drawing/2014/main" id="{E3A9A661-0371-496C-998A-439F6BF455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5974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68" name="Rectangle 2116">
            <a:extLst>
              <a:ext uri="{FF2B5EF4-FFF2-40B4-BE49-F238E27FC236}">
                <a16:creationId xmlns:a16="http://schemas.microsoft.com/office/drawing/2014/main" id="{5A9CD633-7E6E-4647-8341-77D1F385D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4597400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69" name="Line 2117">
            <a:extLst>
              <a:ext uri="{FF2B5EF4-FFF2-40B4-BE49-F238E27FC236}">
                <a16:creationId xmlns:a16="http://schemas.microsoft.com/office/drawing/2014/main" id="{5FC01DD9-7240-497C-BA24-DA008BF225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8525" y="4597400"/>
            <a:ext cx="2238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70" name="Line 2118">
            <a:extLst>
              <a:ext uri="{FF2B5EF4-FFF2-40B4-BE49-F238E27FC236}">
                <a16:creationId xmlns:a16="http://schemas.microsoft.com/office/drawing/2014/main" id="{D8F7239C-BD91-4666-A940-D7F5141CB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597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71" name="Line 2119">
            <a:extLst>
              <a:ext uri="{FF2B5EF4-FFF2-40B4-BE49-F238E27FC236}">
                <a16:creationId xmlns:a16="http://schemas.microsoft.com/office/drawing/2014/main" id="{90D79F4A-320F-43D9-BA2B-E7A161A76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5974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72" name="Rectangle 2120">
            <a:extLst>
              <a:ext uri="{FF2B5EF4-FFF2-40B4-BE49-F238E27FC236}">
                <a16:creationId xmlns:a16="http://schemas.microsoft.com/office/drawing/2014/main" id="{EC95EA69-9453-4E29-8FAF-88690E38F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459740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73" name="Line 2121">
            <a:extLst>
              <a:ext uri="{FF2B5EF4-FFF2-40B4-BE49-F238E27FC236}">
                <a16:creationId xmlns:a16="http://schemas.microsoft.com/office/drawing/2014/main" id="{09CB6CB5-80B8-4A56-BEA4-77B605BE4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713" y="459740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74" name="Line 2122">
            <a:extLst>
              <a:ext uri="{FF2B5EF4-FFF2-40B4-BE49-F238E27FC236}">
                <a16:creationId xmlns:a16="http://schemas.microsoft.com/office/drawing/2014/main" id="{7B5AA14A-9EF9-4CE8-992B-BAAFC2DE52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597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75" name="Line 2123">
            <a:extLst>
              <a:ext uri="{FF2B5EF4-FFF2-40B4-BE49-F238E27FC236}">
                <a16:creationId xmlns:a16="http://schemas.microsoft.com/office/drawing/2014/main" id="{62418096-61F1-4916-8848-ECE6A0C74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5974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76" name="Rectangle 2124">
            <a:extLst>
              <a:ext uri="{FF2B5EF4-FFF2-40B4-BE49-F238E27FC236}">
                <a16:creationId xmlns:a16="http://schemas.microsoft.com/office/drawing/2014/main" id="{63A3BE76-2C92-4CBE-A315-0C6D2B243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4603750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77" name="Line 2125">
            <a:extLst>
              <a:ext uri="{FF2B5EF4-FFF2-40B4-BE49-F238E27FC236}">
                <a16:creationId xmlns:a16="http://schemas.microsoft.com/office/drawing/2014/main" id="{C737D003-7C54-4B61-A4E8-293CAB55E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603750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78" name="Rectangle 2126">
            <a:extLst>
              <a:ext uri="{FF2B5EF4-FFF2-40B4-BE49-F238E27FC236}">
                <a16:creationId xmlns:a16="http://schemas.microsoft.com/office/drawing/2014/main" id="{2600B2E2-D717-46A7-84EC-FE023A5AE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4603750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79" name="Line 2127">
            <a:extLst>
              <a:ext uri="{FF2B5EF4-FFF2-40B4-BE49-F238E27FC236}">
                <a16:creationId xmlns:a16="http://schemas.microsoft.com/office/drawing/2014/main" id="{6CA989F5-BCF5-42B5-AD81-F593A267EE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603750"/>
            <a:ext cx="1587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80" name="Rectangle 2128">
            <a:extLst>
              <a:ext uri="{FF2B5EF4-FFF2-40B4-BE49-F238E27FC236}">
                <a16:creationId xmlns:a16="http://schemas.microsoft.com/office/drawing/2014/main" id="{9FCF1DAA-130A-4276-867C-3E0EFA065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4603750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81" name="Line 2129">
            <a:extLst>
              <a:ext uri="{FF2B5EF4-FFF2-40B4-BE49-F238E27FC236}">
                <a16:creationId xmlns:a16="http://schemas.microsoft.com/office/drawing/2014/main" id="{546468DF-CA71-4905-B8E6-BB4D57494E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603750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82" name="Line 2130">
            <a:extLst>
              <a:ext uri="{FF2B5EF4-FFF2-40B4-BE49-F238E27FC236}">
                <a16:creationId xmlns:a16="http://schemas.microsoft.com/office/drawing/2014/main" id="{99B82F1B-5F49-4DE1-B60B-4D422923EA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603750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83" name="Rectangle 2131">
            <a:extLst>
              <a:ext uri="{FF2B5EF4-FFF2-40B4-BE49-F238E27FC236}">
                <a16:creationId xmlns:a16="http://schemas.microsoft.com/office/drawing/2014/main" id="{DCEE9B9D-DD65-4FF9-9D5D-49680286A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4603750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84" name="Line 2132">
            <a:extLst>
              <a:ext uri="{FF2B5EF4-FFF2-40B4-BE49-F238E27FC236}">
                <a16:creationId xmlns:a16="http://schemas.microsoft.com/office/drawing/2014/main" id="{7088E75C-591B-4438-A59A-63C6CF6E8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603750"/>
            <a:ext cx="1587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85" name="Rectangle 2133">
            <a:extLst>
              <a:ext uri="{FF2B5EF4-FFF2-40B4-BE49-F238E27FC236}">
                <a16:creationId xmlns:a16="http://schemas.microsoft.com/office/drawing/2014/main" id="{B348EC8C-CB20-4254-8BDB-462011576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4603750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86" name="Line 2134">
            <a:extLst>
              <a:ext uri="{FF2B5EF4-FFF2-40B4-BE49-F238E27FC236}">
                <a16:creationId xmlns:a16="http://schemas.microsoft.com/office/drawing/2014/main" id="{281CAEA6-48D6-4F49-B49A-26AC69B714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603750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87" name="Rectangle 2135">
            <a:extLst>
              <a:ext uri="{FF2B5EF4-FFF2-40B4-BE49-F238E27FC236}">
                <a16:creationId xmlns:a16="http://schemas.microsoft.com/office/drawing/2014/main" id="{3122E120-C9DE-463F-9FDF-B0CB4628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4603750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88" name="Line 2136">
            <a:extLst>
              <a:ext uri="{FF2B5EF4-FFF2-40B4-BE49-F238E27FC236}">
                <a16:creationId xmlns:a16="http://schemas.microsoft.com/office/drawing/2014/main" id="{53DD9A8E-A449-4B09-B488-F4EA81D30B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603750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89" name="Rectangle 2137">
            <a:extLst>
              <a:ext uri="{FF2B5EF4-FFF2-40B4-BE49-F238E27FC236}">
                <a16:creationId xmlns:a16="http://schemas.microsoft.com/office/drawing/2014/main" id="{9D43E0D2-C25E-4F38-8223-90D185B46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4603750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90" name="Line 2138">
            <a:extLst>
              <a:ext uri="{FF2B5EF4-FFF2-40B4-BE49-F238E27FC236}">
                <a16:creationId xmlns:a16="http://schemas.microsoft.com/office/drawing/2014/main" id="{EC69E715-C73D-4DA7-84B6-6E4803966F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603750"/>
            <a:ext cx="1587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91" name="Rectangle 2139">
            <a:extLst>
              <a:ext uri="{FF2B5EF4-FFF2-40B4-BE49-F238E27FC236}">
                <a16:creationId xmlns:a16="http://schemas.microsoft.com/office/drawing/2014/main" id="{1056FC48-D06D-4F5C-8AE1-BB3781E40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4603750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92" name="Line 2140">
            <a:extLst>
              <a:ext uri="{FF2B5EF4-FFF2-40B4-BE49-F238E27FC236}">
                <a16:creationId xmlns:a16="http://schemas.microsoft.com/office/drawing/2014/main" id="{9B19F7C3-9BEE-46D6-89D9-376BE9123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603750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593" name="Rectangle 2141">
            <a:extLst>
              <a:ext uri="{FF2B5EF4-FFF2-40B4-BE49-F238E27FC236}">
                <a16:creationId xmlns:a16="http://schemas.microsoft.com/office/drawing/2014/main" id="{A4B46140-B097-405B-B825-A22577936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47879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5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94" name="Rectangle 2142">
            <a:extLst>
              <a:ext uri="{FF2B5EF4-FFF2-40B4-BE49-F238E27FC236}">
                <a16:creationId xmlns:a16="http://schemas.microsoft.com/office/drawing/2014/main" id="{5CF86D35-700B-4FB7-A3D7-5BD3B5796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47879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95" name="Rectangle 2143">
            <a:extLst>
              <a:ext uri="{FF2B5EF4-FFF2-40B4-BE49-F238E27FC236}">
                <a16:creationId xmlns:a16="http://schemas.microsoft.com/office/drawing/2014/main" id="{47216585-DC2C-482F-9DB5-98F4B7EBA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47879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96" name="Rectangle 2144">
            <a:extLst>
              <a:ext uri="{FF2B5EF4-FFF2-40B4-BE49-F238E27FC236}">
                <a16:creationId xmlns:a16="http://schemas.microsoft.com/office/drawing/2014/main" id="{3566B428-659B-4069-9CE8-74C4CDDF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47879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597" name="Rectangle 2145">
            <a:extLst>
              <a:ext uri="{FF2B5EF4-FFF2-40B4-BE49-F238E27FC236}">
                <a16:creationId xmlns:a16="http://schemas.microsoft.com/office/drawing/2014/main" id="{B3BC30EF-C16F-4BAB-B221-FA505793D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3" y="478790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98" name="Rectangle 2146">
            <a:extLst>
              <a:ext uri="{FF2B5EF4-FFF2-40B4-BE49-F238E27FC236}">
                <a16:creationId xmlns:a16="http://schemas.microsoft.com/office/drawing/2014/main" id="{831BAD7C-1762-40A3-B47A-B8095FA47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5" y="47879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599" name="Rectangle 2147">
            <a:extLst>
              <a:ext uri="{FF2B5EF4-FFF2-40B4-BE49-F238E27FC236}">
                <a16:creationId xmlns:a16="http://schemas.microsoft.com/office/drawing/2014/main" id="{028EB83E-AD3D-4253-AEEF-17C95ABC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0" y="47879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00" name="Rectangle 2148">
            <a:extLst>
              <a:ext uri="{FF2B5EF4-FFF2-40B4-BE49-F238E27FC236}">
                <a16:creationId xmlns:a16="http://schemas.microsoft.com/office/drawing/2014/main" id="{A9907EDA-6B97-4772-860C-10664740F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47879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01" name="Rectangle 2149">
            <a:extLst>
              <a:ext uri="{FF2B5EF4-FFF2-40B4-BE49-F238E27FC236}">
                <a16:creationId xmlns:a16="http://schemas.microsoft.com/office/drawing/2014/main" id="{63287FB5-CC4A-4556-9EE2-AD0281A3C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47879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02" name="Rectangle 2150">
            <a:extLst>
              <a:ext uri="{FF2B5EF4-FFF2-40B4-BE49-F238E27FC236}">
                <a16:creationId xmlns:a16="http://schemas.microsoft.com/office/drawing/2014/main" id="{C436FFBA-69D6-4777-9BFA-ED42555EB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47879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03" name="Rectangle 2151">
            <a:extLst>
              <a:ext uri="{FF2B5EF4-FFF2-40B4-BE49-F238E27FC236}">
                <a16:creationId xmlns:a16="http://schemas.microsoft.com/office/drawing/2014/main" id="{0C58504E-0B4C-465E-8ADA-BC673D5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5" y="47879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04" name="Rectangle 2152">
            <a:extLst>
              <a:ext uri="{FF2B5EF4-FFF2-40B4-BE49-F238E27FC236}">
                <a16:creationId xmlns:a16="http://schemas.microsoft.com/office/drawing/2014/main" id="{963070DF-5958-4060-8C65-ABF7B8747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88" y="47879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05" name="Rectangle 2153">
            <a:extLst>
              <a:ext uri="{FF2B5EF4-FFF2-40B4-BE49-F238E27FC236}">
                <a16:creationId xmlns:a16="http://schemas.microsoft.com/office/drawing/2014/main" id="{6BF43C4A-E27E-42D3-B28D-B1040B85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3" y="47879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06" name="Rectangle 2154">
            <a:extLst>
              <a:ext uri="{FF2B5EF4-FFF2-40B4-BE49-F238E27FC236}">
                <a16:creationId xmlns:a16="http://schemas.microsoft.com/office/drawing/2014/main" id="{89695F96-E8C4-40AC-BA56-B9D4A50D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5" y="47879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07" name="Rectangle 2155">
            <a:extLst>
              <a:ext uri="{FF2B5EF4-FFF2-40B4-BE49-F238E27FC236}">
                <a16:creationId xmlns:a16="http://schemas.microsoft.com/office/drawing/2014/main" id="{F7984C9E-3E5D-4761-8599-9A9D62663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47879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08" name="Rectangle 2156">
            <a:extLst>
              <a:ext uri="{FF2B5EF4-FFF2-40B4-BE49-F238E27FC236}">
                <a16:creationId xmlns:a16="http://schemas.microsoft.com/office/drawing/2014/main" id="{0B49E017-B792-4268-8057-D3EE96A77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5" y="47879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09" name="Rectangle 2157">
            <a:extLst>
              <a:ext uri="{FF2B5EF4-FFF2-40B4-BE49-F238E27FC236}">
                <a16:creationId xmlns:a16="http://schemas.microsoft.com/office/drawing/2014/main" id="{EA05AEC1-F603-46D1-9AB1-9B3D517A3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47879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10" name="Line 2158">
            <a:extLst>
              <a:ext uri="{FF2B5EF4-FFF2-40B4-BE49-F238E27FC236}">
                <a16:creationId xmlns:a16="http://schemas.microsoft.com/office/drawing/2014/main" id="{2C5CB874-AC04-42D1-8C70-72B08BC64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77837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11" name="Line 2159">
            <a:extLst>
              <a:ext uri="{FF2B5EF4-FFF2-40B4-BE49-F238E27FC236}">
                <a16:creationId xmlns:a16="http://schemas.microsoft.com/office/drawing/2014/main" id="{292088A0-797E-43FE-A456-742332E1F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778375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12" name="Rectangle 2160">
            <a:extLst>
              <a:ext uri="{FF2B5EF4-FFF2-40B4-BE49-F238E27FC236}">
                <a16:creationId xmlns:a16="http://schemas.microsoft.com/office/drawing/2014/main" id="{0CE4025B-1863-42F2-9C8B-F6169172E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4778375"/>
            <a:ext cx="2492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13" name="Line 2161">
            <a:extLst>
              <a:ext uri="{FF2B5EF4-FFF2-40B4-BE49-F238E27FC236}">
                <a16:creationId xmlns:a16="http://schemas.microsoft.com/office/drawing/2014/main" id="{FE0BEEE2-65E0-4D5E-A814-E590750D6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5175" y="4778375"/>
            <a:ext cx="2492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14" name="Rectangle 2162">
            <a:extLst>
              <a:ext uri="{FF2B5EF4-FFF2-40B4-BE49-F238E27FC236}">
                <a16:creationId xmlns:a16="http://schemas.microsoft.com/office/drawing/2014/main" id="{8C410E4F-38E4-4121-9F39-E2BAD76A6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4778375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15" name="Line 2163">
            <a:extLst>
              <a:ext uri="{FF2B5EF4-FFF2-40B4-BE49-F238E27FC236}">
                <a16:creationId xmlns:a16="http://schemas.microsoft.com/office/drawing/2014/main" id="{74A64A0B-672F-4353-B2E5-265AB914CC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77837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16" name="Line 2164">
            <a:extLst>
              <a:ext uri="{FF2B5EF4-FFF2-40B4-BE49-F238E27FC236}">
                <a16:creationId xmlns:a16="http://schemas.microsoft.com/office/drawing/2014/main" id="{065A862B-8D03-4E6F-AA16-7E420F786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778375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17" name="Rectangle 2165">
            <a:extLst>
              <a:ext uri="{FF2B5EF4-FFF2-40B4-BE49-F238E27FC236}">
                <a16:creationId xmlns:a16="http://schemas.microsoft.com/office/drawing/2014/main" id="{29614567-EA56-4AD3-877C-9E49A4FEC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4778375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18" name="Line 2166">
            <a:extLst>
              <a:ext uri="{FF2B5EF4-FFF2-40B4-BE49-F238E27FC236}">
                <a16:creationId xmlns:a16="http://schemas.microsoft.com/office/drawing/2014/main" id="{21BD569D-3B28-46C2-9BCC-9DE34F5FA5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0763" y="4778375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19" name="Rectangle 2167">
            <a:extLst>
              <a:ext uri="{FF2B5EF4-FFF2-40B4-BE49-F238E27FC236}">
                <a16:creationId xmlns:a16="http://schemas.microsoft.com/office/drawing/2014/main" id="{AB5EA94A-35FC-49ED-B3DE-E3082A37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4778375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20" name="Line 2168">
            <a:extLst>
              <a:ext uri="{FF2B5EF4-FFF2-40B4-BE49-F238E27FC236}">
                <a16:creationId xmlns:a16="http://schemas.microsoft.com/office/drawing/2014/main" id="{9B232978-D785-4356-BF02-8BCADD61C8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77837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21" name="Line 2169">
            <a:extLst>
              <a:ext uri="{FF2B5EF4-FFF2-40B4-BE49-F238E27FC236}">
                <a16:creationId xmlns:a16="http://schemas.microsoft.com/office/drawing/2014/main" id="{BCDF1B3E-6C81-46E1-BBF5-3679D565B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778375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22" name="Rectangle 2170">
            <a:extLst>
              <a:ext uri="{FF2B5EF4-FFF2-40B4-BE49-F238E27FC236}">
                <a16:creationId xmlns:a16="http://schemas.microsoft.com/office/drawing/2014/main" id="{2A8CCF03-1A8F-485C-AE6B-5606D82B3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4778375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23" name="Line 2171">
            <a:extLst>
              <a:ext uri="{FF2B5EF4-FFF2-40B4-BE49-F238E27FC236}">
                <a16:creationId xmlns:a16="http://schemas.microsoft.com/office/drawing/2014/main" id="{A11C9CE2-4E4E-4696-B50A-D3069E119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4778375"/>
            <a:ext cx="2222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24" name="Line 2172">
            <a:extLst>
              <a:ext uri="{FF2B5EF4-FFF2-40B4-BE49-F238E27FC236}">
                <a16:creationId xmlns:a16="http://schemas.microsoft.com/office/drawing/2014/main" id="{DBF41821-CB3F-49C6-BFB3-9A3C69DC16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77837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25" name="Line 2173">
            <a:extLst>
              <a:ext uri="{FF2B5EF4-FFF2-40B4-BE49-F238E27FC236}">
                <a16:creationId xmlns:a16="http://schemas.microsoft.com/office/drawing/2014/main" id="{39912D9E-E695-4B32-BBE1-305B8137A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778375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26" name="Rectangle 2174">
            <a:extLst>
              <a:ext uri="{FF2B5EF4-FFF2-40B4-BE49-F238E27FC236}">
                <a16:creationId xmlns:a16="http://schemas.microsoft.com/office/drawing/2014/main" id="{04A1D4D8-6E61-45B4-95F6-AC5BFB743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4778375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27" name="Line 2175">
            <a:extLst>
              <a:ext uri="{FF2B5EF4-FFF2-40B4-BE49-F238E27FC236}">
                <a16:creationId xmlns:a16="http://schemas.microsoft.com/office/drawing/2014/main" id="{52D5B8D3-21CA-4DC3-AACD-E21FB6A7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550" y="4778375"/>
            <a:ext cx="2238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28" name="Line 2176">
            <a:extLst>
              <a:ext uri="{FF2B5EF4-FFF2-40B4-BE49-F238E27FC236}">
                <a16:creationId xmlns:a16="http://schemas.microsoft.com/office/drawing/2014/main" id="{98967E98-7649-4AFB-A71B-C15BA14FE5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77837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29" name="Line 2177">
            <a:extLst>
              <a:ext uri="{FF2B5EF4-FFF2-40B4-BE49-F238E27FC236}">
                <a16:creationId xmlns:a16="http://schemas.microsoft.com/office/drawing/2014/main" id="{7B2D3060-7466-4660-A15C-2AD6FD25FC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778375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30" name="Rectangle 2178">
            <a:extLst>
              <a:ext uri="{FF2B5EF4-FFF2-40B4-BE49-F238E27FC236}">
                <a16:creationId xmlns:a16="http://schemas.microsoft.com/office/drawing/2014/main" id="{CDBECC93-22D5-48DA-847E-459B8D9DB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4778375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31" name="Line 2179">
            <a:extLst>
              <a:ext uri="{FF2B5EF4-FFF2-40B4-BE49-F238E27FC236}">
                <a16:creationId xmlns:a16="http://schemas.microsoft.com/office/drawing/2014/main" id="{21269CB5-6321-47B8-ACEC-64E2F9B03A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4778375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32" name="Line 2180">
            <a:extLst>
              <a:ext uri="{FF2B5EF4-FFF2-40B4-BE49-F238E27FC236}">
                <a16:creationId xmlns:a16="http://schemas.microsoft.com/office/drawing/2014/main" id="{4905E344-E557-45D7-B187-E59492801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77837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33" name="Line 2181">
            <a:extLst>
              <a:ext uri="{FF2B5EF4-FFF2-40B4-BE49-F238E27FC236}">
                <a16:creationId xmlns:a16="http://schemas.microsoft.com/office/drawing/2014/main" id="{9D9F71AA-509F-4A61-B765-25FC91E721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778375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34" name="Rectangle 2182">
            <a:extLst>
              <a:ext uri="{FF2B5EF4-FFF2-40B4-BE49-F238E27FC236}">
                <a16:creationId xmlns:a16="http://schemas.microsoft.com/office/drawing/2014/main" id="{C1B6F5E0-72F6-4EB5-A4CA-2B45A661B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4778375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35" name="Line 2183">
            <a:extLst>
              <a:ext uri="{FF2B5EF4-FFF2-40B4-BE49-F238E27FC236}">
                <a16:creationId xmlns:a16="http://schemas.microsoft.com/office/drawing/2014/main" id="{DBD768B8-A207-44D3-8141-8CC2F4BC6A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9925" y="4778375"/>
            <a:ext cx="2222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36" name="Rectangle 2184">
            <a:extLst>
              <a:ext uri="{FF2B5EF4-FFF2-40B4-BE49-F238E27FC236}">
                <a16:creationId xmlns:a16="http://schemas.microsoft.com/office/drawing/2014/main" id="{C7621EA6-85A7-473F-8E77-4BB297813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4778375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37" name="Line 2185">
            <a:extLst>
              <a:ext uri="{FF2B5EF4-FFF2-40B4-BE49-F238E27FC236}">
                <a16:creationId xmlns:a16="http://schemas.microsoft.com/office/drawing/2014/main" id="{1B937AC7-0407-4C6F-99A1-112E50FF00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77837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38" name="Line 2186">
            <a:extLst>
              <a:ext uri="{FF2B5EF4-FFF2-40B4-BE49-F238E27FC236}">
                <a16:creationId xmlns:a16="http://schemas.microsoft.com/office/drawing/2014/main" id="{0CC93452-27AF-4167-AE0A-E2AADB897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778375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39" name="Rectangle 2187">
            <a:extLst>
              <a:ext uri="{FF2B5EF4-FFF2-40B4-BE49-F238E27FC236}">
                <a16:creationId xmlns:a16="http://schemas.microsoft.com/office/drawing/2014/main" id="{EC901362-F35A-4F30-8DE6-74F8226FC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4778375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40" name="Line 2188">
            <a:extLst>
              <a:ext uri="{FF2B5EF4-FFF2-40B4-BE49-F238E27FC236}">
                <a16:creationId xmlns:a16="http://schemas.microsoft.com/office/drawing/2014/main" id="{D9BD1134-0C8A-4087-ACD7-37746F318C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8525" y="4778375"/>
            <a:ext cx="2238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41" name="Rectangle 2189">
            <a:extLst>
              <a:ext uri="{FF2B5EF4-FFF2-40B4-BE49-F238E27FC236}">
                <a16:creationId xmlns:a16="http://schemas.microsoft.com/office/drawing/2014/main" id="{E8ADCC1C-DABD-43B5-8CAA-CA9AEB46A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4778375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42" name="Line 2190">
            <a:extLst>
              <a:ext uri="{FF2B5EF4-FFF2-40B4-BE49-F238E27FC236}">
                <a16:creationId xmlns:a16="http://schemas.microsoft.com/office/drawing/2014/main" id="{713C93B9-29DE-402A-A813-83CB9584CB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77837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43" name="Line 2191">
            <a:extLst>
              <a:ext uri="{FF2B5EF4-FFF2-40B4-BE49-F238E27FC236}">
                <a16:creationId xmlns:a16="http://schemas.microsoft.com/office/drawing/2014/main" id="{B04256DC-1553-4786-8F0E-23AC44A807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778375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44" name="Rectangle 2192">
            <a:extLst>
              <a:ext uri="{FF2B5EF4-FFF2-40B4-BE49-F238E27FC236}">
                <a16:creationId xmlns:a16="http://schemas.microsoft.com/office/drawing/2014/main" id="{5E8C43FD-0BF7-42CE-99D3-A9E869C28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4778375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45" name="Line 2193">
            <a:extLst>
              <a:ext uri="{FF2B5EF4-FFF2-40B4-BE49-F238E27FC236}">
                <a16:creationId xmlns:a16="http://schemas.microsoft.com/office/drawing/2014/main" id="{361D0F63-8F4A-402A-AB6E-080A08469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713" y="4778375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46" name="Rectangle 2194">
            <a:extLst>
              <a:ext uri="{FF2B5EF4-FFF2-40B4-BE49-F238E27FC236}">
                <a16:creationId xmlns:a16="http://schemas.microsoft.com/office/drawing/2014/main" id="{A66B4B60-72EE-459F-B37D-1FEE59110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4778375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47" name="Line 2195">
            <a:extLst>
              <a:ext uri="{FF2B5EF4-FFF2-40B4-BE49-F238E27FC236}">
                <a16:creationId xmlns:a16="http://schemas.microsoft.com/office/drawing/2014/main" id="{1EC52CB1-48CE-4204-A5EA-B619DB248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77837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48" name="Line 2196">
            <a:extLst>
              <a:ext uri="{FF2B5EF4-FFF2-40B4-BE49-F238E27FC236}">
                <a16:creationId xmlns:a16="http://schemas.microsoft.com/office/drawing/2014/main" id="{DF96F020-27BA-4BF8-92DC-571BA1443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778375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49" name="Rectangle 2197">
            <a:extLst>
              <a:ext uri="{FF2B5EF4-FFF2-40B4-BE49-F238E27FC236}">
                <a16:creationId xmlns:a16="http://schemas.microsoft.com/office/drawing/2014/main" id="{12BF1BD5-A24B-4D16-AD18-C60496F13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4784725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50" name="Line 2198">
            <a:extLst>
              <a:ext uri="{FF2B5EF4-FFF2-40B4-BE49-F238E27FC236}">
                <a16:creationId xmlns:a16="http://schemas.microsoft.com/office/drawing/2014/main" id="{BB7449DF-B329-44DB-8C25-597EF6DBC1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784725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51" name="Rectangle 2199">
            <a:extLst>
              <a:ext uri="{FF2B5EF4-FFF2-40B4-BE49-F238E27FC236}">
                <a16:creationId xmlns:a16="http://schemas.microsoft.com/office/drawing/2014/main" id="{B866E6AB-E661-4084-B5F0-FF72EB4F2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4784725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52" name="Line 2200">
            <a:extLst>
              <a:ext uri="{FF2B5EF4-FFF2-40B4-BE49-F238E27FC236}">
                <a16:creationId xmlns:a16="http://schemas.microsoft.com/office/drawing/2014/main" id="{76547ED7-59BF-4912-A5C0-F3BCF4D8B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784725"/>
            <a:ext cx="1587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53" name="Rectangle 2201">
            <a:extLst>
              <a:ext uri="{FF2B5EF4-FFF2-40B4-BE49-F238E27FC236}">
                <a16:creationId xmlns:a16="http://schemas.microsoft.com/office/drawing/2014/main" id="{3048114B-732F-49BA-A5CB-07710E27B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4784725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54" name="Line 2202">
            <a:extLst>
              <a:ext uri="{FF2B5EF4-FFF2-40B4-BE49-F238E27FC236}">
                <a16:creationId xmlns:a16="http://schemas.microsoft.com/office/drawing/2014/main" id="{04811726-8A69-4EB5-AAC8-988C4200E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784725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55" name="Line 2203">
            <a:extLst>
              <a:ext uri="{FF2B5EF4-FFF2-40B4-BE49-F238E27FC236}">
                <a16:creationId xmlns:a16="http://schemas.microsoft.com/office/drawing/2014/main" id="{C88231CC-7AA7-411E-8571-D87EE12A70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784725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56" name="Rectangle 2204">
            <a:extLst>
              <a:ext uri="{FF2B5EF4-FFF2-40B4-BE49-F238E27FC236}">
                <a16:creationId xmlns:a16="http://schemas.microsoft.com/office/drawing/2014/main" id="{8B423A51-798C-4F05-A7A3-6347E32B4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4784725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57" name="Line 2205">
            <a:extLst>
              <a:ext uri="{FF2B5EF4-FFF2-40B4-BE49-F238E27FC236}">
                <a16:creationId xmlns:a16="http://schemas.microsoft.com/office/drawing/2014/main" id="{65730DBA-C7F9-4A56-B4D3-0BFE8EE7E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784725"/>
            <a:ext cx="1587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58" name="Rectangle 2206">
            <a:extLst>
              <a:ext uri="{FF2B5EF4-FFF2-40B4-BE49-F238E27FC236}">
                <a16:creationId xmlns:a16="http://schemas.microsoft.com/office/drawing/2014/main" id="{D564BF7F-6261-4C40-9103-9416454FF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4784725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59" name="Line 2207">
            <a:extLst>
              <a:ext uri="{FF2B5EF4-FFF2-40B4-BE49-F238E27FC236}">
                <a16:creationId xmlns:a16="http://schemas.microsoft.com/office/drawing/2014/main" id="{B58EF060-C4E4-4905-AD68-E1C066C99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784725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60" name="Rectangle 2208">
            <a:extLst>
              <a:ext uri="{FF2B5EF4-FFF2-40B4-BE49-F238E27FC236}">
                <a16:creationId xmlns:a16="http://schemas.microsoft.com/office/drawing/2014/main" id="{CD921ACD-2B91-4C22-8CEB-DDEF713D4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4784725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61" name="Line 2209">
            <a:extLst>
              <a:ext uri="{FF2B5EF4-FFF2-40B4-BE49-F238E27FC236}">
                <a16:creationId xmlns:a16="http://schemas.microsoft.com/office/drawing/2014/main" id="{89FB5E71-5F50-45F3-BAA0-16274BFE46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784725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62" name="Rectangle 2210">
            <a:extLst>
              <a:ext uri="{FF2B5EF4-FFF2-40B4-BE49-F238E27FC236}">
                <a16:creationId xmlns:a16="http://schemas.microsoft.com/office/drawing/2014/main" id="{384A212D-3394-4201-9055-F3D19107D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4784725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63" name="Line 2211">
            <a:extLst>
              <a:ext uri="{FF2B5EF4-FFF2-40B4-BE49-F238E27FC236}">
                <a16:creationId xmlns:a16="http://schemas.microsoft.com/office/drawing/2014/main" id="{90BC5E44-69F2-4AEB-8873-C3121328E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784725"/>
            <a:ext cx="1587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64" name="Rectangle 2212">
            <a:extLst>
              <a:ext uri="{FF2B5EF4-FFF2-40B4-BE49-F238E27FC236}">
                <a16:creationId xmlns:a16="http://schemas.microsoft.com/office/drawing/2014/main" id="{922DD05E-1465-457C-8CC8-A92C2A7B3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4784725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65" name="Line 2213">
            <a:extLst>
              <a:ext uri="{FF2B5EF4-FFF2-40B4-BE49-F238E27FC236}">
                <a16:creationId xmlns:a16="http://schemas.microsoft.com/office/drawing/2014/main" id="{2D043BB3-1122-4517-A3E7-E4061D6966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784725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66" name="Rectangle 2214">
            <a:extLst>
              <a:ext uri="{FF2B5EF4-FFF2-40B4-BE49-F238E27FC236}">
                <a16:creationId xmlns:a16="http://schemas.microsoft.com/office/drawing/2014/main" id="{7E68AD8A-1DFA-4916-A30D-3203C86F9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497046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67" name="Rectangle 2215">
            <a:extLst>
              <a:ext uri="{FF2B5EF4-FFF2-40B4-BE49-F238E27FC236}">
                <a16:creationId xmlns:a16="http://schemas.microsoft.com/office/drawing/2014/main" id="{3C6E116D-10A7-40D1-826A-BF52FC88C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497046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68" name="Rectangle 2216">
            <a:extLst>
              <a:ext uri="{FF2B5EF4-FFF2-40B4-BE49-F238E27FC236}">
                <a16:creationId xmlns:a16="http://schemas.microsoft.com/office/drawing/2014/main" id="{A8842BBB-F980-4BCC-B293-5A20AA7FA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497046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69" name="Rectangle 2217">
            <a:extLst>
              <a:ext uri="{FF2B5EF4-FFF2-40B4-BE49-F238E27FC236}">
                <a16:creationId xmlns:a16="http://schemas.microsoft.com/office/drawing/2014/main" id="{D41035A0-073D-4C63-BD1B-076EDC63D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497046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70" name="Rectangle 2218">
            <a:extLst>
              <a:ext uri="{FF2B5EF4-FFF2-40B4-BE49-F238E27FC236}">
                <a16:creationId xmlns:a16="http://schemas.microsoft.com/office/drawing/2014/main" id="{5B63A552-E57D-4E69-BBE7-5883C08AE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3" y="4970463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71" name="Rectangle 2219">
            <a:extLst>
              <a:ext uri="{FF2B5EF4-FFF2-40B4-BE49-F238E27FC236}">
                <a16:creationId xmlns:a16="http://schemas.microsoft.com/office/drawing/2014/main" id="{C7BDB6C9-9715-4A2B-91E5-74F3CC881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5" y="497046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72" name="Rectangle 2220">
            <a:extLst>
              <a:ext uri="{FF2B5EF4-FFF2-40B4-BE49-F238E27FC236}">
                <a16:creationId xmlns:a16="http://schemas.microsoft.com/office/drawing/2014/main" id="{379EE265-3F1B-4C4B-9070-99CEF806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0" y="497046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73" name="Rectangle 2221">
            <a:extLst>
              <a:ext uri="{FF2B5EF4-FFF2-40B4-BE49-F238E27FC236}">
                <a16:creationId xmlns:a16="http://schemas.microsoft.com/office/drawing/2014/main" id="{08094DEC-6D94-45B6-927B-A77C530CF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497046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74" name="Rectangle 2222">
            <a:extLst>
              <a:ext uri="{FF2B5EF4-FFF2-40B4-BE49-F238E27FC236}">
                <a16:creationId xmlns:a16="http://schemas.microsoft.com/office/drawing/2014/main" id="{1B4C089A-1FF7-44F5-88A9-4F27FC863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497046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75" name="Rectangle 2223">
            <a:extLst>
              <a:ext uri="{FF2B5EF4-FFF2-40B4-BE49-F238E27FC236}">
                <a16:creationId xmlns:a16="http://schemas.microsoft.com/office/drawing/2014/main" id="{5F0F2CC4-AAA2-4258-BCFD-652EA08B8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497046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76" name="Rectangle 2224">
            <a:extLst>
              <a:ext uri="{FF2B5EF4-FFF2-40B4-BE49-F238E27FC236}">
                <a16:creationId xmlns:a16="http://schemas.microsoft.com/office/drawing/2014/main" id="{EC12D01A-CE77-4425-B7A4-C6B55A587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5" y="497046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77" name="Rectangle 2225">
            <a:extLst>
              <a:ext uri="{FF2B5EF4-FFF2-40B4-BE49-F238E27FC236}">
                <a16:creationId xmlns:a16="http://schemas.microsoft.com/office/drawing/2014/main" id="{F7442C64-117E-4B40-9763-F52C55FDA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88" y="497046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78" name="Rectangle 2226">
            <a:extLst>
              <a:ext uri="{FF2B5EF4-FFF2-40B4-BE49-F238E27FC236}">
                <a16:creationId xmlns:a16="http://schemas.microsoft.com/office/drawing/2014/main" id="{0D3D5E83-7F8C-4A0B-9FB8-848CDEE5B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3" y="497046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79" name="Rectangle 2227">
            <a:extLst>
              <a:ext uri="{FF2B5EF4-FFF2-40B4-BE49-F238E27FC236}">
                <a16:creationId xmlns:a16="http://schemas.microsoft.com/office/drawing/2014/main" id="{288E8112-D3B1-4AB0-B0F9-2582D4F69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5" y="497046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80" name="Rectangle 2228">
            <a:extLst>
              <a:ext uri="{FF2B5EF4-FFF2-40B4-BE49-F238E27FC236}">
                <a16:creationId xmlns:a16="http://schemas.microsoft.com/office/drawing/2014/main" id="{B73550F8-0CB9-4FD0-B875-204A3836A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497046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81" name="Rectangle 2229">
            <a:extLst>
              <a:ext uri="{FF2B5EF4-FFF2-40B4-BE49-F238E27FC236}">
                <a16:creationId xmlns:a16="http://schemas.microsoft.com/office/drawing/2014/main" id="{52567C9C-E665-47AE-A617-D87D8C0B5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5" y="497046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682" name="Rectangle 2230">
            <a:extLst>
              <a:ext uri="{FF2B5EF4-FFF2-40B4-BE49-F238E27FC236}">
                <a16:creationId xmlns:a16="http://schemas.microsoft.com/office/drawing/2014/main" id="{0B7538E1-64C8-455E-88BB-400E070E6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497046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83" name="Rectangle 2231">
            <a:extLst>
              <a:ext uri="{FF2B5EF4-FFF2-40B4-BE49-F238E27FC236}">
                <a16:creationId xmlns:a16="http://schemas.microsoft.com/office/drawing/2014/main" id="{52C77E3E-675E-4317-95B8-6DA48F03C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495935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84" name="Line 2232">
            <a:extLst>
              <a:ext uri="{FF2B5EF4-FFF2-40B4-BE49-F238E27FC236}">
                <a16:creationId xmlns:a16="http://schemas.microsoft.com/office/drawing/2014/main" id="{023CAA8D-92F0-4880-AD29-6F07293D0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9593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85" name="Line 2233">
            <a:extLst>
              <a:ext uri="{FF2B5EF4-FFF2-40B4-BE49-F238E27FC236}">
                <a16:creationId xmlns:a16="http://schemas.microsoft.com/office/drawing/2014/main" id="{356673DB-FEC5-46F2-A0A9-51E3C2B0E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9593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86" name="Rectangle 2234">
            <a:extLst>
              <a:ext uri="{FF2B5EF4-FFF2-40B4-BE49-F238E27FC236}">
                <a16:creationId xmlns:a16="http://schemas.microsoft.com/office/drawing/2014/main" id="{8B02FD09-7F1E-4804-9544-B609FAC93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4959350"/>
            <a:ext cx="2492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87" name="Line 2235">
            <a:extLst>
              <a:ext uri="{FF2B5EF4-FFF2-40B4-BE49-F238E27FC236}">
                <a16:creationId xmlns:a16="http://schemas.microsoft.com/office/drawing/2014/main" id="{61142589-443B-4BE0-B201-820A0698A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5175" y="4959350"/>
            <a:ext cx="2492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88" name="Line 2236">
            <a:extLst>
              <a:ext uri="{FF2B5EF4-FFF2-40B4-BE49-F238E27FC236}">
                <a16:creationId xmlns:a16="http://schemas.microsoft.com/office/drawing/2014/main" id="{E5D18205-A11E-42A4-868A-67D986401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9593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89" name="Line 2237">
            <a:extLst>
              <a:ext uri="{FF2B5EF4-FFF2-40B4-BE49-F238E27FC236}">
                <a16:creationId xmlns:a16="http://schemas.microsoft.com/office/drawing/2014/main" id="{F515E0A8-D861-4767-9D36-80D073A89E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95935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90" name="Rectangle 2238">
            <a:extLst>
              <a:ext uri="{FF2B5EF4-FFF2-40B4-BE49-F238E27FC236}">
                <a16:creationId xmlns:a16="http://schemas.microsoft.com/office/drawing/2014/main" id="{AC284847-2CCC-4A73-9DE4-AAF447DC0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495935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91" name="Line 2239">
            <a:extLst>
              <a:ext uri="{FF2B5EF4-FFF2-40B4-BE49-F238E27FC236}">
                <a16:creationId xmlns:a16="http://schemas.microsoft.com/office/drawing/2014/main" id="{05380480-B37A-4BD4-B471-12A032279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0763" y="495935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92" name="Line 2240">
            <a:extLst>
              <a:ext uri="{FF2B5EF4-FFF2-40B4-BE49-F238E27FC236}">
                <a16:creationId xmlns:a16="http://schemas.microsoft.com/office/drawing/2014/main" id="{E9F47039-B989-4733-8C3B-528DA3C52E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9593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93" name="Line 2241">
            <a:extLst>
              <a:ext uri="{FF2B5EF4-FFF2-40B4-BE49-F238E27FC236}">
                <a16:creationId xmlns:a16="http://schemas.microsoft.com/office/drawing/2014/main" id="{4099C20B-FBE3-4486-8759-10C7226C6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9593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94" name="Rectangle 2242">
            <a:extLst>
              <a:ext uri="{FF2B5EF4-FFF2-40B4-BE49-F238E27FC236}">
                <a16:creationId xmlns:a16="http://schemas.microsoft.com/office/drawing/2014/main" id="{5D55F147-35AE-4778-A75F-8B745361D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4959350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95" name="Line 2243">
            <a:extLst>
              <a:ext uri="{FF2B5EF4-FFF2-40B4-BE49-F238E27FC236}">
                <a16:creationId xmlns:a16="http://schemas.microsoft.com/office/drawing/2014/main" id="{1210D825-71F9-4274-A0A0-2AF9DCB8B9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4959350"/>
            <a:ext cx="2222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96" name="Line 2244">
            <a:extLst>
              <a:ext uri="{FF2B5EF4-FFF2-40B4-BE49-F238E27FC236}">
                <a16:creationId xmlns:a16="http://schemas.microsoft.com/office/drawing/2014/main" id="{35ECC439-5ADB-41A8-B605-FA276B60A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9593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97" name="Line 2245">
            <a:extLst>
              <a:ext uri="{FF2B5EF4-FFF2-40B4-BE49-F238E27FC236}">
                <a16:creationId xmlns:a16="http://schemas.microsoft.com/office/drawing/2014/main" id="{70AF854D-1C6B-4F4D-B1D1-63C73BC9B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9593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98" name="Rectangle 2246">
            <a:extLst>
              <a:ext uri="{FF2B5EF4-FFF2-40B4-BE49-F238E27FC236}">
                <a16:creationId xmlns:a16="http://schemas.microsoft.com/office/drawing/2014/main" id="{3919F629-9813-4A2D-B145-582F45222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4959350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699" name="Line 2247">
            <a:extLst>
              <a:ext uri="{FF2B5EF4-FFF2-40B4-BE49-F238E27FC236}">
                <a16:creationId xmlns:a16="http://schemas.microsoft.com/office/drawing/2014/main" id="{62502A10-001F-4481-9B29-24BCD43EB6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550" y="4959350"/>
            <a:ext cx="2238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00" name="Rectangle 2248">
            <a:extLst>
              <a:ext uri="{FF2B5EF4-FFF2-40B4-BE49-F238E27FC236}">
                <a16:creationId xmlns:a16="http://schemas.microsoft.com/office/drawing/2014/main" id="{C4AE6124-9B37-41A9-928C-9BA291D08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495935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01" name="Line 2249">
            <a:extLst>
              <a:ext uri="{FF2B5EF4-FFF2-40B4-BE49-F238E27FC236}">
                <a16:creationId xmlns:a16="http://schemas.microsoft.com/office/drawing/2014/main" id="{9042748F-221E-4857-B311-3A5C895B4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9593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02" name="Line 2250">
            <a:extLst>
              <a:ext uri="{FF2B5EF4-FFF2-40B4-BE49-F238E27FC236}">
                <a16:creationId xmlns:a16="http://schemas.microsoft.com/office/drawing/2014/main" id="{DB60EFF3-3F4E-4FEA-A2A7-410F8A91B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95935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03" name="Rectangle 2251">
            <a:extLst>
              <a:ext uri="{FF2B5EF4-FFF2-40B4-BE49-F238E27FC236}">
                <a16:creationId xmlns:a16="http://schemas.microsoft.com/office/drawing/2014/main" id="{487C9788-346B-4052-A0D1-D0FB58530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495935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04" name="Line 2252">
            <a:extLst>
              <a:ext uri="{FF2B5EF4-FFF2-40B4-BE49-F238E27FC236}">
                <a16:creationId xmlns:a16="http://schemas.microsoft.com/office/drawing/2014/main" id="{DAE6FCDB-6514-4CF4-B7AB-E69695B6BE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495935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05" name="Rectangle 2253">
            <a:extLst>
              <a:ext uri="{FF2B5EF4-FFF2-40B4-BE49-F238E27FC236}">
                <a16:creationId xmlns:a16="http://schemas.microsoft.com/office/drawing/2014/main" id="{FAE7B866-A045-46A8-B5B7-0AC08A0BE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495935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06" name="Line 2254">
            <a:extLst>
              <a:ext uri="{FF2B5EF4-FFF2-40B4-BE49-F238E27FC236}">
                <a16:creationId xmlns:a16="http://schemas.microsoft.com/office/drawing/2014/main" id="{8D1DCD3B-3917-4B5A-B8A0-24C536D97B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9593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07" name="Line 2255">
            <a:extLst>
              <a:ext uri="{FF2B5EF4-FFF2-40B4-BE49-F238E27FC236}">
                <a16:creationId xmlns:a16="http://schemas.microsoft.com/office/drawing/2014/main" id="{942BB6B7-05FF-46C1-A2CC-5520A654C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9593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08" name="Rectangle 2256">
            <a:extLst>
              <a:ext uri="{FF2B5EF4-FFF2-40B4-BE49-F238E27FC236}">
                <a16:creationId xmlns:a16="http://schemas.microsoft.com/office/drawing/2014/main" id="{1042257A-D9F8-41E6-BD79-D65AADA34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4959350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09" name="Line 2257">
            <a:extLst>
              <a:ext uri="{FF2B5EF4-FFF2-40B4-BE49-F238E27FC236}">
                <a16:creationId xmlns:a16="http://schemas.microsoft.com/office/drawing/2014/main" id="{40BD7FE8-E69C-4651-948A-5FC82C433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9925" y="4959350"/>
            <a:ext cx="2222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10" name="Line 2258">
            <a:extLst>
              <a:ext uri="{FF2B5EF4-FFF2-40B4-BE49-F238E27FC236}">
                <a16:creationId xmlns:a16="http://schemas.microsoft.com/office/drawing/2014/main" id="{C8A741D1-3638-441B-A9A3-26A08934CF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9593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11" name="Line 2259">
            <a:extLst>
              <a:ext uri="{FF2B5EF4-FFF2-40B4-BE49-F238E27FC236}">
                <a16:creationId xmlns:a16="http://schemas.microsoft.com/office/drawing/2014/main" id="{68BB2AA4-7830-4CC1-B1AC-ECBB5D23D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9593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12" name="Rectangle 2260">
            <a:extLst>
              <a:ext uri="{FF2B5EF4-FFF2-40B4-BE49-F238E27FC236}">
                <a16:creationId xmlns:a16="http://schemas.microsoft.com/office/drawing/2014/main" id="{01CFB749-AF14-4B48-B8DE-10DC10F6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4959350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13" name="Line 2261">
            <a:extLst>
              <a:ext uri="{FF2B5EF4-FFF2-40B4-BE49-F238E27FC236}">
                <a16:creationId xmlns:a16="http://schemas.microsoft.com/office/drawing/2014/main" id="{FA016DC4-28A4-46FE-A519-3788ACB0D4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8525" y="4959350"/>
            <a:ext cx="2238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14" name="Line 2262">
            <a:extLst>
              <a:ext uri="{FF2B5EF4-FFF2-40B4-BE49-F238E27FC236}">
                <a16:creationId xmlns:a16="http://schemas.microsoft.com/office/drawing/2014/main" id="{E3236088-7C5A-4049-B515-1A5D1316C4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9593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15" name="Line 2263">
            <a:extLst>
              <a:ext uri="{FF2B5EF4-FFF2-40B4-BE49-F238E27FC236}">
                <a16:creationId xmlns:a16="http://schemas.microsoft.com/office/drawing/2014/main" id="{59B6A271-E0C9-44EF-AA79-922EB5DC328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95935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16" name="Rectangle 2264">
            <a:extLst>
              <a:ext uri="{FF2B5EF4-FFF2-40B4-BE49-F238E27FC236}">
                <a16:creationId xmlns:a16="http://schemas.microsoft.com/office/drawing/2014/main" id="{C6C9FC5B-3CA2-4DF5-B055-084BDFAD4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495935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17" name="Line 2265">
            <a:extLst>
              <a:ext uri="{FF2B5EF4-FFF2-40B4-BE49-F238E27FC236}">
                <a16:creationId xmlns:a16="http://schemas.microsoft.com/office/drawing/2014/main" id="{CF42F1A6-098E-4766-AE2C-2C1E4EC7A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713" y="495935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18" name="Line 2266">
            <a:extLst>
              <a:ext uri="{FF2B5EF4-FFF2-40B4-BE49-F238E27FC236}">
                <a16:creationId xmlns:a16="http://schemas.microsoft.com/office/drawing/2014/main" id="{C50D5F99-B2C4-4D40-8F78-5E2886F53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9593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19" name="Line 2267">
            <a:extLst>
              <a:ext uri="{FF2B5EF4-FFF2-40B4-BE49-F238E27FC236}">
                <a16:creationId xmlns:a16="http://schemas.microsoft.com/office/drawing/2014/main" id="{36388567-9572-40E6-A912-181ED36E8A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9593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20" name="Rectangle 2268">
            <a:extLst>
              <a:ext uri="{FF2B5EF4-FFF2-40B4-BE49-F238E27FC236}">
                <a16:creationId xmlns:a16="http://schemas.microsoft.com/office/drawing/2014/main" id="{AAD7493C-D873-4665-A2FB-DB4A35F0B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496570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21" name="Line 2269">
            <a:extLst>
              <a:ext uri="{FF2B5EF4-FFF2-40B4-BE49-F238E27FC236}">
                <a16:creationId xmlns:a16="http://schemas.microsoft.com/office/drawing/2014/main" id="{4E86215A-F691-4C56-BA5E-430FA5933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96570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22" name="Rectangle 2270">
            <a:extLst>
              <a:ext uri="{FF2B5EF4-FFF2-40B4-BE49-F238E27FC236}">
                <a16:creationId xmlns:a16="http://schemas.microsoft.com/office/drawing/2014/main" id="{61AA43F1-2342-45A9-9AD6-A0BF0C1D6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496570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23" name="Line 2271">
            <a:extLst>
              <a:ext uri="{FF2B5EF4-FFF2-40B4-BE49-F238E27FC236}">
                <a16:creationId xmlns:a16="http://schemas.microsoft.com/office/drawing/2014/main" id="{20F8351E-295C-43D5-8BF2-0B1CF7E07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4965700"/>
            <a:ext cx="1587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24" name="Rectangle 2272">
            <a:extLst>
              <a:ext uri="{FF2B5EF4-FFF2-40B4-BE49-F238E27FC236}">
                <a16:creationId xmlns:a16="http://schemas.microsoft.com/office/drawing/2014/main" id="{28565B79-85EE-441F-8302-DE949B72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496570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25" name="Line 2273">
            <a:extLst>
              <a:ext uri="{FF2B5EF4-FFF2-40B4-BE49-F238E27FC236}">
                <a16:creationId xmlns:a16="http://schemas.microsoft.com/office/drawing/2014/main" id="{3ABBD4AA-9A7C-4E86-937B-50747F730D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96570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26" name="Line 2274">
            <a:extLst>
              <a:ext uri="{FF2B5EF4-FFF2-40B4-BE49-F238E27FC236}">
                <a16:creationId xmlns:a16="http://schemas.microsoft.com/office/drawing/2014/main" id="{5D7E301C-A211-4F9A-98EF-6E15F746F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496570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27" name="Rectangle 2275">
            <a:extLst>
              <a:ext uri="{FF2B5EF4-FFF2-40B4-BE49-F238E27FC236}">
                <a16:creationId xmlns:a16="http://schemas.microsoft.com/office/drawing/2014/main" id="{E6918F31-DC65-4B07-BC34-8909CAE1C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496570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28" name="Line 2276">
            <a:extLst>
              <a:ext uri="{FF2B5EF4-FFF2-40B4-BE49-F238E27FC236}">
                <a16:creationId xmlns:a16="http://schemas.microsoft.com/office/drawing/2014/main" id="{B6BD2E1A-FA57-4B25-B9D1-1343BCECF0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4965700"/>
            <a:ext cx="1587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29" name="Rectangle 2277">
            <a:extLst>
              <a:ext uri="{FF2B5EF4-FFF2-40B4-BE49-F238E27FC236}">
                <a16:creationId xmlns:a16="http://schemas.microsoft.com/office/drawing/2014/main" id="{01B2AEEA-FB16-42A4-8AA0-D4F9386C7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496570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30" name="Line 2278">
            <a:extLst>
              <a:ext uri="{FF2B5EF4-FFF2-40B4-BE49-F238E27FC236}">
                <a16:creationId xmlns:a16="http://schemas.microsoft.com/office/drawing/2014/main" id="{6289FE46-46FF-48AD-B94A-F37C56707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496570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31" name="Rectangle 2279">
            <a:extLst>
              <a:ext uri="{FF2B5EF4-FFF2-40B4-BE49-F238E27FC236}">
                <a16:creationId xmlns:a16="http://schemas.microsoft.com/office/drawing/2014/main" id="{42E85A34-183C-47E9-9299-935BC4205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496570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32" name="Line 2280">
            <a:extLst>
              <a:ext uri="{FF2B5EF4-FFF2-40B4-BE49-F238E27FC236}">
                <a16:creationId xmlns:a16="http://schemas.microsoft.com/office/drawing/2014/main" id="{E59AD47D-9363-47A4-A987-3F40C5C54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496570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33" name="Rectangle 2281">
            <a:extLst>
              <a:ext uri="{FF2B5EF4-FFF2-40B4-BE49-F238E27FC236}">
                <a16:creationId xmlns:a16="http://schemas.microsoft.com/office/drawing/2014/main" id="{C59163C5-8CF3-42B8-B6DF-D815C66FE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496570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34" name="Line 2282">
            <a:extLst>
              <a:ext uri="{FF2B5EF4-FFF2-40B4-BE49-F238E27FC236}">
                <a16:creationId xmlns:a16="http://schemas.microsoft.com/office/drawing/2014/main" id="{69E52FBA-627E-48AC-A9DC-7461CDB49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4965700"/>
            <a:ext cx="1587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35" name="Rectangle 2283">
            <a:extLst>
              <a:ext uri="{FF2B5EF4-FFF2-40B4-BE49-F238E27FC236}">
                <a16:creationId xmlns:a16="http://schemas.microsoft.com/office/drawing/2014/main" id="{E843A664-B6C2-4CF4-86ED-CB417480C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496570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36" name="Line 2284">
            <a:extLst>
              <a:ext uri="{FF2B5EF4-FFF2-40B4-BE49-F238E27FC236}">
                <a16:creationId xmlns:a16="http://schemas.microsoft.com/office/drawing/2014/main" id="{ADAF4359-024A-4214-B154-B1B7BFCCF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496570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37" name="Rectangle 2285">
            <a:extLst>
              <a:ext uri="{FF2B5EF4-FFF2-40B4-BE49-F238E27FC236}">
                <a16:creationId xmlns:a16="http://schemas.microsoft.com/office/drawing/2014/main" id="{5A2D6CA2-632B-4B49-9524-196A9566E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738" y="514985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738" name="Rectangle 2286">
            <a:extLst>
              <a:ext uri="{FF2B5EF4-FFF2-40B4-BE49-F238E27FC236}">
                <a16:creationId xmlns:a16="http://schemas.microsoft.com/office/drawing/2014/main" id="{AD5A4D6A-6BE9-4D97-888A-F005BB076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1538" y="514985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739" name="Rectangle 2287">
            <a:extLst>
              <a:ext uri="{FF2B5EF4-FFF2-40B4-BE49-F238E27FC236}">
                <a16:creationId xmlns:a16="http://schemas.microsoft.com/office/drawing/2014/main" id="{7C7E3832-4FCA-41CF-B6DC-026E2A5F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263" y="514985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40" name="Rectangle 2288">
            <a:extLst>
              <a:ext uri="{FF2B5EF4-FFF2-40B4-BE49-F238E27FC236}">
                <a16:creationId xmlns:a16="http://schemas.microsoft.com/office/drawing/2014/main" id="{E7DCCDA0-072E-4EBD-83C5-24EC040BE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514985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741" name="Rectangle 2289">
            <a:extLst>
              <a:ext uri="{FF2B5EF4-FFF2-40B4-BE49-F238E27FC236}">
                <a16:creationId xmlns:a16="http://schemas.microsoft.com/office/drawing/2014/main" id="{35AD69EB-7E78-4123-91C3-2FF83C548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51498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42" name="Rectangle 2290">
            <a:extLst>
              <a:ext uri="{FF2B5EF4-FFF2-40B4-BE49-F238E27FC236}">
                <a16:creationId xmlns:a16="http://schemas.microsoft.com/office/drawing/2014/main" id="{BEFCFB8B-0356-4DD3-8FAD-D8B571237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13" y="514985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743" name="Rectangle 2291">
            <a:extLst>
              <a:ext uri="{FF2B5EF4-FFF2-40B4-BE49-F238E27FC236}">
                <a16:creationId xmlns:a16="http://schemas.microsoft.com/office/drawing/2014/main" id="{D63D4458-9426-4DF9-A67B-69AA6B340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514985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44" name="Rectangle 2292">
            <a:extLst>
              <a:ext uri="{FF2B5EF4-FFF2-40B4-BE49-F238E27FC236}">
                <a16:creationId xmlns:a16="http://schemas.microsoft.com/office/drawing/2014/main" id="{BC3A2741-5251-40BE-A962-4585B4A7D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514985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745" name="Rectangle 2293">
            <a:extLst>
              <a:ext uri="{FF2B5EF4-FFF2-40B4-BE49-F238E27FC236}">
                <a16:creationId xmlns:a16="http://schemas.microsoft.com/office/drawing/2014/main" id="{604FD32F-D0CA-46F1-8231-5CDF9F6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51498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46" name="Rectangle 2294">
            <a:extLst>
              <a:ext uri="{FF2B5EF4-FFF2-40B4-BE49-F238E27FC236}">
                <a16:creationId xmlns:a16="http://schemas.microsoft.com/office/drawing/2014/main" id="{83C37FAF-0EE4-40A1-8841-EDB81DC12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514985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747" name="Rectangle 2295">
            <a:extLst>
              <a:ext uri="{FF2B5EF4-FFF2-40B4-BE49-F238E27FC236}">
                <a16:creationId xmlns:a16="http://schemas.microsoft.com/office/drawing/2014/main" id="{5D09EBD6-921E-444A-AFB9-A251DBCCC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5" y="51498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48" name="Rectangle 2296">
            <a:extLst>
              <a:ext uri="{FF2B5EF4-FFF2-40B4-BE49-F238E27FC236}">
                <a16:creationId xmlns:a16="http://schemas.microsoft.com/office/drawing/2014/main" id="{89F2C34B-6DC6-488A-955E-5E5EA9C2F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88" y="514985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749" name="Rectangle 2297">
            <a:extLst>
              <a:ext uri="{FF2B5EF4-FFF2-40B4-BE49-F238E27FC236}">
                <a16:creationId xmlns:a16="http://schemas.microsoft.com/office/drawing/2014/main" id="{E7B44BB8-79D7-4A1B-AEDB-05D79631B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3" y="514985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50" name="Rectangle 2298">
            <a:extLst>
              <a:ext uri="{FF2B5EF4-FFF2-40B4-BE49-F238E27FC236}">
                <a16:creationId xmlns:a16="http://schemas.microsoft.com/office/drawing/2014/main" id="{217DA045-8AC4-417C-B96A-64FEBC038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5" y="514985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751" name="Rectangle 2299">
            <a:extLst>
              <a:ext uri="{FF2B5EF4-FFF2-40B4-BE49-F238E27FC236}">
                <a16:creationId xmlns:a16="http://schemas.microsoft.com/office/drawing/2014/main" id="{A08A12AC-3726-4761-ADD7-701CAAB9E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51498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52" name="Rectangle 2300">
            <a:extLst>
              <a:ext uri="{FF2B5EF4-FFF2-40B4-BE49-F238E27FC236}">
                <a16:creationId xmlns:a16="http://schemas.microsoft.com/office/drawing/2014/main" id="{B5FA9DDF-4B27-4BEF-A92E-FA84D35AB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5" y="514985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753" name="Rectangle 2301">
            <a:extLst>
              <a:ext uri="{FF2B5EF4-FFF2-40B4-BE49-F238E27FC236}">
                <a16:creationId xmlns:a16="http://schemas.microsoft.com/office/drawing/2014/main" id="{EFAF994A-09F3-47A6-B51C-A54E5A650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51498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54" name="Line 2302">
            <a:extLst>
              <a:ext uri="{FF2B5EF4-FFF2-40B4-BE49-F238E27FC236}">
                <a16:creationId xmlns:a16="http://schemas.microsoft.com/office/drawing/2014/main" id="{3E0DB66A-1930-4476-A2BC-2F0EA4866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13873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55" name="Line 2303">
            <a:extLst>
              <a:ext uri="{FF2B5EF4-FFF2-40B4-BE49-F238E27FC236}">
                <a16:creationId xmlns:a16="http://schemas.microsoft.com/office/drawing/2014/main" id="{20110A37-3FE9-438F-8C50-69FBD89D2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13873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56" name="Line 2304">
            <a:extLst>
              <a:ext uri="{FF2B5EF4-FFF2-40B4-BE49-F238E27FC236}">
                <a16:creationId xmlns:a16="http://schemas.microsoft.com/office/drawing/2014/main" id="{1FF9FBF8-86EE-4D5B-9245-5ADA83CD77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5175" y="5138738"/>
            <a:ext cx="2492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57" name="Line 2305">
            <a:extLst>
              <a:ext uri="{FF2B5EF4-FFF2-40B4-BE49-F238E27FC236}">
                <a16:creationId xmlns:a16="http://schemas.microsoft.com/office/drawing/2014/main" id="{8E4CE758-0BEE-4440-92FE-12FBD8122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13873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58" name="Line 2306">
            <a:extLst>
              <a:ext uri="{FF2B5EF4-FFF2-40B4-BE49-F238E27FC236}">
                <a16:creationId xmlns:a16="http://schemas.microsoft.com/office/drawing/2014/main" id="{11644A07-C424-4F52-AB8F-4F9B522C7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13873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59" name="Line 2307">
            <a:extLst>
              <a:ext uri="{FF2B5EF4-FFF2-40B4-BE49-F238E27FC236}">
                <a16:creationId xmlns:a16="http://schemas.microsoft.com/office/drawing/2014/main" id="{DAD77A9A-01B3-4B75-9BAF-77FC203A4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0763" y="5138738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60" name="Line 2308">
            <a:extLst>
              <a:ext uri="{FF2B5EF4-FFF2-40B4-BE49-F238E27FC236}">
                <a16:creationId xmlns:a16="http://schemas.microsoft.com/office/drawing/2014/main" id="{1E827595-47C6-463E-AF24-A91C5C9981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13873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61" name="Line 2309">
            <a:extLst>
              <a:ext uri="{FF2B5EF4-FFF2-40B4-BE49-F238E27FC236}">
                <a16:creationId xmlns:a16="http://schemas.microsoft.com/office/drawing/2014/main" id="{7AE7F6EF-D521-4FD9-A3D7-54810B28D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13873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62" name="Line 2310">
            <a:extLst>
              <a:ext uri="{FF2B5EF4-FFF2-40B4-BE49-F238E27FC236}">
                <a16:creationId xmlns:a16="http://schemas.microsoft.com/office/drawing/2014/main" id="{38B697D5-5EC6-4AD2-9504-2EEF0BD250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138738"/>
            <a:ext cx="2222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63" name="Line 2311">
            <a:extLst>
              <a:ext uri="{FF2B5EF4-FFF2-40B4-BE49-F238E27FC236}">
                <a16:creationId xmlns:a16="http://schemas.microsoft.com/office/drawing/2014/main" id="{DCBD074B-AB54-45EC-B3BD-BF67419AE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13873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64" name="Line 2312">
            <a:extLst>
              <a:ext uri="{FF2B5EF4-FFF2-40B4-BE49-F238E27FC236}">
                <a16:creationId xmlns:a16="http://schemas.microsoft.com/office/drawing/2014/main" id="{E6D32979-D4A1-4D68-BCE6-6DBA9A831C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13873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65" name="Line 2313">
            <a:extLst>
              <a:ext uri="{FF2B5EF4-FFF2-40B4-BE49-F238E27FC236}">
                <a16:creationId xmlns:a16="http://schemas.microsoft.com/office/drawing/2014/main" id="{8E2B8BEC-CCFB-4C42-8A48-EB226A0C934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550" y="5138738"/>
            <a:ext cx="2238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66" name="Line 2314">
            <a:extLst>
              <a:ext uri="{FF2B5EF4-FFF2-40B4-BE49-F238E27FC236}">
                <a16:creationId xmlns:a16="http://schemas.microsoft.com/office/drawing/2014/main" id="{2C7E536B-1EAA-4CAA-9444-6AADD2843A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13873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67" name="Line 2315">
            <a:extLst>
              <a:ext uri="{FF2B5EF4-FFF2-40B4-BE49-F238E27FC236}">
                <a16:creationId xmlns:a16="http://schemas.microsoft.com/office/drawing/2014/main" id="{DF385316-9524-4C8A-AED5-926BE541BF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13873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68" name="Line 2316">
            <a:extLst>
              <a:ext uri="{FF2B5EF4-FFF2-40B4-BE49-F238E27FC236}">
                <a16:creationId xmlns:a16="http://schemas.microsoft.com/office/drawing/2014/main" id="{1BEA54CA-6196-48DB-856A-B17C978AD8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5138738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69" name="Line 2317">
            <a:extLst>
              <a:ext uri="{FF2B5EF4-FFF2-40B4-BE49-F238E27FC236}">
                <a16:creationId xmlns:a16="http://schemas.microsoft.com/office/drawing/2014/main" id="{45C3D058-16D9-45CD-8A69-692F12837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13873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70" name="Line 2318">
            <a:extLst>
              <a:ext uri="{FF2B5EF4-FFF2-40B4-BE49-F238E27FC236}">
                <a16:creationId xmlns:a16="http://schemas.microsoft.com/office/drawing/2014/main" id="{3AEAE3DF-54E9-4B1B-AF13-E4F4EE8CA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13873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71" name="Line 2319">
            <a:extLst>
              <a:ext uri="{FF2B5EF4-FFF2-40B4-BE49-F238E27FC236}">
                <a16:creationId xmlns:a16="http://schemas.microsoft.com/office/drawing/2014/main" id="{AFFC2E6A-00C0-4D50-9D90-B420E773AF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9925" y="5138738"/>
            <a:ext cx="2222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72" name="Line 2320">
            <a:extLst>
              <a:ext uri="{FF2B5EF4-FFF2-40B4-BE49-F238E27FC236}">
                <a16:creationId xmlns:a16="http://schemas.microsoft.com/office/drawing/2014/main" id="{42CCB973-CC7A-47E6-AE11-A739E56B12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13873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73" name="Line 2321">
            <a:extLst>
              <a:ext uri="{FF2B5EF4-FFF2-40B4-BE49-F238E27FC236}">
                <a16:creationId xmlns:a16="http://schemas.microsoft.com/office/drawing/2014/main" id="{04A3616B-AAB2-4772-8B8C-39C548E61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13873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74" name="Line 2322">
            <a:extLst>
              <a:ext uri="{FF2B5EF4-FFF2-40B4-BE49-F238E27FC236}">
                <a16:creationId xmlns:a16="http://schemas.microsoft.com/office/drawing/2014/main" id="{01C9E0B9-4DF8-4C7A-AC65-9A6F1DFF7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8525" y="5138738"/>
            <a:ext cx="2238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75" name="Line 2323">
            <a:extLst>
              <a:ext uri="{FF2B5EF4-FFF2-40B4-BE49-F238E27FC236}">
                <a16:creationId xmlns:a16="http://schemas.microsoft.com/office/drawing/2014/main" id="{C435BEA8-BA36-469D-B649-6B35E7D663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13873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76" name="Line 2324">
            <a:extLst>
              <a:ext uri="{FF2B5EF4-FFF2-40B4-BE49-F238E27FC236}">
                <a16:creationId xmlns:a16="http://schemas.microsoft.com/office/drawing/2014/main" id="{6541FCCF-C3DA-4428-96C6-477FB6A3F7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13873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77" name="Line 2325">
            <a:extLst>
              <a:ext uri="{FF2B5EF4-FFF2-40B4-BE49-F238E27FC236}">
                <a16:creationId xmlns:a16="http://schemas.microsoft.com/office/drawing/2014/main" id="{5656BC65-97DB-4211-9E47-7B8D45AA1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713" y="5138738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78" name="Line 2326">
            <a:extLst>
              <a:ext uri="{FF2B5EF4-FFF2-40B4-BE49-F238E27FC236}">
                <a16:creationId xmlns:a16="http://schemas.microsoft.com/office/drawing/2014/main" id="{C04D9303-A90A-41F4-BCAA-1AC7C1126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13873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79" name="Line 2327">
            <a:extLst>
              <a:ext uri="{FF2B5EF4-FFF2-40B4-BE49-F238E27FC236}">
                <a16:creationId xmlns:a16="http://schemas.microsoft.com/office/drawing/2014/main" id="{E8778254-4FAB-48AA-80F6-2D6E78E1E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13873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80" name="Rectangle 2328">
            <a:extLst>
              <a:ext uri="{FF2B5EF4-FFF2-40B4-BE49-F238E27FC236}">
                <a16:creationId xmlns:a16="http://schemas.microsoft.com/office/drawing/2014/main" id="{93927441-314E-4A96-AD7B-35621375A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5145088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81" name="Line 2329">
            <a:extLst>
              <a:ext uri="{FF2B5EF4-FFF2-40B4-BE49-F238E27FC236}">
                <a16:creationId xmlns:a16="http://schemas.microsoft.com/office/drawing/2014/main" id="{611BC975-0188-4E4B-BCAD-C75D841507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145088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82" name="Rectangle 2330">
            <a:extLst>
              <a:ext uri="{FF2B5EF4-FFF2-40B4-BE49-F238E27FC236}">
                <a16:creationId xmlns:a16="http://schemas.microsoft.com/office/drawing/2014/main" id="{6116D38D-7D63-4E5F-8EC5-E3B829366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5145088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83" name="Line 2331">
            <a:extLst>
              <a:ext uri="{FF2B5EF4-FFF2-40B4-BE49-F238E27FC236}">
                <a16:creationId xmlns:a16="http://schemas.microsoft.com/office/drawing/2014/main" id="{E913131D-E31D-4BD8-8E3D-13369BB268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145088"/>
            <a:ext cx="1587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84" name="Rectangle 2332">
            <a:extLst>
              <a:ext uri="{FF2B5EF4-FFF2-40B4-BE49-F238E27FC236}">
                <a16:creationId xmlns:a16="http://schemas.microsoft.com/office/drawing/2014/main" id="{F189C923-B29A-46F7-89B7-EA4BB33F5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5145088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85" name="Line 2333">
            <a:extLst>
              <a:ext uri="{FF2B5EF4-FFF2-40B4-BE49-F238E27FC236}">
                <a16:creationId xmlns:a16="http://schemas.microsoft.com/office/drawing/2014/main" id="{939371B5-AD05-4F5A-9DAB-F60171870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145088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86" name="Line 2334">
            <a:extLst>
              <a:ext uri="{FF2B5EF4-FFF2-40B4-BE49-F238E27FC236}">
                <a16:creationId xmlns:a16="http://schemas.microsoft.com/office/drawing/2014/main" id="{4EE5E59F-E3BB-4452-8CA5-2B82F453B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145088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87" name="Rectangle 2335">
            <a:extLst>
              <a:ext uri="{FF2B5EF4-FFF2-40B4-BE49-F238E27FC236}">
                <a16:creationId xmlns:a16="http://schemas.microsoft.com/office/drawing/2014/main" id="{71C0197C-5621-4981-921D-2EF9C9745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145088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88" name="Line 2336">
            <a:extLst>
              <a:ext uri="{FF2B5EF4-FFF2-40B4-BE49-F238E27FC236}">
                <a16:creationId xmlns:a16="http://schemas.microsoft.com/office/drawing/2014/main" id="{A6C28E70-E24A-459D-A3CE-146782BC9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145088"/>
            <a:ext cx="1587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89" name="Rectangle 2337">
            <a:extLst>
              <a:ext uri="{FF2B5EF4-FFF2-40B4-BE49-F238E27FC236}">
                <a16:creationId xmlns:a16="http://schemas.microsoft.com/office/drawing/2014/main" id="{44EDDE95-9869-493A-8B1C-0A1A11AC0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5145088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90" name="Line 2338">
            <a:extLst>
              <a:ext uri="{FF2B5EF4-FFF2-40B4-BE49-F238E27FC236}">
                <a16:creationId xmlns:a16="http://schemas.microsoft.com/office/drawing/2014/main" id="{2E5C143C-1B6F-4773-A377-BABE1213F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145088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91" name="Rectangle 2339">
            <a:extLst>
              <a:ext uri="{FF2B5EF4-FFF2-40B4-BE49-F238E27FC236}">
                <a16:creationId xmlns:a16="http://schemas.microsoft.com/office/drawing/2014/main" id="{1D7C95FA-46BD-4E95-BF72-DA9400F99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5145088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92" name="Line 2340">
            <a:extLst>
              <a:ext uri="{FF2B5EF4-FFF2-40B4-BE49-F238E27FC236}">
                <a16:creationId xmlns:a16="http://schemas.microsoft.com/office/drawing/2014/main" id="{7491B174-0C5B-4C4F-BB41-F57E6047A8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145088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93" name="Rectangle 2341">
            <a:extLst>
              <a:ext uri="{FF2B5EF4-FFF2-40B4-BE49-F238E27FC236}">
                <a16:creationId xmlns:a16="http://schemas.microsoft.com/office/drawing/2014/main" id="{41EB6652-13D8-4864-AAC1-E9D1F6448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5145088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94" name="Line 2342">
            <a:extLst>
              <a:ext uri="{FF2B5EF4-FFF2-40B4-BE49-F238E27FC236}">
                <a16:creationId xmlns:a16="http://schemas.microsoft.com/office/drawing/2014/main" id="{23EC08B6-568D-4412-9E16-92D25F77A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145088"/>
            <a:ext cx="1587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95" name="Rectangle 2343">
            <a:extLst>
              <a:ext uri="{FF2B5EF4-FFF2-40B4-BE49-F238E27FC236}">
                <a16:creationId xmlns:a16="http://schemas.microsoft.com/office/drawing/2014/main" id="{7549581E-BD4F-4C10-8943-BBF356F34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5145088"/>
            <a:ext cx="6350" cy="1746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96" name="Line 2344">
            <a:extLst>
              <a:ext uri="{FF2B5EF4-FFF2-40B4-BE49-F238E27FC236}">
                <a16:creationId xmlns:a16="http://schemas.microsoft.com/office/drawing/2014/main" id="{879F4D26-B3EB-4771-AFA9-05D3D3FA2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145088"/>
            <a:ext cx="1588" cy="17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797" name="Rectangle 2345">
            <a:extLst>
              <a:ext uri="{FF2B5EF4-FFF2-40B4-BE49-F238E27FC236}">
                <a16:creationId xmlns:a16="http://schemas.microsoft.com/office/drawing/2014/main" id="{0F8C6ECF-9A11-48C2-8952-92557A14A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532923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798" name="Rectangle 2346">
            <a:extLst>
              <a:ext uri="{FF2B5EF4-FFF2-40B4-BE49-F238E27FC236}">
                <a16:creationId xmlns:a16="http://schemas.microsoft.com/office/drawing/2014/main" id="{3A4118C1-C09C-41C4-B309-623CD330E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5329238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799" name="Rectangle 2347">
            <a:extLst>
              <a:ext uri="{FF2B5EF4-FFF2-40B4-BE49-F238E27FC236}">
                <a16:creationId xmlns:a16="http://schemas.microsoft.com/office/drawing/2014/main" id="{4DC9E838-815C-431A-8A14-6A2F51AEF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53292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00" name="Rectangle 2348">
            <a:extLst>
              <a:ext uri="{FF2B5EF4-FFF2-40B4-BE49-F238E27FC236}">
                <a16:creationId xmlns:a16="http://schemas.microsoft.com/office/drawing/2014/main" id="{8B6AE465-6790-426F-BFA2-1421BE27B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5329238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01" name="Rectangle 2349">
            <a:extLst>
              <a:ext uri="{FF2B5EF4-FFF2-40B4-BE49-F238E27FC236}">
                <a16:creationId xmlns:a16="http://schemas.microsoft.com/office/drawing/2014/main" id="{E7957F3C-9DB6-4FB6-950F-8D69F5371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13" y="532923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02" name="Rectangle 2350">
            <a:extLst>
              <a:ext uri="{FF2B5EF4-FFF2-40B4-BE49-F238E27FC236}">
                <a16:creationId xmlns:a16="http://schemas.microsoft.com/office/drawing/2014/main" id="{DC67F884-03B3-49F8-97EA-45817BB74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5329238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03" name="Rectangle 2351">
            <a:extLst>
              <a:ext uri="{FF2B5EF4-FFF2-40B4-BE49-F238E27FC236}">
                <a16:creationId xmlns:a16="http://schemas.microsoft.com/office/drawing/2014/main" id="{CA851E86-F413-46E3-B8EF-826230CD9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53292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04" name="Rectangle 2352">
            <a:extLst>
              <a:ext uri="{FF2B5EF4-FFF2-40B4-BE49-F238E27FC236}">
                <a16:creationId xmlns:a16="http://schemas.microsoft.com/office/drawing/2014/main" id="{EDBC15EE-DA91-4706-9DA6-731D145F2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5329238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05" name="Rectangle 2353">
            <a:extLst>
              <a:ext uri="{FF2B5EF4-FFF2-40B4-BE49-F238E27FC236}">
                <a16:creationId xmlns:a16="http://schemas.microsoft.com/office/drawing/2014/main" id="{FED54022-0AF2-422A-97D0-D4C1081C3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53292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06" name="Rectangle 2354">
            <a:extLst>
              <a:ext uri="{FF2B5EF4-FFF2-40B4-BE49-F238E27FC236}">
                <a16:creationId xmlns:a16="http://schemas.microsoft.com/office/drawing/2014/main" id="{B6664851-6417-415C-8BC8-6513A1EFF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5" y="5329238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07" name="Rectangle 2355">
            <a:extLst>
              <a:ext uri="{FF2B5EF4-FFF2-40B4-BE49-F238E27FC236}">
                <a16:creationId xmlns:a16="http://schemas.microsoft.com/office/drawing/2014/main" id="{BF6E11AB-268C-4E1C-89D3-ED32AFB13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88" y="532923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08" name="Rectangle 2356">
            <a:extLst>
              <a:ext uri="{FF2B5EF4-FFF2-40B4-BE49-F238E27FC236}">
                <a16:creationId xmlns:a16="http://schemas.microsoft.com/office/drawing/2014/main" id="{0E593AFC-3204-400B-916A-C8B768C13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3" y="5329238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09" name="Rectangle 2357">
            <a:extLst>
              <a:ext uri="{FF2B5EF4-FFF2-40B4-BE49-F238E27FC236}">
                <a16:creationId xmlns:a16="http://schemas.microsoft.com/office/drawing/2014/main" id="{2F0303F6-C77F-4332-B614-33D3835D6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5" y="53292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10" name="Rectangle 2358">
            <a:extLst>
              <a:ext uri="{FF2B5EF4-FFF2-40B4-BE49-F238E27FC236}">
                <a16:creationId xmlns:a16="http://schemas.microsoft.com/office/drawing/2014/main" id="{EC9800D8-1E44-4CA3-A049-B3CB79F80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5329238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11" name="Rectangle 2359">
            <a:extLst>
              <a:ext uri="{FF2B5EF4-FFF2-40B4-BE49-F238E27FC236}">
                <a16:creationId xmlns:a16="http://schemas.microsoft.com/office/drawing/2014/main" id="{AE628906-4BA5-4D34-A108-47F90C149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5" y="53292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12" name="Rectangle 2360">
            <a:extLst>
              <a:ext uri="{FF2B5EF4-FFF2-40B4-BE49-F238E27FC236}">
                <a16:creationId xmlns:a16="http://schemas.microsoft.com/office/drawing/2014/main" id="{BB67C77F-0C03-471E-8756-EB68A28B3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5329238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13" name="Line 2361">
            <a:extLst>
              <a:ext uri="{FF2B5EF4-FFF2-40B4-BE49-F238E27FC236}">
                <a16:creationId xmlns:a16="http://schemas.microsoft.com/office/drawing/2014/main" id="{6E4E5205-B8F1-498D-AA74-462E2E8868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3197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14" name="Line 2362">
            <a:extLst>
              <a:ext uri="{FF2B5EF4-FFF2-40B4-BE49-F238E27FC236}">
                <a16:creationId xmlns:a16="http://schemas.microsoft.com/office/drawing/2014/main" id="{A2D9537D-FEB4-4A23-AB59-E1AAA0A2C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3197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15" name="Line 2363">
            <a:extLst>
              <a:ext uri="{FF2B5EF4-FFF2-40B4-BE49-F238E27FC236}">
                <a16:creationId xmlns:a16="http://schemas.microsoft.com/office/drawing/2014/main" id="{E46D6287-B8DF-4E69-B891-FCCED862A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5175" y="5319713"/>
            <a:ext cx="2492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16" name="Line 2364">
            <a:extLst>
              <a:ext uri="{FF2B5EF4-FFF2-40B4-BE49-F238E27FC236}">
                <a16:creationId xmlns:a16="http://schemas.microsoft.com/office/drawing/2014/main" id="{4D83AE60-16EF-483B-A6E9-1A57463A8E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3197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17" name="Line 2365">
            <a:extLst>
              <a:ext uri="{FF2B5EF4-FFF2-40B4-BE49-F238E27FC236}">
                <a16:creationId xmlns:a16="http://schemas.microsoft.com/office/drawing/2014/main" id="{659DDCC9-EE4D-4A29-A746-8D93B53E9B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3197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18" name="Line 2366">
            <a:extLst>
              <a:ext uri="{FF2B5EF4-FFF2-40B4-BE49-F238E27FC236}">
                <a16:creationId xmlns:a16="http://schemas.microsoft.com/office/drawing/2014/main" id="{2D08A75E-9885-42A7-ABA5-B2448F6966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0763" y="5319713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19" name="Line 2367">
            <a:extLst>
              <a:ext uri="{FF2B5EF4-FFF2-40B4-BE49-F238E27FC236}">
                <a16:creationId xmlns:a16="http://schemas.microsoft.com/office/drawing/2014/main" id="{F3172F28-887C-4B67-9EB7-B4C5CAC061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3197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20" name="Line 2368">
            <a:extLst>
              <a:ext uri="{FF2B5EF4-FFF2-40B4-BE49-F238E27FC236}">
                <a16:creationId xmlns:a16="http://schemas.microsoft.com/office/drawing/2014/main" id="{07E6B807-243D-4418-BB64-7E7E057D7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3197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21" name="Line 2369">
            <a:extLst>
              <a:ext uri="{FF2B5EF4-FFF2-40B4-BE49-F238E27FC236}">
                <a16:creationId xmlns:a16="http://schemas.microsoft.com/office/drawing/2014/main" id="{E900DA7D-FBCF-4DCF-B552-B06B6F0141D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319713"/>
            <a:ext cx="2222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22" name="Line 2370">
            <a:extLst>
              <a:ext uri="{FF2B5EF4-FFF2-40B4-BE49-F238E27FC236}">
                <a16:creationId xmlns:a16="http://schemas.microsoft.com/office/drawing/2014/main" id="{FCDCCD35-9EC5-4D08-9DDB-F85D8E3A43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3197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23" name="Line 2371">
            <a:extLst>
              <a:ext uri="{FF2B5EF4-FFF2-40B4-BE49-F238E27FC236}">
                <a16:creationId xmlns:a16="http://schemas.microsoft.com/office/drawing/2014/main" id="{7FFF0801-29F0-448B-ABA1-669F4EB904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3197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24" name="Line 2372">
            <a:extLst>
              <a:ext uri="{FF2B5EF4-FFF2-40B4-BE49-F238E27FC236}">
                <a16:creationId xmlns:a16="http://schemas.microsoft.com/office/drawing/2014/main" id="{A257295B-7579-447B-90E9-F28CC19645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550" y="5319713"/>
            <a:ext cx="2238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25" name="Line 2373">
            <a:extLst>
              <a:ext uri="{FF2B5EF4-FFF2-40B4-BE49-F238E27FC236}">
                <a16:creationId xmlns:a16="http://schemas.microsoft.com/office/drawing/2014/main" id="{D243E2FF-7450-4E7B-B577-67D487573D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3197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26" name="Line 2374">
            <a:extLst>
              <a:ext uri="{FF2B5EF4-FFF2-40B4-BE49-F238E27FC236}">
                <a16:creationId xmlns:a16="http://schemas.microsoft.com/office/drawing/2014/main" id="{03592AEA-B077-47F7-A8FC-81596967D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3197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27" name="Line 2375">
            <a:extLst>
              <a:ext uri="{FF2B5EF4-FFF2-40B4-BE49-F238E27FC236}">
                <a16:creationId xmlns:a16="http://schemas.microsoft.com/office/drawing/2014/main" id="{9DA60748-A713-44AD-91C0-F60936C4A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5319713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28" name="Line 2376">
            <a:extLst>
              <a:ext uri="{FF2B5EF4-FFF2-40B4-BE49-F238E27FC236}">
                <a16:creationId xmlns:a16="http://schemas.microsoft.com/office/drawing/2014/main" id="{FAE635CC-C229-4040-A310-F84FD9A71A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3197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29" name="Line 2377">
            <a:extLst>
              <a:ext uri="{FF2B5EF4-FFF2-40B4-BE49-F238E27FC236}">
                <a16:creationId xmlns:a16="http://schemas.microsoft.com/office/drawing/2014/main" id="{3607F283-C02E-417E-AE00-1B3989BB6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3197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30" name="Line 2378">
            <a:extLst>
              <a:ext uri="{FF2B5EF4-FFF2-40B4-BE49-F238E27FC236}">
                <a16:creationId xmlns:a16="http://schemas.microsoft.com/office/drawing/2014/main" id="{B4DCAA88-2972-45B7-9B88-FD3FA3F5E6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9925" y="5319713"/>
            <a:ext cx="2222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31" name="Line 2379">
            <a:extLst>
              <a:ext uri="{FF2B5EF4-FFF2-40B4-BE49-F238E27FC236}">
                <a16:creationId xmlns:a16="http://schemas.microsoft.com/office/drawing/2014/main" id="{FE0ACB60-010D-4936-B071-C13B24302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3197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32" name="Line 2380">
            <a:extLst>
              <a:ext uri="{FF2B5EF4-FFF2-40B4-BE49-F238E27FC236}">
                <a16:creationId xmlns:a16="http://schemas.microsoft.com/office/drawing/2014/main" id="{E7468F03-7D46-4B00-BDE9-E4E80C661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3197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33" name="Line 2381">
            <a:extLst>
              <a:ext uri="{FF2B5EF4-FFF2-40B4-BE49-F238E27FC236}">
                <a16:creationId xmlns:a16="http://schemas.microsoft.com/office/drawing/2014/main" id="{802DE1E6-18EF-4C6D-8C37-B37968E0F1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8525" y="5319713"/>
            <a:ext cx="2238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34" name="Line 2382">
            <a:extLst>
              <a:ext uri="{FF2B5EF4-FFF2-40B4-BE49-F238E27FC236}">
                <a16:creationId xmlns:a16="http://schemas.microsoft.com/office/drawing/2014/main" id="{E5BF9C6E-BADA-49D7-8D4E-6202C28D2E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3197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35" name="Line 2383">
            <a:extLst>
              <a:ext uri="{FF2B5EF4-FFF2-40B4-BE49-F238E27FC236}">
                <a16:creationId xmlns:a16="http://schemas.microsoft.com/office/drawing/2014/main" id="{62140F94-2193-4D7D-835E-8884E1A37F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3197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36" name="Line 2384">
            <a:extLst>
              <a:ext uri="{FF2B5EF4-FFF2-40B4-BE49-F238E27FC236}">
                <a16:creationId xmlns:a16="http://schemas.microsoft.com/office/drawing/2014/main" id="{7D5C2B24-488C-4352-BC2A-1DC04F92D3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713" y="5319713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37" name="Line 2385">
            <a:extLst>
              <a:ext uri="{FF2B5EF4-FFF2-40B4-BE49-F238E27FC236}">
                <a16:creationId xmlns:a16="http://schemas.microsoft.com/office/drawing/2014/main" id="{D2490FC6-D1A4-48E1-9BD8-A4EE29CF6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3197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38" name="Line 2386">
            <a:extLst>
              <a:ext uri="{FF2B5EF4-FFF2-40B4-BE49-F238E27FC236}">
                <a16:creationId xmlns:a16="http://schemas.microsoft.com/office/drawing/2014/main" id="{C76EB681-D815-4A97-B611-79BEE97B7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3197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39" name="Rectangle 2387">
            <a:extLst>
              <a:ext uri="{FF2B5EF4-FFF2-40B4-BE49-F238E27FC236}">
                <a16:creationId xmlns:a16="http://schemas.microsoft.com/office/drawing/2014/main" id="{8785160E-8F05-4444-AE82-5B51E5EF8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53260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40" name="Line 2388">
            <a:extLst>
              <a:ext uri="{FF2B5EF4-FFF2-40B4-BE49-F238E27FC236}">
                <a16:creationId xmlns:a16="http://schemas.microsoft.com/office/drawing/2014/main" id="{24122236-C037-4945-B3DE-30A2468CB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3260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41" name="Rectangle 2389">
            <a:extLst>
              <a:ext uri="{FF2B5EF4-FFF2-40B4-BE49-F238E27FC236}">
                <a16:creationId xmlns:a16="http://schemas.microsoft.com/office/drawing/2014/main" id="{4D637A56-1074-4B5E-861D-40641D858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53260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42" name="Line 2390">
            <a:extLst>
              <a:ext uri="{FF2B5EF4-FFF2-40B4-BE49-F238E27FC236}">
                <a16:creationId xmlns:a16="http://schemas.microsoft.com/office/drawing/2014/main" id="{BDF27FD1-4E7F-48C2-8B7B-B33DF8CF6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326063"/>
            <a:ext cx="1587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43" name="Rectangle 2391">
            <a:extLst>
              <a:ext uri="{FF2B5EF4-FFF2-40B4-BE49-F238E27FC236}">
                <a16:creationId xmlns:a16="http://schemas.microsoft.com/office/drawing/2014/main" id="{A220085E-BE19-416F-81FA-A572A352B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53260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44" name="Line 2392">
            <a:extLst>
              <a:ext uri="{FF2B5EF4-FFF2-40B4-BE49-F238E27FC236}">
                <a16:creationId xmlns:a16="http://schemas.microsoft.com/office/drawing/2014/main" id="{87C1FBAB-F8C2-451E-BE36-B18D9DF43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3260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45" name="Line 2393">
            <a:extLst>
              <a:ext uri="{FF2B5EF4-FFF2-40B4-BE49-F238E27FC236}">
                <a16:creationId xmlns:a16="http://schemas.microsoft.com/office/drawing/2014/main" id="{779ADAD5-F4F9-4A94-8782-E369A24BBD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3260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46" name="Rectangle 2394">
            <a:extLst>
              <a:ext uri="{FF2B5EF4-FFF2-40B4-BE49-F238E27FC236}">
                <a16:creationId xmlns:a16="http://schemas.microsoft.com/office/drawing/2014/main" id="{4DB6D4FB-71C6-404C-8F30-21857BC47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3260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47" name="Line 2395">
            <a:extLst>
              <a:ext uri="{FF2B5EF4-FFF2-40B4-BE49-F238E27FC236}">
                <a16:creationId xmlns:a16="http://schemas.microsoft.com/office/drawing/2014/main" id="{D52E2426-EA09-4FD9-865D-D7CF4F716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326063"/>
            <a:ext cx="1587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48" name="Rectangle 2396">
            <a:extLst>
              <a:ext uri="{FF2B5EF4-FFF2-40B4-BE49-F238E27FC236}">
                <a16:creationId xmlns:a16="http://schemas.microsoft.com/office/drawing/2014/main" id="{CEA37729-2479-4D26-AF09-4AD26D54B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53260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49" name="Line 2397">
            <a:extLst>
              <a:ext uri="{FF2B5EF4-FFF2-40B4-BE49-F238E27FC236}">
                <a16:creationId xmlns:a16="http://schemas.microsoft.com/office/drawing/2014/main" id="{E309E675-DD70-4120-ADD5-A3820586CE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3260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50" name="Rectangle 2398">
            <a:extLst>
              <a:ext uri="{FF2B5EF4-FFF2-40B4-BE49-F238E27FC236}">
                <a16:creationId xmlns:a16="http://schemas.microsoft.com/office/drawing/2014/main" id="{FE9DAB8D-9D32-4029-ADA1-9B20A5E98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53260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51" name="Line 2399">
            <a:extLst>
              <a:ext uri="{FF2B5EF4-FFF2-40B4-BE49-F238E27FC236}">
                <a16:creationId xmlns:a16="http://schemas.microsoft.com/office/drawing/2014/main" id="{3939CFB9-08C7-42C5-B2DB-E3CD5E015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3260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52" name="Rectangle 2400">
            <a:extLst>
              <a:ext uri="{FF2B5EF4-FFF2-40B4-BE49-F238E27FC236}">
                <a16:creationId xmlns:a16="http://schemas.microsoft.com/office/drawing/2014/main" id="{AB10B8A2-3106-453F-AB24-4E813FB3C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53260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53" name="Line 2401">
            <a:extLst>
              <a:ext uri="{FF2B5EF4-FFF2-40B4-BE49-F238E27FC236}">
                <a16:creationId xmlns:a16="http://schemas.microsoft.com/office/drawing/2014/main" id="{24B29322-23FF-4201-8A0B-92E90180A0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326063"/>
            <a:ext cx="1587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54" name="Rectangle 2402">
            <a:extLst>
              <a:ext uri="{FF2B5EF4-FFF2-40B4-BE49-F238E27FC236}">
                <a16:creationId xmlns:a16="http://schemas.microsoft.com/office/drawing/2014/main" id="{FEC04907-3834-4E04-9E8A-7D119A1F4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5326063"/>
            <a:ext cx="6350" cy="1730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55" name="Line 2403">
            <a:extLst>
              <a:ext uri="{FF2B5EF4-FFF2-40B4-BE49-F238E27FC236}">
                <a16:creationId xmlns:a16="http://schemas.microsoft.com/office/drawing/2014/main" id="{D3E3ED1F-9D6B-4F98-AB7A-D39F72B22C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326063"/>
            <a:ext cx="1588" cy="17303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56" name="Rectangle 2404">
            <a:extLst>
              <a:ext uri="{FF2B5EF4-FFF2-40B4-BE49-F238E27FC236}">
                <a16:creationId xmlns:a16="http://schemas.microsoft.com/office/drawing/2014/main" id="{1E66CE22-59C6-4BF7-A80C-B7862EE0D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551021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57" name="Rectangle 2405">
            <a:extLst>
              <a:ext uri="{FF2B5EF4-FFF2-40B4-BE49-F238E27FC236}">
                <a16:creationId xmlns:a16="http://schemas.microsoft.com/office/drawing/2014/main" id="{B702DC78-E875-401F-A5BD-0A50CD34D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55102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58" name="Rectangle 2406">
            <a:extLst>
              <a:ext uri="{FF2B5EF4-FFF2-40B4-BE49-F238E27FC236}">
                <a16:creationId xmlns:a16="http://schemas.microsoft.com/office/drawing/2014/main" id="{307B3EFA-43A3-4FEE-88FE-C1531528B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551021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59" name="Rectangle 2407">
            <a:extLst>
              <a:ext uri="{FF2B5EF4-FFF2-40B4-BE49-F238E27FC236}">
                <a16:creationId xmlns:a16="http://schemas.microsoft.com/office/drawing/2014/main" id="{EA3C8EC8-800A-4164-99C4-148D3549E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551021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60" name="Rectangle 2408">
            <a:extLst>
              <a:ext uri="{FF2B5EF4-FFF2-40B4-BE49-F238E27FC236}">
                <a16:creationId xmlns:a16="http://schemas.microsoft.com/office/drawing/2014/main" id="{B400713D-302A-4065-AEAA-4CBF78948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13" y="551021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61" name="Rectangle 2409">
            <a:extLst>
              <a:ext uri="{FF2B5EF4-FFF2-40B4-BE49-F238E27FC236}">
                <a16:creationId xmlns:a16="http://schemas.microsoft.com/office/drawing/2014/main" id="{3036173C-4132-4535-8043-5C59B9E9A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55102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62" name="Rectangle 2410">
            <a:extLst>
              <a:ext uri="{FF2B5EF4-FFF2-40B4-BE49-F238E27FC236}">
                <a16:creationId xmlns:a16="http://schemas.microsoft.com/office/drawing/2014/main" id="{134EC5F2-DACE-4904-9C99-5D447070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551021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63" name="Rectangle 2411">
            <a:extLst>
              <a:ext uri="{FF2B5EF4-FFF2-40B4-BE49-F238E27FC236}">
                <a16:creationId xmlns:a16="http://schemas.microsoft.com/office/drawing/2014/main" id="{EA5BB41F-96D3-48ED-ABEE-A50EE9826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551021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64" name="Rectangle 2412">
            <a:extLst>
              <a:ext uri="{FF2B5EF4-FFF2-40B4-BE49-F238E27FC236}">
                <a16:creationId xmlns:a16="http://schemas.microsoft.com/office/drawing/2014/main" id="{47601C90-D761-4C7E-886D-CE817EDB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551021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65" name="Rectangle 2413">
            <a:extLst>
              <a:ext uri="{FF2B5EF4-FFF2-40B4-BE49-F238E27FC236}">
                <a16:creationId xmlns:a16="http://schemas.microsoft.com/office/drawing/2014/main" id="{B8065A6E-1418-4001-8311-82839F7C5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5" y="551021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66" name="Rectangle 2414">
            <a:extLst>
              <a:ext uri="{FF2B5EF4-FFF2-40B4-BE49-F238E27FC236}">
                <a16:creationId xmlns:a16="http://schemas.microsoft.com/office/drawing/2014/main" id="{2909DD63-1247-40BA-8F24-D9B3ABE7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88" y="551021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67" name="Rectangle 2415">
            <a:extLst>
              <a:ext uri="{FF2B5EF4-FFF2-40B4-BE49-F238E27FC236}">
                <a16:creationId xmlns:a16="http://schemas.microsoft.com/office/drawing/2014/main" id="{FE1B9827-DD12-4FFF-8A89-D66695337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3" y="55102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68" name="Rectangle 2416">
            <a:extLst>
              <a:ext uri="{FF2B5EF4-FFF2-40B4-BE49-F238E27FC236}">
                <a16:creationId xmlns:a16="http://schemas.microsoft.com/office/drawing/2014/main" id="{DA30BDB6-B790-4CD7-89C8-15E9CFBAC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5" y="551021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69" name="Rectangle 2417">
            <a:extLst>
              <a:ext uri="{FF2B5EF4-FFF2-40B4-BE49-F238E27FC236}">
                <a16:creationId xmlns:a16="http://schemas.microsoft.com/office/drawing/2014/main" id="{3454A373-07FB-4816-8B4B-A4E841133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551021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70" name="Rectangle 2418">
            <a:extLst>
              <a:ext uri="{FF2B5EF4-FFF2-40B4-BE49-F238E27FC236}">
                <a16:creationId xmlns:a16="http://schemas.microsoft.com/office/drawing/2014/main" id="{EC898E41-7377-42FF-A19F-120E94743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5" y="551021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871" name="Rectangle 2419">
            <a:extLst>
              <a:ext uri="{FF2B5EF4-FFF2-40B4-BE49-F238E27FC236}">
                <a16:creationId xmlns:a16="http://schemas.microsoft.com/office/drawing/2014/main" id="{EC024C19-1A21-4300-9618-5CC1890B2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551021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72" name="Rectangle 2420">
            <a:extLst>
              <a:ext uri="{FF2B5EF4-FFF2-40B4-BE49-F238E27FC236}">
                <a16:creationId xmlns:a16="http://schemas.microsoft.com/office/drawing/2014/main" id="{FF3E09C6-B9EA-4869-9875-300B114AC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549910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73" name="Line 2421">
            <a:extLst>
              <a:ext uri="{FF2B5EF4-FFF2-40B4-BE49-F238E27FC236}">
                <a16:creationId xmlns:a16="http://schemas.microsoft.com/office/drawing/2014/main" id="{5499015E-4924-4CC2-8702-BF5292F27D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4991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74" name="Line 2422">
            <a:extLst>
              <a:ext uri="{FF2B5EF4-FFF2-40B4-BE49-F238E27FC236}">
                <a16:creationId xmlns:a16="http://schemas.microsoft.com/office/drawing/2014/main" id="{CC576644-51BD-4CE1-86C1-0F9F0BBB1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4991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75" name="Rectangle 2423">
            <a:extLst>
              <a:ext uri="{FF2B5EF4-FFF2-40B4-BE49-F238E27FC236}">
                <a16:creationId xmlns:a16="http://schemas.microsoft.com/office/drawing/2014/main" id="{475D697C-42E6-4B09-A367-4BE107EAD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5499100"/>
            <a:ext cx="2492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76" name="Line 2424">
            <a:extLst>
              <a:ext uri="{FF2B5EF4-FFF2-40B4-BE49-F238E27FC236}">
                <a16:creationId xmlns:a16="http://schemas.microsoft.com/office/drawing/2014/main" id="{DE26C0FB-AD07-4FB7-BE90-84579836D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5175" y="5499100"/>
            <a:ext cx="2492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77" name="Line 2425">
            <a:extLst>
              <a:ext uri="{FF2B5EF4-FFF2-40B4-BE49-F238E27FC236}">
                <a16:creationId xmlns:a16="http://schemas.microsoft.com/office/drawing/2014/main" id="{F520AF3D-9B66-46E3-A567-6B5EA14DD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4991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78" name="Line 2426">
            <a:extLst>
              <a:ext uri="{FF2B5EF4-FFF2-40B4-BE49-F238E27FC236}">
                <a16:creationId xmlns:a16="http://schemas.microsoft.com/office/drawing/2014/main" id="{8DD49363-D7E2-4F20-86D4-A7D8FCDE62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4991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79" name="Rectangle 2427">
            <a:extLst>
              <a:ext uri="{FF2B5EF4-FFF2-40B4-BE49-F238E27FC236}">
                <a16:creationId xmlns:a16="http://schemas.microsoft.com/office/drawing/2014/main" id="{A6827241-E4FE-4947-949C-B80DA8CE3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549910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80" name="Line 2428">
            <a:extLst>
              <a:ext uri="{FF2B5EF4-FFF2-40B4-BE49-F238E27FC236}">
                <a16:creationId xmlns:a16="http://schemas.microsoft.com/office/drawing/2014/main" id="{F32FA326-D0CE-4CE9-9C94-08A2F83E9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0763" y="549910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81" name="Line 2429">
            <a:extLst>
              <a:ext uri="{FF2B5EF4-FFF2-40B4-BE49-F238E27FC236}">
                <a16:creationId xmlns:a16="http://schemas.microsoft.com/office/drawing/2014/main" id="{D8BDBD68-9CA6-46D7-BC93-8EAA4C998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4991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82" name="Line 2430">
            <a:extLst>
              <a:ext uri="{FF2B5EF4-FFF2-40B4-BE49-F238E27FC236}">
                <a16:creationId xmlns:a16="http://schemas.microsoft.com/office/drawing/2014/main" id="{18060F73-BC64-4387-A20B-6BD845506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4991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83" name="Rectangle 2431">
            <a:extLst>
              <a:ext uri="{FF2B5EF4-FFF2-40B4-BE49-F238E27FC236}">
                <a16:creationId xmlns:a16="http://schemas.microsoft.com/office/drawing/2014/main" id="{9DABDA75-C0DD-432C-A5E1-6A9AA0D2F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5499100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84" name="Line 2432">
            <a:extLst>
              <a:ext uri="{FF2B5EF4-FFF2-40B4-BE49-F238E27FC236}">
                <a16:creationId xmlns:a16="http://schemas.microsoft.com/office/drawing/2014/main" id="{F82B648D-2582-4C26-93A8-4DA4CEC116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499100"/>
            <a:ext cx="2222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85" name="Line 2433">
            <a:extLst>
              <a:ext uri="{FF2B5EF4-FFF2-40B4-BE49-F238E27FC236}">
                <a16:creationId xmlns:a16="http://schemas.microsoft.com/office/drawing/2014/main" id="{8325EF84-B95F-49D1-8D7F-1DEE6A565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4991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86" name="Line 2434">
            <a:extLst>
              <a:ext uri="{FF2B5EF4-FFF2-40B4-BE49-F238E27FC236}">
                <a16:creationId xmlns:a16="http://schemas.microsoft.com/office/drawing/2014/main" id="{B83B277C-C2BE-4399-A32A-226A22D1D4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4991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87" name="Rectangle 2435">
            <a:extLst>
              <a:ext uri="{FF2B5EF4-FFF2-40B4-BE49-F238E27FC236}">
                <a16:creationId xmlns:a16="http://schemas.microsoft.com/office/drawing/2014/main" id="{314DABEE-A731-4578-9E71-7C59EC17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5499100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88" name="Line 2436">
            <a:extLst>
              <a:ext uri="{FF2B5EF4-FFF2-40B4-BE49-F238E27FC236}">
                <a16:creationId xmlns:a16="http://schemas.microsoft.com/office/drawing/2014/main" id="{4D4595AB-079F-4FCA-868D-5E80E6C048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550" y="5499100"/>
            <a:ext cx="2238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89" name="Rectangle 2437">
            <a:extLst>
              <a:ext uri="{FF2B5EF4-FFF2-40B4-BE49-F238E27FC236}">
                <a16:creationId xmlns:a16="http://schemas.microsoft.com/office/drawing/2014/main" id="{067FD4DA-2930-4F1A-A4C1-5D02CE355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49910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90" name="Line 2438">
            <a:extLst>
              <a:ext uri="{FF2B5EF4-FFF2-40B4-BE49-F238E27FC236}">
                <a16:creationId xmlns:a16="http://schemas.microsoft.com/office/drawing/2014/main" id="{19458238-BB4B-48EB-9CF1-764F45B94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4991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91" name="Line 2439">
            <a:extLst>
              <a:ext uri="{FF2B5EF4-FFF2-40B4-BE49-F238E27FC236}">
                <a16:creationId xmlns:a16="http://schemas.microsoft.com/office/drawing/2014/main" id="{BBCA2AA3-6BC5-4A2D-AB2F-EA4C2C1F3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4991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92" name="Rectangle 2440">
            <a:extLst>
              <a:ext uri="{FF2B5EF4-FFF2-40B4-BE49-F238E27FC236}">
                <a16:creationId xmlns:a16="http://schemas.microsoft.com/office/drawing/2014/main" id="{7D15382D-4D04-4C52-A624-A2741A61B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549910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93" name="Line 2441">
            <a:extLst>
              <a:ext uri="{FF2B5EF4-FFF2-40B4-BE49-F238E27FC236}">
                <a16:creationId xmlns:a16="http://schemas.microsoft.com/office/drawing/2014/main" id="{4235E57A-C719-4383-8E88-69A5B4FB134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549910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94" name="Rectangle 2442">
            <a:extLst>
              <a:ext uri="{FF2B5EF4-FFF2-40B4-BE49-F238E27FC236}">
                <a16:creationId xmlns:a16="http://schemas.microsoft.com/office/drawing/2014/main" id="{5BD81198-2234-4761-AEF2-D60688FDD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549910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95" name="Line 2443">
            <a:extLst>
              <a:ext uri="{FF2B5EF4-FFF2-40B4-BE49-F238E27FC236}">
                <a16:creationId xmlns:a16="http://schemas.microsoft.com/office/drawing/2014/main" id="{6CD501BC-3234-450B-A460-6ABBA72980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4991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96" name="Line 2444">
            <a:extLst>
              <a:ext uri="{FF2B5EF4-FFF2-40B4-BE49-F238E27FC236}">
                <a16:creationId xmlns:a16="http://schemas.microsoft.com/office/drawing/2014/main" id="{39FDEDE7-CB87-4D5A-AA96-B42F590B96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4991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97" name="Rectangle 2445">
            <a:extLst>
              <a:ext uri="{FF2B5EF4-FFF2-40B4-BE49-F238E27FC236}">
                <a16:creationId xmlns:a16="http://schemas.microsoft.com/office/drawing/2014/main" id="{146EE1D3-1016-4A52-842E-16961BC8A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5499100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898" name="Line 2446">
            <a:extLst>
              <a:ext uri="{FF2B5EF4-FFF2-40B4-BE49-F238E27FC236}">
                <a16:creationId xmlns:a16="http://schemas.microsoft.com/office/drawing/2014/main" id="{5A3C2CD4-5B99-4296-95A9-EA4868F399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9925" y="5499100"/>
            <a:ext cx="2222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899" name="Line 2447">
            <a:extLst>
              <a:ext uri="{FF2B5EF4-FFF2-40B4-BE49-F238E27FC236}">
                <a16:creationId xmlns:a16="http://schemas.microsoft.com/office/drawing/2014/main" id="{0E554546-F733-4E1D-9C2E-DFB51543F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4991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00" name="Line 2448">
            <a:extLst>
              <a:ext uri="{FF2B5EF4-FFF2-40B4-BE49-F238E27FC236}">
                <a16:creationId xmlns:a16="http://schemas.microsoft.com/office/drawing/2014/main" id="{D8AE013C-D2C7-4A50-A06F-1890D2ADED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4991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01" name="Rectangle 2449">
            <a:extLst>
              <a:ext uri="{FF2B5EF4-FFF2-40B4-BE49-F238E27FC236}">
                <a16:creationId xmlns:a16="http://schemas.microsoft.com/office/drawing/2014/main" id="{E8079C0B-8736-425E-95D0-DCE120FEB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5499100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02" name="Line 2450">
            <a:extLst>
              <a:ext uri="{FF2B5EF4-FFF2-40B4-BE49-F238E27FC236}">
                <a16:creationId xmlns:a16="http://schemas.microsoft.com/office/drawing/2014/main" id="{037C225F-E342-401B-B9A1-2BF79955D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8525" y="5499100"/>
            <a:ext cx="2238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03" name="Line 2451">
            <a:extLst>
              <a:ext uri="{FF2B5EF4-FFF2-40B4-BE49-F238E27FC236}">
                <a16:creationId xmlns:a16="http://schemas.microsoft.com/office/drawing/2014/main" id="{5F62592B-7A5C-4953-8000-1D16F8F11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4991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04" name="Line 2452">
            <a:extLst>
              <a:ext uri="{FF2B5EF4-FFF2-40B4-BE49-F238E27FC236}">
                <a16:creationId xmlns:a16="http://schemas.microsoft.com/office/drawing/2014/main" id="{CE325782-0C8C-4C6F-9695-D4FFC32F3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4991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05" name="Rectangle 2453">
            <a:extLst>
              <a:ext uri="{FF2B5EF4-FFF2-40B4-BE49-F238E27FC236}">
                <a16:creationId xmlns:a16="http://schemas.microsoft.com/office/drawing/2014/main" id="{BDCFC589-6147-44A1-BEF0-3E47E57C1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549910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06" name="Line 2454">
            <a:extLst>
              <a:ext uri="{FF2B5EF4-FFF2-40B4-BE49-F238E27FC236}">
                <a16:creationId xmlns:a16="http://schemas.microsoft.com/office/drawing/2014/main" id="{1092C89C-36DA-42E2-BE0B-5DCD60324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713" y="549910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07" name="Line 2455">
            <a:extLst>
              <a:ext uri="{FF2B5EF4-FFF2-40B4-BE49-F238E27FC236}">
                <a16:creationId xmlns:a16="http://schemas.microsoft.com/office/drawing/2014/main" id="{944C31B2-3DF8-4C83-A590-1BCACB19C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4991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08" name="Line 2456">
            <a:extLst>
              <a:ext uri="{FF2B5EF4-FFF2-40B4-BE49-F238E27FC236}">
                <a16:creationId xmlns:a16="http://schemas.microsoft.com/office/drawing/2014/main" id="{A7B6DEEF-B9D1-485A-8ADC-D7B04EA162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4991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09" name="Rectangle 2457">
            <a:extLst>
              <a:ext uri="{FF2B5EF4-FFF2-40B4-BE49-F238E27FC236}">
                <a16:creationId xmlns:a16="http://schemas.microsoft.com/office/drawing/2014/main" id="{2F186825-ADAC-4C3A-9E45-D27720369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550545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10" name="Line 2458">
            <a:extLst>
              <a:ext uri="{FF2B5EF4-FFF2-40B4-BE49-F238E27FC236}">
                <a16:creationId xmlns:a16="http://schemas.microsoft.com/office/drawing/2014/main" id="{302909F8-D1D1-4BAA-87FD-8E641E3F1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50545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11" name="Rectangle 2459">
            <a:extLst>
              <a:ext uri="{FF2B5EF4-FFF2-40B4-BE49-F238E27FC236}">
                <a16:creationId xmlns:a16="http://schemas.microsoft.com/office/drawing/2014/main" id="{72267A49-FB5E-4F00-A474-61AFE5C2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550545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12" name="Line 2460">
            <a:extLst>
              <a:ext uri="{FF2B5EF4-FFF2-40B4-BE49-F238E27FC236}">
                <a16:creationId xmlns:a16="http://schemas.microsoft.com/office/drawing/2014/main" id="{BECE8281-ABE3-434D-AF94-6BFDD3C280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505450"/>
            <a:ext cx="1587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13" name="Rectangle 2461">
            <a:extLst>
              <a:ext uri="{FF2B5EF4-FFF2-40B4-BE49-F238E27FC236}">
                <a16:creationId xmlns:a16="http://schemas.microsoft.com/office/drawing/2014/main" id="{EB6D6E06-B3C8-47D1-8AB0-7A47E0B0E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550545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14" name="Line 2462">
            <a:extLst>
              <a:ext uri="{FF2B5EF4-FFF2-40B4-BE49-F238E27FC236}">
                <a16:creationId xmlns:a16="http://schemas.microsoft.com/office/drawing/2014/main" id="{C86EDEDD-C450-4703-A188-70A17E01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50545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15" name="Line 2463">
            <a:extLst>
              <a:ext uri="{FF2B5EF4-FFF2-40B4-BE49-F238E27FC236}">
                <a16:creationId xmlns:a16="http://schemas.microsoft.com/office/drawing/2014/main" id="{4A9492AC-2E21-45F5-B5A5-2F3F0D3E1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50545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16" name="Rectangle 2464">
            <a:extLst>
              <a:ext uri="{FF2B5EF4-FFF2-40B4-BE49-F238E27FC236}">
                <a16:creationId xmlns:a16="http://schemas.microsoft.com/office/drawing/2014/main" id="{351E748D-3FD7-4D27-9289-04B74FD27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50545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17" name="Line 2465">
            <a:extLst>
              <a:ext uri="{FF2B5EF4-FFF2-40B4-BE49-F238E27FC236}">
                <a16:creationId xmlns:a16="http://schemas.microsoft.com/office/drawing/2014/main" id="{33A8593E-6ABF-487B-B2CA-E7B8D5574C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505450"/>
            <a:ext cx="1587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18" name="Rectangle 2466">
            <a:extLst>
              <a:ext uri="{FF2B5EF4-FFF2-40B4-BE49-F238E27FC236}">
                <a16:creationId xmlns:a16="http://schemas.microsoft.com/office/drawing/2014/main" id="{31F16A8D-1A6A-46FA-9001-5BE6A5ED7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550545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19" name="Line 2467">
            <a:extLst>
              <a:ext uri="{FF2B5EF4-FFF2-40B4-BE49-F238E27FC236}">
                <a16:creationId xmlns:a16="http://schemas.microsoft.com/office/drawing/2014/main" id="{DF28429D-9A4C-44AB-A1E3-18F86212BB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50545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20" name="Rectangle 2468">
            <a:extLst>
              <a:ext uri="{FF2B5EF4-FFF2-40B4-BE49-F238E27FC236}">
                <a16:creationId xmlns:a16="http://schemas.microsoft.com/office/drawing/2014/main" id="{5C138D4C-B6E8-49DA-B93D-C61BAA241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550545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21" name="Line 2469">
            <a:extLst>
              <a:ext uri="{FF2B5EF4-FFF2-40B4-BE49-F238E27FC236}">
                <a16:creationId xmlns:a16="http://schemas.microsoft.com/office/drawing/2014/main" id="{32789D9B-D1AC-4429-A14D-97D38974D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50545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22" name="Rectangle 2470">
            <a:extLst>
              <a:ext uri="{FF2B5EF4-FFF2-40B4-BE49-F238E27FC236}">
                <a16:creationId xmlns:a16="http://schemas.microsoft.com/office/drawing/2014/main" id="{9E7CE8AC-C926-4CC4-87E6-B17187D10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550545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23" name="Line 2471">
            <a:extLst>
              <a:ext uri="{FF2B5EF4-FFF2-40B4-BE49-F238E27FC236}">
                <a16:creationId xmlns:a16="http://schemas.microsoft.com/office/drawing/2014/main" id="{F4255C53-731C-4708-AD19-E89DEE1A03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505450"/>
            <a:ext cx="1587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24" name="Rectangle 2472">
            <a:extLst>
              <a:ext uri="{FF2B5EF4-FFF2-40B4-BE49-F238E27FC236}">
                <a16:creationId xmlns:a16="http://schemas.microsoft.com/office/drawing/2014/main" id="{F017E900-3297-4C6B-9FB5-DD1EB8BCB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5505450"/>
            <a:ext cx="6350" cy="1730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25" name="Line 2473">
            <a:extLst>
              <a:ext uri="{FF2B5EF4-FFF2-40B4-BE49-F238E27FC236}">
                <a16:creationId xmlns:a16="http://schemas.microsoft.com/office/drawing/2014/main" id="{6FADA835-A0A5-4331-B154-42ED192758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505450"/>
            <a:ext cx="1588" cy="17303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26" name="Rectangle 2474">
            <a:extLst>
              <a:ext uri="{FF2B5EF4-FFF2-40B4-BE49-F238E27FC236}">
                <a16:creationId xmlns:a16="http://schemas.microsoft.com/office/drawing/2014/main" id="{0B18BAB7-5D73-410E-8657-9E54F56BF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56896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927" name="Rectangle 2475">
            <a:extLst>
              <a:ext uri="{FF2B5EF4-FFF2-40B4-BE49-F238E27FC236}">
                <a16:creationId xmlns:a16="http://schemas.microsoft.com/office/drawing/2014/main" id="{525ADD35-D4ED-4913-8B12-B827E0430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56896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28" name="Rectangle 2476">
            <a:extLst>
              <a:ext uri="{FF2B5EF4-FFF2-40B4-BE49-F238E27FC236}">
                <a16:creationId xmlns:a16="http://schemas.microsoft.com/office/drawing/2014/main" id="{32CEB86A-3344-40A3-9608-505BC634D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56896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929" name="Rectangle 2477">
            <a:extLst>
              <a:ext uri="{FF2B5EF4-FFF2-40B4-BE49-F238E27FC236}">
                <a16:creationId xmlns:a16="http://schemas.microsoft.com/office/drawing/2014/main" id="{C96B0811-FA78-45E3-8157-F9C2684A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56896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30" name="Rectangle 2478">
            <a:extLst>
              <a:ext uri="{FF2B5EF4-FFF2-40B4-BE49-F238E27FC236}">
                <a16:creationId xmlns:a16="http://schemas.microsoft.com/office/drawing/2014/main" id="{2752A015-FC9A-4642-A117-D7B1A241A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13" y="56896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931" name="Rectangle 2479">
            <a:extLst>
              <a:ext uri="{FF2B5EF4-FFF2-40B4-BE49-F238E27FC236}">
                <a16:creationId xmlns:a16="http://schemas.microsoft.com/office/drawing/2014/main" id="{1EE51D36-A520-426A-B7CF-0CE5F6135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56896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32" name="Rectangle 2480">
            <a:extLst>
              <a:ext uri="{FF2B5EF4-FFF2-40B4-BE49-F238E27FC236}">
                <a16:creationId xmlns:a16="http://schemas.microsoft.com/office/drawing/2014/main" id="{52AA390B-8558-4CA8-9921-AB460A99D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56896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933" name="Rectangle 2481">
            <a:extLst>
              <a:ext uri="{FF2B5EF4-FFF2-40B4-BE49-F238E27FC236}">
                <a16:creationId xmlns:a16="http://schemas.microsoft.com/office/drawing/2014/main" id="{C5C480C4-C974-4182-B6E1-519257802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56896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34" name="Rectangle 2482">
            <a:extLst>
              <a:ext uri="{FF2B5EF4-FFF2-40B4-BE49-F238E27FC236}">
                <a16:creationId xmlns:a16="http://schemas.microsoft.com/office/drawing/2014/main" id="{A487364C-C362-4ACD-B25D-AC5E5459C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56896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935" name="Rectangle 2483">
            <a:extLst>
              <a:ext uri="{FF2B5EF4-FFF2-40B4-BE49-F238E27FC236}">
                <a16:creationId xmlns:a16="http://schemas.microsoft.com/office/drawing/2014/main" id="{B5E8B110-A67B-47EF-8800-48C4BC339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5" y="56896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36" name="Rectangle 2484">
            <a:extLst>
              <a:ext uri="{FF2B5EF4-FFF2-40B4-BE49-F238E27FC236}">
                <a16:creationId xmlns:a16="http://schemas.microsoft.com/office/drawing/2014/main" id="{38D6D05B-A676-4A95-89C1-114C094A6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88" y="56896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937" name="Rectangle 2485">
            <a:extLst>
              <a:ext uri="{FF2B5EF4-FFF2-40B4-BE49-F238E27FC236}">
                <a16:creationId xmlns:a16="http://schemas.microsoft.com/office/drawing/2014/main" id="{FBB7B199-E5A9-4317-B003-914DA8617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3" y="56896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38" name="Rectangle 2486">
            <a:extLst>
              <a:ext uri="{FF2B5EF4-FFF2-40B4-BE49-F238E27FC236}">
                <a16:creationId xmlns:a16="http://schemas.microsoft.com/office/drawing/2014/main" id="{173DD63E-4FF0-4EDA-A9D8-B41A620B8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5" y="56896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939" name="Rectangle 2487">
            <a:extLst>
              <a:ext uri="{FF2B5EF4-FFF2-40B4-BE49-F238E27FC236}">
                <a16:creationId xmlns:a16="http://schemas.microsoft.com/office/drawing/2014/main" id="{1A447830-C3FA-40B4-A703-5579C91CE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56896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40" name="Rectangle 2488">
            <a:extLst>
              <a:ext uri="{FF2B5EF4-FFF2-40B4-BE49-F238E27FC236}">
                <a16:creationId xmlns:a16="http://schemas.microsoft.com/office/drawing/2014/main" id="{68C45237-19DB-492B-88DE-6646AC44E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5" y="56896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7941" name="Rectangle 2489">
            <a:extLst>
              <a:ext uri="{FF2B5EF4-FFF2-40B4-BE49-F238E27FC236}">
                <a16:creationId xmlns:a16="http://schemas.microsoft.com/office/drawing/2014/main" id="{250346E0-E8CA-46CD-9353-AAE152708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56896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42" name="Line 2490">
            <a:extLst>
              <a:ext uri="{FF2B5EF4-FFF2-40B4-BE49-F238E27FC236}">
                <a16:creationId xmlns:a16="http://schemas.microsoft.com/office/drawing/2014/main" id="{8D512B84-3D6B-492D-B457-EB7F69622F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6784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43" name="Line 2491">
            <a:extLst>
              <a:ext uri="{FF2B5EF4-FFF2-40B4-BE49-F238E27FC236}">
                <a16:creationId xmlns:a16="http://schemas.microsoft.com/office/drawing/2014/main" id="{F89F2545-03C2-40C4-B493-A861D4259E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6784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44" name="Rectangle 2492">
            <a:extLst>
              <a:ext uri="{FF2B5EF4-FFF2-40B4-BE49-F238E27FC236}">
                <a16:creationId xmlns:a16="http://schemas.microsoft.com/office/drawing/2014/main" id="{FD37FD17-0B38-4F75-A44C-2FE93CE82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5678488"/>
            <a:ext cx="2492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45" name="Line 2493">
            <a:extLst>
              <a:ext uri="{FF2B5EF4-FFF2-40B4-BE49-F238E27FC236}">
                <a16:creationId xmlns:a16="http://schemas.microsoft.com/office/drawing/2014/main" id="{735E2EDD-23B2-492B-99A5-22AF543BC5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5175" y="5678488"/>
            <a:ext cx="2492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46" name="Rectangle 2494">
            <a:extLst>
              <a:ext uri="{FF2B5EF4-FFF2-40B4-BE49-F238E27FC236}">
                <a16:creationId xmlns:a16="http://schemas.microsoft.com/office/drawing/2014/main" id="{598E2BCB-69B4-49F6-917D-04AB4E20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5678488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47" name="Line 2495">
            <a:extLst>
              <a:ext uri="{FF2B5EF4-FFF2-40B4-BE49-F238E27FC236}">
                <a16:creationId xmlns:a16="http://schemas.microsoft.com/office/drawing/2014/main" id="{131BA92E-BB5E-417E-B8B6-DBC2A51DE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6784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48" name="Line 2496">
            <a:extLst>
              <a:ext uri="{FF2B5EF4-FFF2-40B4-BE49-F238E27FC236}">
                <a16:creationId xmlns:a16="http://schemas.microsoft.com/office/drawing/2014/main" id="{3A1CA25A-BE69-4158-93E4-F4EAE00D5C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6784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49" name="Rectangle 2497">
            <a:extLst>
              <a:ext uri="{FF2B5EF4-FFF2-40B4-BE49-F238E27FC236}">
                <a16:creationId xmlns:a16="http://schemas.microsoft.com/office/drawing/2014/main" id="{94DE830D-7021-4930-83AA-64F1898E1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5678488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50" name="Line 2498">
            <a:extLst>
              <a:ext uri="{FF2B5EF4-FFF2-40B4-BE49-F238E27FC236}">
                <a16:creationId xmlns:a16="http://schemas.microsoft.com/office/drawing/2014/main" id="{99E28271-4404-42BB-901A-D348A62DB5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0763" y="5678488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51" name="Rectangle 2499">
            <a:extLst>
              <a:ext uri="{FF2B5EF4-FFF2-40B4-BE49-F238E27FC236}">
                <a16:creationId xmlns:a16="http://schemas.microsoft.com/office/drawing/2014/main" id="{61784ADD-1766-4E23-B4F7-8292D92CD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5678488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52" name="Line 2500">
            <a:extLst>
              <a:ext uri="{FF2B5EF4-FFF2-40B4-BE49-F238E27FC236}">
                <a16:creationId xmlns:a16="http://schemas.microsoft.com/office/drawing/2014/main" id="{C5BDCA0C-DDE7-48A1-BD4D-79572D887B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6784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53" name="Line 2501">
            <a:extLst>
              <a:ext uri="{FF2B5EF4-FFF2-40B4-BE49-F238E27FC236}">
                <a16:creationId xmlns:a16="http://schemas.microsoft.com/office/drawing/2014/main" id="{4F1F1BCB-A10D-4D85-83A6-0E1815F194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6784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54" name="Rectangle 2502">
            <a:extLst>
              <a:ext uri="{FF2B5EF4-FFF2-40B4-BE49-F238E27FC236}">
                <a16:creationId xmlns:a16="http://schemas.microsoft.com/office/drawing/2014/main" id="{21D99A54-E07F-47E7-B6C2-21C9B6CB8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5678488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55" name="Line 2503">
            <a:extLst>
              <a:ext uri="{FF2B5EF4-FFF2-40B4-BE49-F238E27FC236}">
                <a16:creationId xmlns:a16="http://schemas.microsoft.com/office/drawing/2014/main" id="{6A67E433-1206-4002-A04B-10395A515E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678488"/>
            <a:ext cx="2222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56" name="Line 2504">
            <a:extLst>
              <a:ext uri="{FF2B5EF4-FFF2-40B4-BE49-F238E27FC236}">
                <a16:creationId xmlns:a16="http://schemas.microsoft.com/office/drawing/2014/main" id="{3DD0EF58-E447-4BC1-8696-CE04F2207C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6784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57" name="Line 2505">
            <a:extLst>
              <a:ext uri="{FF2B5EF4-FFF2-40B4-BE49-F238E27FC236}">
                <a16:creationId xmlns:a16="http://schemas.microsoft.com/office/drawing/2014/main" id="{509974B2-9628-420E-8A2E-5EA87ACFBE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6784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58" name="Rectangle 2506">
            <a:extLst>
              <a:ext uri="{FF2B5EF4-FFF2-40B4-BE49-F238E27FC236}">
                <a16:creationId xmlns:a16="http://schemas.microsoft.com/office/drawing/2014/main" id="{CED2CA55-26F6-4E18-AB38-F699EC59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5678488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59" name="Line 2507">
            <a:extLst>
              <a:ext uri="{FF2B5EF4-FFF2-40B4-BE49-F238E27FC236}">
                <a16:creationId xmlns:a16="http://schemas.microsoft.com/office/drawing/2014/main" id="{7B3B5D7A-163F-4C2A-8A96-2AF2DD741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550" y="5678488"/>
            <a:ext cx="2238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60" name="Line 2508">
            <a:extLst>
              <a:ext uri="{FF2B5EF4-FFF2-40B4-BE49-F238E27FC236}">
                <a16:creationId xmlns:a16="http://schemas.microsoft.com/office/drawing/2014/main" id="{DA80AF8A-C3EA-4298-9BAE-36F5896D62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6784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61" name="Line 2509">
            <a:extLst>
              <a:ext uri="{FF2B5EF4-FFF2-40B4-BE49-F238E27FC236}">
                <a16:creationId xmlns:a16="http://schemas.microsoft.com/office/drawing/2014/main" id="{4B66C498-C86F-4A25-814D-4512FB064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6784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62" name="Rectangle 2510">
            <a:extLst>
              <a:ext uri="{FF2B5EF4-FFF2-40B4-BE49-F238E27FC236}">
                <a16:creationId xmlns:a16="http://schemas.microsoft.com/office/drawing/2014/main" id="{3A6F7C1A-1190-48D9-979E-E3D452CBA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5678488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63" name="Line 2511">
            <a:extLst>
              <a:ext uri="{FF2B5EF4-FFF2-40B4-BE49-F238E27FC236}">
                <a16:creationId xmlns:a16="http://schemas.microsoft.com/office/drawing/2014/main" id="{857E4369-1004-4E64-A279-4B6A015072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5678488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64" name="Line 2512">
            <a:extLst>
              <a:ext uri="{FF2B5EF4-FFF2-40B4-BE49-F238E27FC236}">
                <a16:creationId xmlns:a16="http://schemas.microsoft.com/office/drawing/2014/main" id="{AACE6C50-D23C-4CB1-AAB8-4790EBFEF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6784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65" name="Line 2513">
            <a:extLst>
              <a:ext uri="{FF2B5EF4-FFF2-40B4-BE49-F238E27FC236}">
                <a16:creationId xmlns:a16="http://schemas.microsoft.com/office/drawing/2014/main" id="{B9D26A52-C5FB-4306-A6D8-F3370856D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6784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66" name="Rectangle 2514">
            <a:extLst>
              <a:ext uri="{FF2B5EF4-FFF2-40B4-BE49-F238E27FC236}">
                <a16:creationId xmlns:a16="http://schemas.microsoft.com/office/drawing/2014/main" id="{BEA39809-0841-4BD1-9D25-00887F5A3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5678488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67" name="Line 2515">
            <a:extLst>
              <a:ext uri="{FF2B5EF4-FFF2-40B4-BE49-F238E27FC236}">
                <a16:creationId xmlns:a16="http://schemas.microsoft.com/office/drawing/2014/main" id="{708118B5-99A5-4C49-AA8A-1531195654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9925" y="5678488"/>
            <a:ext cx="2222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68" name="Rectangle 2516">
            <a:extLst>
              <a:ext uri="{FF2B5EF4-FFF2-40B4-BE49-F238E27FC236}">
                <a16:creationId xmlns:a16="http://schemas.microsoft.com/office/drawing/2014/main" id="{896FC3BB-AC94-48F9-A11A-874E29917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5678488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69" name="Line 2517">
            <a:extLst>
              <a:ext uri="{FF2B5EF4-FFF2-40B4-BE49-F238E27FC236}">
                <a16:creationId xmlns:a16="http://schemas.microsoft.com/office/drawing/2014/main" id="{24BD9A01-FDF3-4CA6-BDB3-19F396B2F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6784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70" name="Line 2518">
            <a:extLst>
              <a:ext uri="{FF2B5EF4-FFF2-40B4-BE49-F238E27FC236}">
                <a16:creationId xmlns:a16="http://schemas.microsoft.com/office/drawing/2014/main" id="{D65ADB46-E6CB-4EDA-BC19-41AD848E3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6784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71" name="Rectangle 2519">
            <a:extLst>
              <a:ext uri="{FF2B5EF4-FFF2-40B4-BE49-F238E27FC236}">
                <a16:creationId xmlns:a16="http://schemas.microsoft.com/office/drawing/2014/main" id="{76035DD2-0A99-4701-9D34-D66FF75C6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5678488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72" name="Line 2520">
            <a:extLst>
              <a:ext uri="{FF2B5EF4-FFF2-40B4-BE49-F238E27FC236}">
                <a16:creationId xmlns:a16="http://schemas.microsoft.com/office/drawing/2014/main" id="{9AD48A74-8ECD-41D0-B067-8D6C08F34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8525" y="5678488"/>
            <a:ext cx="2238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73" name="Rectangle 2521">
            <a:extLst>
              <a:ext uri="{FF2B5EF4-FFF2-40B4-BE49-F238E27FC236}">
                <a16:creationId xmlns:a16="http://schemas.microsoft.com/office/drawing/2014/main" id="{D966BB35-E6E0-4526-AC60-2A69CF9A2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5678488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74" name="Line 2522">
            <a:extLst>
              <a:ext uri="{FF2B5EF4-FFF2-40B4-BE49-F238E27FC236}">
                <a16:creationId xmlns:a16="http://schemas.microsoft.com/office/drawing/2014/main" id="{49295DD2-CE17-47CB-BCB3-9CBF4DEF58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6784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75" name="Line 2523">
            <a:extLst>
              <a:ext uri="{FF2B5EF4-FFF2-40B4-BE49-F238E27FC236}">
                <a16:creationId xmlns:a16="http://schemas.microsoft.com/office/drawing/2014/main" id="{312092BF-0BA0-4A84-98BC-74FB4D7E9A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6784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76" name="Rectangle 2524">
            <a:extLst>
              <a:ext uri="{FF2B5EF4-FFF2-40B4-BE49-F238E27FC236}">
                <a16:creationId xmlns:a16="http://schemas.microsoft.com/office/drawing/2014/main" id="{75FCEAF0-3AA4-46C2-AE1E-6A4A5A486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5678488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77" name="Line 2525">
            <a:extLst>
              <a:ext uri="{FF2B5EF4-FFF2-40B4-BE49-F238E27FC236}">
                <a16:creationId xmlns:a16="http://schemas.microsoft.com/office/drawing/2014/main" id="{ED6DB25E-20BD-45BB-8C3E-7E1E96326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713" y="5678488"/>
            <a:ext cx="2238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78" name="Rectangle 2526">
            <a:extLst>
              <a:ext uri="{FF2B5EF4-FFF2-40B4-BE49-F238E27FC236}">
                <a16:creationId xmlns:a16="http://schemas.microsoft.com/office/drawing/2014/main" id="{051E32F5-1C9A-4934-91A8-B00720EF7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5678488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79" name="Line 2527">
            <a:extLst>
              <a:ext uri="{FF2B5EF4-FFF2-40B4-BE49-F238E27FC236}">
                <a16:creationId xmlns:a16="http://schemas.microsoft.com/office/drawing/2014/main" id="{58F488FD-9905-4D97-997D-4C959C7DAC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6784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80" name="Line 2528">
            <a:extLst>
              <a:ext uri="{FF2B5EF4-FFF2-40B4-BE49-F238E27FC236}">
                <a16:creationId xmlns:a16="http://schemas.microsoft.com/office/drawing/2014/main" id="{2DCE7A96-F34A-40B6-BF7E-F36F1D6A5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6784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81" name="Rectangle 2529">
            <a:extLst>
              <a:ext uri="{FF2B5EF4-FFF2-40B4-BE49-F238E27FC236}">
                <a16:creationId xmlns:a16="http://schemas.microsoft.com/office/drawing/2014/main" id="{448BAC60-18F3-4C8B-A6F9-C1FD8939F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5684838"/>
            <a:ext cx="6350" cy="17621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82" name="Line 2530">
            <a:extLst>
              <a:ext uri="{FF2B5EF4-FFF2-40B4-BE49-F238E27FC236}">
                <a16:creationId xmlns:a16="http://schemas.microsoft.com/office/drawing/2014/main" id="{13DA6FB5-60EE-4C0B-9241-3056A446A5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684838"/>
            <a:ext cx="1588" cy="1762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83" name="Rectangle 2531">
            <a:extLst>
              <a:ext uri="{FF2B5EF4-FFF2-40B4-BE49-F238E27FC236}">
                <a16:creationId xmlns:a16="http://schemas.microsoft.com/office/drawing/2014/main" id="{D5DA217E-01FD-4191-8D87-638A5CD9A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586105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84" name="Line 2532">
            <a:extLst>
              <a:ext uri="{FF2B5EF4-FFF2-40B4-BE49-F238E27FC236}">
                <a16:creationId xmlns:a16="http://schemas.microsoft.com/office/drawing/2014/main" id="{28ADC950-5972-45DC-83AD-5D0082DCF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8610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85" name="Line 2533">
            <a:extLst>
              <a:ext uri="{FF2B5EF4-FFF2-40B4-BE49-F238E27FC236}">
                <a16:creationId xmlns:a16="http://schemas.microsoft.com/office/drawing/2014/main" id="{BA05DD5C-64FA-43CF-ACC6-FAC6C7B982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8610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86" name="Rectangle 2534">
            <a:extLst>
              <a:ext uri="{FF2B5EF4-FFF2-40B4-BE49-F238E27FC236}">
                <a16:creationId xmlns:a16="http://schemas.microsoft.com/office/drawing/2014/main" id="{10F1798E-D3F5-4151-903B-36DC356EC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586105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87" name="Line 2535">
            <a:extLst>
              <a:ext uri="{FF2B5EF4-FFF2-40B4-BE49-F238E27FC236}">
                <a16:creationId xmlns:a16="http://schemas.microsoft.com/office/drawing/2014/main" id="{0D4B7745-8F60-407C-BBA8-12A3FA2D3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8610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88" name="Line 2536">
            <a:extLst>
              <a:ext uri="{FF2B5EF4-FFF2-40B4-BE49-F238E27FC236}">
                <a16:creationId xmlns:a16="http://schemas.microsoft.com/office/drawing/2014/main" id="{5F8F276D-B152-4D93-9858-BC0E1CF804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8610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89" name="Rectangle 2537">
            <a:extLst>
              <a:ext uri="{FF2B5EF4-FFF2-40B4-BE49-F238E27FC236}">
                <a16:creationId xmlns:a16="http://schemas.microsoft.com/office/drawing/2014/main" id="{28480FE3-4F02-4857-A3B1-356466B0B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5861050"/>
            <a:ext cx="2492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90" name="Line 2538">
            <a:extLst>
              <a:ext uri="{FF2B5EF4-FFF2-40B4-BE49-F238E27FC236}">
                <a16:creationId xmlns:a16="http://schemas.microsoft.com/office/drawing/2014/main" id="{DFAA1D8B-F6A5-40BA-86B2-55B51388E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5175" y="5861050"/>
            <a:ext cx="2492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91" name="Rectangle 2539">
            <a:extLst>
              <a:ext uri="{FF2B5EF4-FFF2-40B4-BE49-F238E27FC236}">
                <a16:creationId xmlns:a16="http://schemas.microsoft.com/office/drawing/2014/main" id="{7855DFA5-7A77-4E93-87EB-9CC47BF23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5684838"/>
            <a:ext cx="6350" cy="17621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92" name="Line 2540">
            <a:extLst>
              <a:ext uri="{FF2B5EF4-FFF2-40B4-BE49-F238E27FC236}">
                <a16:creationId xmlns:a16="http://schemas.microsoft.com/office/drawing/2014/main" id="{15187FE1-B359-4B0D-9597-A1409F5876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684838"/>
            <a:ext cx="1587" cy="1762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93" name="Line 2541">
            <a:extLst>
              <a:ext uri="{FF2B5EF4-FFF2-40B4-BE49-F238E27FC236}">
                <a16:creationId xmlns:a16="http://schemas.microsoft.com/office/drawing/2014/main" id="{AC280EE1-1B00-461A-B334-7465F632B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8610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94" name="Line 2542">
            <a:extLst>
              <a:ext uri="{FF2B5EF4-FFF2-40B4-BE49-F238E27FC236}">
                <a16:creationId xmlns:a16="http://schemas.microsoft.com/office/drawing/2014/main" id="{BEB83AD3-681B-46DB-AB3F-F7C3ECC5C9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3" y="586105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95" name="Rectangle 2543">
            <a:extLst>
              <a:ext uri="{FF2B5EF4-FFF2-40B4-BE49-F238E27FC236}">
                <a16:creationId xmlns:a16="http://schemas.microsoft.com/office/drawing/2014/main" id="{CE4F4730-F390-4BE2-B019-8C33E28F9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586105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96" name="Line 2544">
            <a:extLst>
              <a:ext uri="{FF2B5EF4-FFF2-40B4-BE49-F238E27FC236}">
                <a16:creationId xmlns:a16="http://schemas.microsoft.com/office/drawing/2014/main" id="{BCCECE37-9732-4A50-A562-710BAB229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0763" y="586105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97" name="Rectangle 2545">
            <a:extLst>
              <a:ext uri="{FF2B5EF4-FFF2-40B4-BE49-F238E27FC236}">
                <a16:creationId xmlns:a16="http://schemas.microsoft.com/office/drawing/2014/main" id="{2DD764AF-70F9-45B7-A66A-A8F806137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5684838"/>
            <a:ext cx="6350" cy="17621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7998" name="Line 2546">
            <a:extLst>
              <a:ext uri="{FF2B5EF4-FFF2-40B4-BE49-F238E27FC236}">
                <a16:creationId xmlns:a16="http://schemas.microsoft.com/office/drawing/2014/main" id="{E0D02825-A6BD-41F2-9F2D-90637E50F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684838"/>
            <a:ext cx="1588" cy="1762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999" name="Line 2547">
            <a:extLst>
              <a:ext uri="{FF2B5EF4-FFF2-40B4-BE49-F238E27FC236}">
                <a16:creationId xmlns:a16="http://schemas.microsoft.com/office/drawing/2014/main" id="{58313C0F-C2EF-4814-9C86-9A1260149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8610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00" name="Line 2548">
            <a:extLst>
              <a:ext uri="{FF2B5EF4-FFF2-40B4-BE49-F238E27FC236}">
                <a16:creationId xmlns:a16="http://schemas.microsoft.com/office/drawing/2014/main" id="{0F0B9AA3-60F1-45FD-9D29-D65A997E7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58610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01" name="Rectangle 2549">
            <a:extLst>
              <a:ext uri="{FF2B5EF4-FFF2-40B4-BE49-F238E27FC236}">
                <a16:creationId xmlns:a16="http://schemas.microsoft.com/office/drawing/2014/main" id="{D25046D1-D350-4138-B6E8-A406F9C07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5861050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02" name="Line 2550">
            <a:extLst>
              <a:ext uri="{FF2B5EF4-FFF2-40B4-BE49-F238E27FC236}">
                <a16:creationId xmlns:a16="http://schemas.microsoft.com/office/drawing/2014/main" id="{AFA56FF4-572E-40D5-A613-30F7CD32C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861050"/>
            <a:ext cx="2222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03" name="Line 2551">
            <a:extLst>
              <a:ext uri="{FF2B5EF4-FFF2-40B4-BE49-F238E27FC236}">
                <a16:creationId xmlns:a16="http://schemas.microsoft.com/office/drawing/2014/main" id="{A4CAEDD6-311A-4255-BEDF-B1FEABCD4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684838"/>
            <a:ext cx="1588" cy="1762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04" name="Line 2552">
            <a:extLst>
              <a:ext uri="{FF2B5EF4-FFF2-40B4-BE49-F238E27FC236}">
                <a16:creationId xmlns:a16="http://schemas.microsoft.com/office/drawing/2014/main" id="{93763976-A0F0-4EBB-96D5-7F854D6E0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8610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05" name="Line 2553">
            <a:extLst>
              <a:ext uri="{FF2B5EF4-FFF2-40B4-BE49-F238E27FC236}">
                <a16:creationId xmlns:a16="http://schemas.microsoft.com/office/drawing/2014/main" id="{1C0C5821-5F05-412E-BFCB-521C67916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8610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06" name="Rectangle 2554">
            <a:extLst>
              <a:ext uri="{FF2B5EF4-FFF2-40B4-BE49-F238E27FC236}">
                <a16:creationId xmlns:a16="http://schemas.microsoft.com/office/drawing/2014/main" id="{9362BDB0-FA1B-4AC6-83ED-F68910250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5861050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07" name="Line 2555">
            <a:extLst>
              <a:ext uri="{FF2B5EF4-FFF2-40B4-BE49-F238E27FC236}">
                <a16:creationId xmlns:a16="http://schemas.microsoft.com/office/drawing/2014/main" id="{202B4834-F5BB-4964-90F7-DEB8DAD403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550" y="5861050"/>
            <a:ext cx="2238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08" name="Rectangle 2556">
            <a:extLst>
              <a:ext uri="{FF2B5EF4-FFF2-40B4-BE49-F238E27FC236}">
                <a16:creationId xmlns:a16="http://schemas.microsoft.com/office/drawing/2014/main" id="{EE55366B-2728-44A9-BB63-5CC23C532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684838"/>
            <a:ext cx="6350" cy="17621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09" name="Line 2557">
            <a:extLst>
              <a:ext uri="{FF2B5EF4-FFF2-40B4-BE49-F238E27FC236}">
                <a16:creationId xmlns:a16="http://schemas.microsoft.com/office/drawing/2014/main" id="{9154ECCE-8E4F-4874-9B9C-FF4A1ED59D0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684838"/>
            <a:ext cx="1587" cy="1762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10" name="Rectangle 2558">
            <a:extLst>
              <a:ext uri="{FF2B5EF4-FFF2-40B4-BE49-F238E27FC236}">
                <a16:creationId xmlns:a16="http://schemas.microsoft.com/office/drawing/2014/main" id="{88F3D3EE-D3FE-41BF-AAF0-A930E6CBC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86105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11" name="Line 2559">
            <a:extLst>
              <a:ext uri="{FF2B5EF4-FFF2-40B4-BE49-F238E27FC236}">
                <a16:creationId xmlns:a16="http://schemas.microsoft.com/office/drawing/2014/main" id="{E8F4D85E-567F-4BAF-AF26-EFFE455960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8610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12" name="Line 2560">
            <a:extLst>
              <a:ext uri="{FF2B5EF4-FFF2-40B4-BE49-F238E27FC236}">
                <a16:creationId xmlns:a16="http://schemas.microsoft.com/office/drawing/2014/main" id="{42C55966-96BF-42CB-B2E1-836779E76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3388" y="586105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13" name="Rectangle 2561">
            <a:extLst>
              <a:ext uri="{FF2B5EF4-FFF2-40B4-BE49-F238E27FC236}">
                <a16:creationId xmlns:a16="http://schemas.microsoft.com/office/drawing/2014/main" id="{A118555C-8449-43BF-AE48-634BEADF3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586105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14" name="Line 2562">
            <a:extLst>
              <a:ext uri="{FF2B5EF4-FFF2-40B4-BE49-F238E27FC236}">
                <a16:creationId xmlns:a16="http://schemas.microsoft.com/office/drawing/2014/main" id="{F320734F-6A42-4178-A42E-8F46B094F6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586105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15" name="Rectangle 2563">
            <a:extLst>
              <a:ext uri="{FF2B5EF4-FFF2-40B4-BE49-F238E27FC236}">
                <a16:creationId xmlns:a16="http://schemas.microsoft.com/office/drawing/2014/main" id="{DE17E2B4-DCAB-4083-9826-EE19C2466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5684838"/>
            <a:ext cx="6350" cy="17621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16" name="Line 2564">
            <a:extLst>
              <a:ext uri="{FF2B5EF4-FFF2-40B4-BE49-F238E27FC236}">
                <a16:creationId xmlns:a16="http://schemas.microsoft.com/office/drawing/2014/main" id="{00E8365D-5ACB-4EB4-84B7-3860CC4E12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684838"/>
            <a:ext cx="1588" cy="1762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17" name="Rectangle 2565">
            <a:extLst>
              <a:ext uri="{FF2B5EF4-FFF2-40B4-BE49-F238E27FC236}">
                <a16:creationId xmlns:a16="http://schemas.microsoft.com/office/drawing/2014/main" id="{50058F4E-5CB3-45A3-9F28-E2FC9E27B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5861050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18" name="Line 2566">
            <a:extLst>
              <a:ext uri="{FF2B5EF4-FFF2-40B4-BE49-F238E27FC236}">
                <a16:creationId xmlns:a16="http://schemas.microsoft.com/office/drawing/2014/main" id="{7F474043-407E-453B-BE88-38541AEA48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8610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19" name="Line 2567">
            <a:extLst>
              <a:ext uri="{FF2B5EF4-FFF2-40B4-BE49-F238E27FC236}">
                <a16:creationId xmlns:a16="http://schemas.microsoft.com/office/drawing/2014/main" id="{68156C23-B2F8-4EE0-AA05-3CF14E29D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8610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20" name="Rectangle 2568">
            <a:extLst>
              <a:ext uri="{FF2B5EF4-FFF2-40B4-BE49-F238E27FC236}">
                <a16:creationId xmlns:a16="http://schemas.microsoft.com/office/drawing/2014/main" id="{618F69E6-EB8B-4A75-A592-9727BEE7F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5861050"/>
            <a:ext cx="2222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21" name="Line 2569">
            <a:extLst>
              <a:ext uri="{FF2B5EF4-FFF2-40B4-BE49-F238E27FC236}">
                <a16:creationId xmlns:a16="http://schemas.microsoft.com/office/drawing/2014/main" id="{3817B287-1AF6-43D5-8EBE-4697D9057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9925" y="5861050"/>
            <a:ext cx="2222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22" name="Rectangle 2570">
            <a:extLst>
              <a:ext uri="{FF2B5EF4-FFF2-40B4-BE49-F238E27FC236}">
                <a16:creationId xmlns:a16="http://schemas.microsoft.com/office/drawing/2014/main" id="{0961B634-0BD1-4703-8272-1A6FFFB92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5684838"/>
            <a:ext cx="6350" cy="17621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23" name="Line 2571">
            <a:extLst>
              <a:ext uri="{FF2B5EF4-FFF2-40B4-BE49-F238E27FC236}">
                <a16:creationId xmlns:a16="http://schemas.microsoft.com/office/drawing/2014/main" id="{858B9500-AA57-4F9E-BD61-9864E0DFEB1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684838"/>
            <a:ext cx="1588" cy="1762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24" name="Line 2572">
            <a:extLst>
              <a:ext uri="{FF2B5EF4-FFF2-40B4-BE49-F238E27FC236}">
                <a16:creationId xmlns:a16="http://schemas.microsoft.com/office/drawing/2014/main" id="{9D7BF2AB-10EB-4966-A923-2007FC345A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8610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25" name="Line 2573">
            <a:extLst>
              <a:ext uri="{FF2B5EF4-FFF2-40B4-BE49-F238E27FC236}">
                <a16:creationId xmlns:a16="http://schemas.microsoft.com/office/drawing/2014/main" id="{3AC5B95E-1E7D-4B1A-850D-E5C2C0259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58610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26" name="Rectangle 2574">
            <a:extLst>
              <a:ext uri="{FF2B5EF4-FFF2-40B4-BE49-F238E27FC236}">
                <a16:creationId xmlns:a16="http://schemas.microsoft.com/office/drawing/2014/main" id="{FF27034F-A133-4B00-AC82-59BCFF08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5861050"/>
            <a:ext cx="2238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27" name="Line 2575">
            <a:extLst>
              <a:ext uri="{FF2B5EF4-FFF2-40B4-BE49-F238E27FC236}">
                <a16:creationId xmlns:a16="http://schemas.microsoft.com/office/drawing/2014/main" id="{89AD0C2E-DC6D-48BE-9223-5E3BAA523D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8525" y="5861050"/>
            <a:ext cx="2238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28" name="Rectangle 2576">
            <a:extLst>
              <a:ext uri="{FF2B5EF4-FFF2-40B4-BE49-F238E27FC236}">
                <a16:creationId xmlns:a16="http://schemas.microsoft.com/office/drawing/2014/main" id="{5EEEC5D6-B67D-4901-BB63-2FBE73E33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5684838"/>
            <a:ext cx="6350" cy="17621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29" name="Line 2577">
            <a:extLst>
              <a:ext uri="{FF2B5EF4-FFF2-40B4-BE49-F238E27FC236}">
                <a16:creationId xmlns:a16="http://schemas.microsoft.com/office/drawing/2014/main" id="{084FC397-AB14-44D5-8A10-1EBACC169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684838"/>
            <a:ext cx="1587" cy="1762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30" name="Line 2578">
            <a:extLst>
              <a:ext uri="{FF2B5EF4-FFF2-40B4-BE49-F238E27FC236}">
                <a16:creationId xmlns:a16="http://schemas.microsoft.com/office/drawing/2014/main" id="{B69578CD-C32A-42A1-A66A-F5E487D90D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8610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31" name="Line 2579">
            <a:extLst>
              <a:ext uri="{FF2B5EF4-FFF2-40B4-BE49-F238E27FC236}">
                <a16:creationId xmlns:a16="http://schemas.microsoft.com/office/drawing/2014/main" id="{F5BAACBA-D0C2-4801-B4B5-03D2A253A4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586105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32" name="Rectangle 2580">
            <a:extLst>
              <a:ext uri="{FF2B5EF4-FFF2-40B4-BE49-F238E27FC236}">
                <a16:creationId xmlns:a16="http://schemas.microsoft.com/office/drawing/2014/main" id="{1EBEDC09-69F1-4AB3-9D31-BAE3C3165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5861050"/>
            <a:ext cx="2238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33" name="Line 2581">
            <a:extLst>
              <a:ext uri="{FF2B5EF4-FFF2-40B4-BE49-F238E27FC236}">
                <a16:creationId xmlns:a16="http://schemas.microsoft.com/office/drawing/2014/main" id="{BB3C1974-B13F-402F-B1E3-C7817841B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713" y="5861050"/>
            <a:ext cx="2238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34" name="Rectangle 2582">
            <a:extLst>
              <a:ext uri="{FF2B5EF4-FFF2-40B4-BE49-F238E27FC236}">
                <a16:creationId xmlns:a16="http://schemas.microsoft.com/office/drawing/2014/main" id="{71BDDEAA-99CC-45DC-AB53-7FAFDBB10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5684838"/>
            <a:ext cx="6350" cy="17621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35" name="Line 2583">
            <a:extLst>
              <a:ext uri="{FF2B5EF4-FFF2-40B4-BE49-F238E27FC236}">
                <a16:creationId xmlns:a16="http://schemas.microsoft.com/office/drawing/2014/main" id="{F96B90BC-EEBD-4BDF-B184-829A08977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684838"/>
            <a:ext cx="1588" cy="17621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36" name="Line 2584">
            <a:extLst>
              <a:ext uri="{FF2B5EF4-FFF2-40B4-BE49-F238E27FC236}">
                <a16:creationId xmlns:a16="http://schemas.microsoft.com/office/drawing/2014/main" id="{0A68BBCA-8007-4761-B4BA-F96210A4E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8610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37" name="Line 2585">
            <a:extLst>
              <a:ext uri="{FF2B5EF4-FFF2-40B4-BE49-F238E27FC236}">
                <a16:creationId xmlns:a16="http://schemas.microsoft.com/office/drawing/2014/main" id="{74E3B8E3-5893-4B29-A8CC-384BF741C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8610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38" name="Line 2586">
            <a:extLst>
              <a:ext uri="{FF2B5EF4-FFF2-40B4-BE49-F238E27FC236}">
                <a16:creationId xmlns:a16="http://schemas.microsoft.com/office/drawing/2014/main" id="{3EFFD77D-03CC-4F4E-A41D-B133EE1B4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8610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39" name="Line 2587">
            <a:extLst>
              <a:ext uri="{FF2B5EF4-FFF2-40B4-BE49-F238E27FC236}">
                <a16:creationId xmlns:a16="http://schemas.microsoft.com/office/drawing/2014/main" id="{86BD2000-F337-41B2-B031-88DED9B44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550" y="586105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40" name="Rectangle 2588">
            <a:extLst>
              <a:ext uri="{FF2B5EF4-FFF2-40B4-BE49-F238E27FC236}">
                <a16:creationId xmlns:a16="http://schemas.microsoft.com/office/drawing/2014/main" id="{0C28F76A-7EC2-40F0-B888-B769BB4E6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867400"/>
            <a:ext cx="31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00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41" name="Rectangle 2589">
            <a:extLst>
              <a:ext uri="{FF2B5EF4-FFF2-40B4-BE49-F238E27FC236}">
                <a16:creationId xmlns:a16="http://schemas.microsoft.com/office/drawing/2014/main" id="{44FDDA48-9915-41DB-B0C3-21656CC4D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450" y="21780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994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042" name="Rectangle 2590">
            <a:extLst>
              <a:ext uri="{FF2B5EF4-FFF2-40B4-BE49-F238E27FC236}">
                <a16:creationId xmlns:a16="http://schemas.microsoft.com/office/drawing/2014/main" id="{0AECD3A7-6A40-4244-BC41-A9DFC8B0A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513" y="217805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43" name="Rectangle 2591">
            <a:extLst>
              <a:ext uri="{FF2B5EF4-FFF2-40B4-BE49-F238E27FC236}">
                <a16:creationId xmlns:a16="http://schemas.microsoft.com/office/drawing/2014/main" id="{1BC9E31A-C761-4402-A9A4-6EF7C6B9A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217805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044" name="Rectangle 2592">
            <a:extLst>
              <a:ext uri="{FF2B5EF4-FFF2-40B4-BE49-F238E27FC236}">
                <a16:creationId xmlns:a16="http://schemas.microsoft.com/office/drawing/2014/main" id="{AFD7DF48-BF1A-466B-B3C7-E173756C5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21780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34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045" name="Rectangle 2593">
            <a:extLst>
              <a:ext uri="{FF2B5EF4-FFF2-40B4-BE49-F238E27FC236}">
                <a16:creationId xmlns:a16="http://schemas.microsoft.com/office/drawing/2014/main" id="{F53BFDD0-833E-4B82-8431-5E8E5CE88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3" y="217805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46" name="Rectangle 2594">
            <a:extLst>
              <a:ext uri="{FF2B5EF4-FFF2-40B4-BE49-F238E27FC236}">
                <a16:creationId xmlns:a16="http://schemas.microsoft.com/office/drawing/2014/main" id="{4B063F2B-578A-4D4B-AF72-61802AAD0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5" y="21780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047" name="Rectangle 2595">
            <a:extLst>
              <a:ext uri="{FF2B5EF4-FFF2-40B4-BE49-F238E27FC236}">
                <a16:creationId xmlns:a16="http://schemas.microsoft.com/office/drawing/2014/main" id="{51FBB626-1CDA-4DFF-85E3-6C823D8B9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6488" y="217805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48" name="Rectangle 2596">
            <a:extLst>
              <a:ext uri="{FF2B5EF4-FFF2-40B4-BE49-F238E27FC236}">
                <a16:creationId xmlns:a16="http://schemas.microsoft.com/office/drawing/2014/main" id="{C796E4F8-36E6-4575-B6CC-DF59C885B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075" y="21780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38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049" name="Rectangle 2597">
            <a:extLst>
              <a:ext uri="{FF2B5EF4-FFF2-40B4-BE49-F238E27FC236}">
                <a16:creationId xmlns:a16="http://schemas.microsoft.com/office/drawing/2014/main" id="{5AC7FA45-8955-4FA5-8179-76DF3B269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175" y="21780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50" name="Rectangle 2598">
            <a:extLst>
              <a:ext uri="{FF2B5EF4-FFF2-40B4-BE49-F238E27FC236}">
                <a16:creationId xmlns:a16="http://schemas.microsoft.com/office/drawing/2014/main" id="{824E364D-7F61-4917-AD34-92F6F8D65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21780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051" name="Rectangle 2599">
            <a:extLst>
              <a:ext uri="{FF2B5EF4-FFF2-40B4-BE49-F238E27FC236}">
                <a16:creationId xmlns:a16="http://schemas.microsoft.com/office/drawing/2014/main" id="{90A21D67-49C7-45A2-B402-8F80D42F6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050" y="21780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52" name="Rectangle 2600">
            <a:extLst>
              <a:ext uri="{FF2B5EF4-FFF2-40B4-BE49-F238E27FC236}">
                <a16:creationId xmlns:a16="http://schemas.microsoft.com/office/drawing/2014/main" id="{33161853-A2C3-478E-BEC4-DA3882FEF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100" y="217805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053" name="Rectangle 2601">
            <a:extLst>
              <a:ext uri="{FF2B5EF4-FFF2-40B4-BE49-F238E27FC236}">
                <a16:creationId xmlns:a16="http://schemas.microsoft.com/office/drawing/2014/main" id="{FAFC336F-E475-4181-B8BF-B2234F914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650" y="21780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54" name="Rectangle 2602">
            <a:extLst>
              <a:ext uri="{FF2B5EF4-FFF2-40B4-BE49-F238E27FC236}">
                <a16:creationId xmlns:a16="http://schemas.microsoft.com/office/drawing/2014/main" id="{F1833B91-847C-4460-9B39-CA34FE7B8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1688" y="217805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5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055" name="Rectangle 2603">
            <a:extLst>
              <a:ext uri="{FF2B5EF4-FFF2-40B4-BE49-F238E27FC236}">
                <a16:creationId xmlns:a16="http://schemas.microsoft.com/office/drawing/2014/main" id="{797B3C7F-BE91-4898-BDE2-64C487D3A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238" y="217805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56" name="Rectangle 2604">
            <a:extLst>
              <a:ext uri="{FF2B5EF4-FFF2-40B4-BE49-F238E27FC236}">
                <a16:creationId xmlns:a16="http://schemas.microsoft.com/office/drawing/2014/main" id="{6A954D2E-DC0B-49E0-8D54-57D55B99E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0" y="217805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057" name="Rectangle 2605">
            <a:extLst>
              <a:ext uri="{FF2B5EF4-FFF2-40B4-BE49-F238E27FC236}">
                <a16:creationId xmlns:a16="http://schemas.microsoft.com/office/drawing/2014/main" id="{788724B0-9CE0-47D7-A878-1FAE0D9C9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3" y="217805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058" name="Rectangle 2606">
            <a:extLst>
              <a:ext uri="{FF2B5EF4-FFF2-40B4-BE49-F238E27FC236}">
                <a16:creationId xmlns:a16="http://schemas.microsoft.com/office/drawing/2014/main" id="{9BD7E81C-DBD3-409C-A2B1-8437BC2A9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5" y="21780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59" name="Rectangle 2607">
            <a:extLst>
              <a:ext uri="{FF2B5EF4-FFF2-40B4-BE49-F238E27FC236}">
                <a16:creationId xmlns:a16="http://schemas.microsoft.com/office/drawing/2014/main" id="{E833056C-5CAC-4789-80F5-DCED6DDC1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2168525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60" name="Line 2608">
            <a:extLst>
              <a:ext uri="{FF2B5EF4-FFF2-40B4-BE49-F238E27FC236}">
                <a16:creationId xmlns:a16="http://schemas.microsoft.com/office/drawing/2014/main" id="{1219D8B8-6A5F-48D3-ADD8-1F3D9431C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168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61" name="Line 2609">
            <a:extLst>
              <a:ext uri="{FF2B5EF4-FFF2-40B4-BE49-F238E27FC236}">
                <a16:creationId xmlns:a16="http://schemas.microsoft.com/office/drawing/2014/main" id="{7A85F538-253C-45B4-9644-AD6AB240C1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168525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62" name="Rectangle 2610">
            <a:extLst>
              <a:ext uri="{FF2B5EF4-FFF2-40B4-BE49-F238E27FC236}">
                <a16:creationId xmlns:a16="http://schemas.microsoft.com/office/drawing/2014/main" id="{A922A050-4A90-423C-9B32-CC3568B4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2168525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63" name="Line 2611">
            <a:extLst>
              <a:ext uri="{FF2B5EF4-FFF2-40B4-BE49-F238E27FC236}">
                <a16:creationId xmlns:a16="http://schemas.microsoft.com/office/drawing/2014/main" id="{0597A3AC-6DD8-446E-9CB8-DDCCE4C4C5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168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64" name="Line 2612">
            <a:extLst>
              <a:ext uri="{FF2B5EF4-FFF2-40B4-BE49-F238E27FC236}">
                <a16:creationId xmlns:a16="http://schemas.microsoft.com/office/drawing/2014/main" id="{8F36B147-7D0C-474C-ABD1-4D62F3615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168525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65" name="Rectangle 2613">
            <a:extLst>
              <a:ext uri="{FF2B5EF4-FFF2-40B4-BE49-F238E27FC236}">
                <a16:creationId xmlns:a16="http://schemas.microsoft.com/office/drawing/2014/main" id="{49666D59-1C7B-4366-B9F4-CC36EB0F0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938" y="2168525"/>
            <a:ext cx="320675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66" name="Line 2614">
            <a:extLst>
              <a:ext uri="{FF2B5EF4-FFF2-40B4-BE49-F238E27FC236}">
                <a16:creationId xmlns:a16="http://schemas.microsoft.com/office/drawing/2014/main" id="{4BB56708-12BC-47BA-9667-ECDD7A784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1938" y="2168525"/>
            <a:ext cx="320675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67" name="Line 2615">
            <a:extLst>
              <a:ext uri="{FF2B5EF4-FFF2-40B4-BE49-F238E27FC236}">
                <a16:creationId xmlns:a16="http://schemas.microsoft.com/office/drawing/2014/main" id="{963D8617-A312-4ECB-AADB-60BC5FF0D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168525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68" name="Line 2616">
            <a:extLst>
              <a:ext uri="{FF2B5EF4-FFF2-40B4-BE49-F238E27FC236}">
                <a16:creationId xmlns:a16="http://schemas.microsoft.com/office/drawing/2014/main" id="{70455CA8-5738-40F5-AC20-FC659AB7A8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168525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69" name="Rectangle 2617">
            <a:extLst>
              <a:ext uri="{FF2B5EF4-FFF2-40B4-BE49-F238E27FC236}">
                <a16:creationId xmlns:a16="http://schemas.microsoft.com/office/drawing/2014/main" id="{1B111B7F-4AF3-4166-A7D9-A971EEB33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75" y="2168525"/>
            <a:ext cx="2873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70" name="Line 2618">
            <a:extLst>
              <a:ext uri="{FF2B5EF4-FFF2-40B4-BE49-F238E27FC236}">
                <a16:creationId xmlns:a16="http://schemas.microsoft.com/office/drawing/2014/main" id="{F4610566-170D-418C-AB35-475184A91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75" y="2168525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71" name="Line 2619">
            <a:extLst>
              <a:ext uri="{FF2B5EF4-FFF2-40B4-BE49-F238E27FC236}">
                <a16:creationId xmlns:a16="http://schemas.microsoft.com/office/drawing/2014/main" id="{D1DBADFC-1F34-4ED1-BAE0-D986E60A9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168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72" name="Line 2620">
            <a:extLst>
              <a:ext uri="{FF2B5EF4-FFF2-40B4-BE49-F238E27FC236}">
                <a16:creationId xmlns:a16="http://schemas.microsoft.com/office/drawing/2014/main" id="{C265C5F6-4F3F-45EC-B0D3-C069A9B3652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168525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73" name="Rectangle 2621">
            <a:extLst>
              <a:ext uri="{FF2B5EF4-FFF2-40B4-BE49-F238E27FC236}">
                <a16:creationId xmlns:a16="http://schemas.microsoft.com/office/drawing/2014/main" id="{C88D47AB-8E7F-4CED-9399-8F58A50C8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2168525"/>
            <a:ext cx="2873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74" name="Line 2622">
            <a:extLst>
              <a:ext uri="{FF2B5EF4-FFF2-40B4-BE49-F238E27FC236}">
                <a16:creationId xmlns:a16="http://schemas.microsoft.com/office/drawing/2014/main" id="{EC3FD18C-2B3D-4F43-B091-5E16F0FCA8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3" y="2168525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75" name="Line 2623">
            <a:extLst>
              <a:ext uri="{FF2B5EF4-FFF2-40B4-BE49-F238E27FC236}">
                <a16:creationId xmlns:a16="http://schemas.microsoft.com/office/drawing/2014/main" id="{2B4AFFAA-7AE0-4CA6-A434-A0CA55D0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168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76" name="Line 2624">
            <a:extLst>
              <a:ext uri="{FF2B5EF4-FFF2-40B4-BE49-F238E27FC236}">
                <a16:creationId xmlns:a16="http://schemas.microsoft.com/office/drawing/2014/main" id="{37FCEEB3-B192-4779-9A31-FC87811BA5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168525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77" name="Rectangle 2625">
            <a:extLst>
              <a:ext uri="{FF2B5EF4-FFF2-40B4-BE49-F238E27FC236}">
                <a16:creationId xmlns:a16="http://schemas.microsoft.com/office/drawing/2014/main" id="{FA0D5EC8-5882-464C-A23B-C9EDA3FB8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2168525"/>
            <a:ext cx="2873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78" name="Line 2626">
            <a:extLst>
              <a:ext uri="{FF2B5EF4-FFF2-40B4-BE49-F238E27FC236}">
                <a16:creationId xmlns:a16="http://schemas.microsoft.com/office/drawing/2014/main" id="{DF1A4F8B-ECC2-4F1A-8DDA-52352679D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2168525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79" name="Rectangle 2627">
            <a:extLst>
              <a:ext uri="{FF2B5EF4-FFF2-40B4-BE49-F238E27FC236}">
                <a16:creationId xmlns:a16="http://schemas.microsoft.com/office/drawing/2014/main" id="{FCCF621F-E9D6-4E7C-98F0-C5E2C183D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2168525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80" name="Line 2628">
            <a:extLst>
              <a:ext uri="{FF2B5EF4-FFF2-40B4-BE49-F238E27FC236}">
                <a16:creationId xmlns:a16="http://schemas.microsoft.com/office/drawing/2014/main" id="{8F461787-5B73-4494-B699-2CCBBF158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168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81" name="Line 2629">
            <a:extLst>
              <a:ext uri="{FF2B5EF4-FFF2-40B4-BE49-F238E27FC236}">
                <a16:creationId xmlns:a16="http://schemas.microsoft.com/office/drawing/2014/main" id="{C27EACCE-2098-4D50-AC9B-B064504E34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168525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82" name="Rectangle 2630">
            <a:extLst>
              <a:ext uri="{FF2B5EF4-FFF2-40B4-BE49-F238E27FC236}">
                <a16:creationId xmlns:a16="http://schemas.microsoft.com/office/drawing/2014/main" id="{B3107D07-DA83-4646-8A9D-3C346A2D4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438" y="2168525"/>
            <a:ext cx="239712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83" name="Line 2631">
            <a:extLst>
              <a:ext uri="{FF2B5EF4-FFF2-40B4-BE49-F238E27FC236}">
                <a16:creationId xmlns:a16="http://schemas.microsoft.com/office/drawing/2014/main" id="{84DBD70C-CF66-43DF-8F05-919D641E3A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8438" y="2168525"/>
            <a:ext cx="23971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84" name="Rectangle 2632">
            <a:extLst>
              <a:ext uri="{FF2B5EF4-FFF2-40B4-BE49-F238E27FC236}">
                <a16:creationId xmlns:a16="http://schemas.microsoft.com/office/drawing/2014/main" id="{846773A5-2929-46D0-A2DA-2389A3C4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2168525"/>
            <a:ext cx="4763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85" name="Line 2633">
            <a:extLst>
              <a:ext uri="{FF2B5EF4-FFF2-40B4-BE49-F238E27FC236}">
                <a16:creationId xmlns:a16="http://schemas.microsoft.com/office/drawing/2014/main" id="{3A9D0C7C-9426-4357-A84F-D28FA6ADC19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168525"/>
            <a:ext cx="476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86" name="Line 2634">
            <a:extLst>
              <a:ext uri="{FF2B5EF4-FFF2-40B4-BE49-F238E27FC236}">
                <a16:creationId xmlns:a16="http://schemas.microsoft.com/office/drawing/2014/main" id="{C55151DC-E763-4A9D-A61C-EBDC2932A06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168525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87" name="Rectangle 2635">
            <a:extLst>
              <a:ext uri="{FF2B5EF4-FFF2-40B4-BE49-F238E27FC236}">
                <a16:creationId xmlns:a16="http://schemas.microsoft.com/office/drawing/2014/main" id="{E089EE11-769F-4A69-A48F-908E67E2A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2168525"/>
            <a:ext cx="2873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88" name="Line 2636">
            <a:extLst>
              <a:ext uri="{FF2B5EF4-FFF2-40B4-BE49-F238E27FC236}">
                <a16:creationId xmlns:a16="http://schemas.microsoft.com/office/drawing/2014/main" id="{A9DAB209-90A6-4AF2-8CB1-B5CDD1E8D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913" y="2168525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89" name="Rectangle 2637">
            <a:extLst>
              <a:ext uri="{FF2B5EF4-FFF2-40B4-BE49-F238E27FC236}">
                <a16:creationId xmlns:a16="http://schemas.microsoft.com/office/drawing/2014/main" id="{89D1EBEC-E050-4F76-9F2E-B5B773ADD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2168525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90" name="Line 2638">
            <a:extLst>
              <a:ext uri="{FF2B5EF4-FFF2-40B4-BE49-F238E27FC236}">
                <a16:creationId xmlns:a16="http://schemas.microsoft.com/office/drawing/2014/main" id="{BB8C5C62-D89A-470C-BDCD-2728CDC92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168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91" name="Line 2639">
            <a:extLst>
              <a:ext uri="{FF2B5EF4-FFF2-40B4-BE49-F238E27FC236}">
                <a16:creationId xmlns:a16="http://schemas.microsoft.com/office/drawing/2014/main" id="{5EDCC6DD-B74E-4341-B445-4DBC517FC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168525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92" name="Rectangle 2640">
            <a:extLst>
              <a:ext uri="{FF2B5EF4-FFF2-40B4-BE49-F238E27FC236}">
                <a16:creationId xmlns:a16="http://schemas.microsoft.com/office/drawing/2014/main" id="{1BD969CD-CC08-4AED-9DF7-3008EAA60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2168525"/>
            <a:ext cx="214313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93" name="Line 2641">
            <a:extLst>
              <a:ext uri="{FF2B5EF4-FFF2-40B4-BE49-F238E27FC236}">
                <a16:creationId xmlns:a16="http://schemas.microsoft.com/office/drawing/2014/main" id="{2490E7F0-8645-4ED0-B494-9990B01B8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6600" y="2168525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94" name="Line 2642">
            <a:extLst>
              <a:ext uri="{FF2B5EF4-FFF2-40B4-BE49-F238E27FC236}">
                <a16:creationId xmlns:a16="http://schemas.microsoft.com/office/drawing/2014/main" id="{FC940F16-FCBB-4741-B515-5ED4B2116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168525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95" name="Line 2643">
            <a:extLst>
              <a:ext uri="{FF2B5EF4-FFF2-40B4-BE49-F238E27FC236}">
                <a16:creationId xmlns:a16="http://schemas.microsoft.com/office/drawing/2014/main" id="{2189FE5B-7EB6-4791-94E9-842FB4CC7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168525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96" name="Rectangle 2644">
            <a:extLst>
              <a:ext uri="{FF2B5EF4-FFF2-40B4-BE49-F238E27FC236}">
                <a16:creationId xmlns:a16="http://schemas.microsoft.com/office/drawing/2014/main" id="{C78F422B-BA72-45E1-B5DF-BFC72CD88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5" y="2168525"/>
            <a:ext cx="214313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097" name="Line 2645">
            <a:extLst>
              <a:ext uri="{FF2B5EF4-FFF2-40B4-BE49-F238E27FC236}">
                <a16:creationId xmlns:a16="http://schemas.microsoft.com/office/drawing/2014/main" id="{81A71E06-3463-4765-B381-DA3752278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5675" y="2168525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98" name="Line 2646">
            <a:extLst>
              <a:ext uri="{FF2B5EF4-FFF2-40B4-BE49-F238E27FC236}">
                <a16:creationId xmlns:a16="http://schemas.microsoft.com/office/drawing/2014/main" id="{B1C59D03-02BF-4436-A8C4-226279186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168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99" name="Line 2647">
            <a:extLst>
              <a:ext uri="{FF2B5EF4-FFF2-40B4-BE49-F238E27FC236}">
                <a16:creationId xmlns:a16="http://schemas.microsoft.com/office/drawing/2014/main" id="{B98129FB-9EB8-4927-896D-AE2C35CBE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168525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00" name="Line 2648">
            <a:extLst>
              <a:ext uri="{FF2B5EF4-FFF2-40B4-BE49-F238E27FC236}">
                <a16:creationId xmlns:a16="http://schemas.microsoft.com/office/drawing/2014/main" id="{03C5667F-AFCF-4B07-9290-75C788B8A62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168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01" name="Line 2649">
            <a:extLst>
              <a:ext uri="{FF2B5EF4-FFF2-40B4-BE49-F238E27FC236}">
                <a16:creationId xmlns:a16="http://schemas.microsoft.com/office/drawing/2014/main" id="{D22546F1-B986-4325-B0AD-F7680CA0F90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168525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02" name="Rectangle 2650">
            <a:extLst>
              <a:ext uri="{FF2B5EF4-FFF2-40B4-BE49-F238E27FC236}">
                <a16:creationId xmlns:a16="http://schemas.microsoft.com/office/drawing/2014/main" id="{84A42523-0E38-4A42-A924-3A637C4E5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2174875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03" name="Line 2651">
            <a:extLst>
              <a:ext uri="{FF2B5EF4-FFF2-40B4-BE49-F238E27FC236}">
                <a16:creationId xmlns:a16="http://schemas.microsoft.com/office/drawing/2014/main" id="{704B31EA-9D48-40D8-A21F-19D0197B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174875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04" name="Line 2652">
            <a:extLst>
              <a:ext uri="{FF2B5EF4-FFF2-40B4-BE49-F238E27FC236}">
                <a16:creationId xmlns:a16="http://schemas.microsoft.com/office/drawing/2014/main" id="{A2F93D62-FE99-43FB-AB86-1162DAD511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174875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05" name="Rectangle 2653">
            <a:extLst>
              <a:ext uri="{FF2B5EF4-FFF2-40B4-BE49-F238E27FC236}">
                <a16:creationId xmlns:a16="http://schemas.microsoft.com/office/drawing/2014/main" id="{A87608F1-DF83-409A-B277-1C54A2C50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713" y="2174875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06" name="Line 2654">
            <a:extLst>
              <a:ext uri="{FF2B5EF4-FFF2-40B4-BE49-F238E27FC236}">
                <a16:creationId xmlns:a16="http://schemas.microsoft.com/office/drawing/2014/main" id="{2D0A971E-C014-4E44-9956-BAB1B9ECA1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174875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07" name="Line 2655">
            <a:extLst>
              <a:ext uri="{FF2B5EF4-FFF2-40B4-BE49-F238E27FC236}">
                <a16:creationId xmlns:a16="http://schemas.microsoft.com/office/drawing/2014/main" id="{A2875FA4-6CE7-4B0F-970D-08F1937DB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174875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08" name="Rectangle 2656">
            <a:extLst>
              <a:ext uri="{FF2B5EF4-FFF2-40B4-BE49-F238E27FC236}">
                <a16:creationId xmlns:a16="http://schemas.microsoft.com/office/drawing/2014/main" id="{BA8F4AB9-FF5E-4FA3-AB96-CC2319CF7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2174875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09" name="Line 2657">
            <a:extLst>
              <a:ext uri="{FF2B5EF4-FFF2-40B4-BE49-F238E27FC236}">
                <a16:creationId xmlns:a16="http://schemas.microsoft.com/office/drawing/2014/main" id="{F9C81303-93B6-48B9-9B47-BEB63E915B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174875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10" name="Rectangle 2658">
            <a:extLst>
              <a:ext uri="{FF2B5EF4-FFF2-40B4-BE49-F238E27FC236}">
                <a16:creationId xmlns:a16="http://schemas.microsoft.com/office/drawing/2014/main" id="{9784C86F-43A4-49EB-94B9-8228DD803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2174875"/>
            <a:ext cx="4763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11" name="Line 2659">
            <a:extLst>
              <a:ext uri="{FF2B5EF4-FFF2-40B4-BE49-F238E27FC236}">
                <a16:creationId xmlns:a16="http://schemas.microsoft.com/office/drawing/2014/main" id="{093102C3-742C-4C6C-904E-95BEACD93FA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174875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12" name="Rectangle 2660">
            <a:extLst>
              <a:ext uri="{FF2B5EF4-FFF2-40B4-BE49-F238E27FC236}">
                <a16:creationId xmlns:a16="http://schemas.microsoft.com/office/drawing/2014/main" id="{CA8A4FAC-A572-47BD-B6D8-BA6523138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2174875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13" name="Line 2661">
            <a:extLst>
              <a:ext uri="{FF2B5EF4-FFF2-40B4-BE49-F238E27FC236}">
                <a16:creationId xmlns:a16="http://schemas.microsoft.com/office/drawing/2014/main" id="{796F3F9F-D183-4A4A-9779-5B02ABBC10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174875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14" name="Line 2662">
            <a:extLst>
              <a:ext uri="{FF2B5EF4-FFF2-40B4-BE49-F238E27FC236}">
                <a16:creationId xmlns:a16="http://schemas.microsoft.com/office/drawing/2014/main" id="{6C33DF41-790F-4556-95E3-334E7AC7E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174875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15" name="Rectangle 2663">
            <a:extLst>
              <a:ext uri="{FF2B5EF4-FFF2-40B4-BE49-F238E27FC236}">
                <a16:creationId xmlns:a16="http://schemas.microsoft.com/office/drawing/2014/main" id="{61FAD372-DEC8-4C40-9974-FB504BA50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988" y="2174875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16" name="Line 2664">
            <a:extLst>
              <a:ext uri="{FF2B5EF4-FFF2-40B4-BE49-F238E27FC236}">
                <a16:creationId xmlns:a16="http://schemas.microsoft.com/office/drawing/2014/main" id="{0D6AD5A3-9513-408C-BBA3-7ECDC551E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174875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17" name="Rectangle 2665">
            <a:extLst>
              <a:ext uri="{FF2B5EF4-FFF2-40B4-BE49-F238E27FC236}">
                <a16:creationId xmlns:a16="http://schemas.microsoft.com/office/drawing/2014/main" id="{7AD921DC-8204-4F93-A9B0-B88864DC4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2352675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18" name="Rectangle 2666">
            <a:extLst>
              <a:ext uri="{FF2B5EF4-FFF2-40B4-BE49-F238E27FC236}">
                <a16:creationId xmlns:a16="http://schemas.microsoft.com/office/drawing/2014/main" id="{F04C79A8-6A0C-4B5B-BDB9-3AA025BD8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950" y="2352675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49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19" name="Rectangle 2667">
            <a:extLst>
              <a:ext uri="{FF2B5EF4-FFF2-40B4-BE49-F238E27FC236}">
                <a16:creationId xmlns:a16="http://schemas.microsoft.com/office/drawing/2014/main" id="{6E6C4581-64F7-48BC-89DF-8D762887B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35267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20" name="Rectangle 2668">
            <a:extLst>
              <a:ext uri="{FF2B5EF4-FFF2-40B4-BE49-F238E27FC236}">
                <a16:creationId xmlns:a16="http://schemas.microsoft.com/office/drawing/2014/main" id="{B903F0E5-1897-4278-8843-3EB2F8D97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88" y="2352675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17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21" name="Rectangle 2669">
            <a:extLst>
              <a:ext uri="{FF2B5EF4-FFF2-40B4-BE49-F238E27FC236}">
                <a16:creationId xmlns:a16="http://schemas.microsoft.com/office/drawing/2014/main" id="{76D1BBAB-5583-4FE3-AC83-B482BDC28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2352675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22" name="Rectangle 2670">
            <a:extLst>
              <a:ext uri="{FF2B5EF4-FFF2-40B4-BE49-F238E27FC236}">
                <a16:creationId xmlns:a16="http://schemas.microsoft.com/office/drawing/2014/main" id="{B8F053AA-F8AE-4979-B3EA-B799F7A2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0" y="23526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8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23" name="Rectangle 2671">
            <a:extLst>
              <a:ext uri="{FF2B5EF4-FFF2-40B4-BE49-F238E27FC236}">
                <a16:creationId xmlns:a16="http://schemas.microsoft.com/office/drawing/2014/main" id="{F53CFF2A-3C62-42CE-A58B-BA24B9D00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5213" y="2352675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24" name="Rectangle 2672">
            <a:extLst>
              <a:ext uri="{FF2B5EF4-FFF2-40B4-BE49-F238E27FC236}">
                <a16:creationId xmlns:a16="http://schemas.microsoft.com/office/drawing/2014/main" id="{4472E50E-2DED-42A8-9936-429E07A1D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3" y="2352675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25" name="Rectangle 2673">
            <a:extLst>
              <a:ext uri="{FF2B5EF4-FFF2-40B4-BE49-F238E27FC236}">
                <a16:creationId xmlns:a16="http://schemas.microsoft.com/office/drawing/2014/main" id="{ABD29761-6124-4D75-83DA-F997AD734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352675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17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26" name="Rectangle 2674">
            <a:extLst>
              <a:ext uri="{FF2B5EF4-FFF2-40B4-BE49-F238E27FC236}">
                <a16:creationId xmlns:a16="http://schemas.microsoft.com/office/drawing/2014/main" id="{6BE8D916-D929-4BC0-9CA8-40A35E0BD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35267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27" name="Rectangle 2675">
            <a:extLst>
              <a:ext uri="{FF2B5EF4-FFF2-40B4-BE49-F238E27FC236}">
                <a16:creationId xmlns:a16="http://schemas.microsoft.com/office/drawing/2014/main" id="{2E2C15DC-5EE8-4D63-99E0-D4BB65CBE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413" y="2352675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28" name="Rectangle 2676">
            <a:extLst>
              <a:ext uri="{FF2B5EF4-FFF2-40B4-BE49-F238E27FC236}">
                <a16:creationId xmlns:a16="http://schemas.microsoft.com/office/drawing/2014/main" id="{FC59E9AA-3D7D-4340-AC07-531907A31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23526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4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29" name="Rectangle 2677">
            <a:extLst>
              <a:ext uri="{FF2B5EF4-FFF2-40B4-BE49-F238E27FC236}">
                <a16:creationId xmlns:a16="http://schemas.microsoft.com/office/drawing/2014/main" id="{2EA4B18B-E347-4708-AAD3-A82637A36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2352675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30" name="Rectangle 2678">
            <a:extLst>
              <a:ext uri="{FF2B5EF4-FFF2-40B4-BE49-F238E27FC236}">
                <a16:creationId xmlns:a16="http://schemas.microsoft.com/office/drawing/2014/main" id="{068DF702-2B08-4103-B89D-A85C1EA11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0700" y="2352675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31" name="Rectangle 2679">
            <a:extLst>
              <a:ext uri="{FF2B5EF4-FFF2-40B4-BE49-F238E27FC236}">
                <a16:creationId xmlns:a16="http://schemas.microsoft.com/office/drawing/2014/main" id="{917D27FD-D052-4582-83E9-A698B762C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913" y="235267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32" name="Rectangle 2680">
            <a:extLst>
              <a:ext uri="{FF2B5EF4-FFF2-40B4-BE49-F238E27FC236}">
                <a16:creationId xmlns:a16="http://schemas.microsoft.com/office/drawing/2014/main" id="{88F561AB-8FD1-4C0B-9A2E-77F9F4D0D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75" y="235267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33" name="Rectangle 2681">
            <a:extLst>
              <a:ext uri="{FF2B5EF4-FFF2-40B4-BE49-F238E27FC236}">
                <a16:creationId xmlns:a16="http://schemas.microsoft.com/office/drawing/2014/main" id="{77A44823-387C-4C4A-9BC1-77E2769E6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1688" y="235267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4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34" name="Rectangle 2682">
            <a:extLst>
              <a:ext uri="{FF2B5EF4-FFF2-40B4-BE49-F238E27FC236}">
                <a16:creationId xmlns:a16="http://schemas.microsoft.com/office/drawing/2014/main" id="{69F0F5BB-6FAB-4D90-8005-E9AE932D2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238" y="2352675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35" name="Rectangle 2683">
            <a:extLst>
              <a:ext uri="{FF2B5EF4-FFF2-40B4-BE49-F238E27FC236}">
                <a16:creationId xmlns:a16="http://schemas.microsoft.com/office/drawing/2014/main" id="{931B645F-554B-4A94-A2D5-0168C331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0" y="2352675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36" name="Rectangle 2684">
            <a:extLst>
              <a:ext uri="{FF2B5EF4-FFF2-40B4-BE49-F238E27FC236}">
                <a16:creationId xmlns:a16="http://schemas.microsoft.com/office/drawing/2014/main" id="{6E45484C-8811-4E87-80EC-F5D93B637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3" y="235267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37" name="Rectangle 2685">
            <a:extLst>
              <a:ext uri="{FF2B5EF4-FFF2-40B4-BE49-F238E27FC236}">
                <a16:creationId xmlns:a16="http://schemas.microsoft.com/office/drawing/2014/main" id="{8F87599C-2F7D-4F49-8A71-4502929DB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5" y="235267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38" name="Rectangle 2686">
            <a:extLst>
              <a:ext uri="{FF2B5EF4-FFF2-40B4-BE49-F238E27FC236}">
                <a16:creationId xmlns:a16="http://schemas.microsoft.com/office/drawing/2014/main" id="{5141633F-7322-4FCA-8FEF-08BF0CD57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2343150"/>
            <a:ext cx="6350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39" name="Line 2687">
            <a:extLst>
              <a:ext uri="{FF2B5EF4-FFF2-40B4-BE49-F238E27FC236}">
                <a16:creationId xmlns:a16="http://schemas.microsoft.com/office/drawing/2014/main" id="{B58C8C35-7164-4C95-915A-C9D0BBCDD5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3431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40" name="Line 2688">
            <a:extLst>
              <a:ext uri="{FF2B5EF4-FFF2-40B4-BE49-F238E27FC236}">
                <a16:creationId xmlns:a16="http://schemas.microsoft.com/office/drawing/2014/main" id="{226C9C92-5834-4219-BF36-D1BF15D79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3431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41" name="Rectangle 2689">
            <a:extLst>
              <a:ext uri="{FF2B5EF4-FFF2-40B4-BE49-F238E27FC236}">
                <a16:creationId xmlns:a16="http://schemas.microsoft.com/office/drawing/2014/main" id="{97D16287-D1EE-4F26-8BCE-FA20E7C70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938" y="2343150"/>
            <a:ext cx="320675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42" name="Line 2690">
            <a:extLst>
              <a:ext uri="{FF2B5EF4-FFF2-40B4-BE49-F238E27FC236}">
                <a16:creationId xmlns:a16="http://schemas.microsoft.com/office/drawing/2014/main" id="{09D24D89-39DD-4610-8774-CBEF8EC71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1938" y="2343150"/>
            <a:ext cx="320675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43" name="Line 2691">
            <a:extLst>
              <a:ext uri="{FF2B5EF4-FFF2-40B4-BE49-F238E27FC236}">
                <a16:creationId xmlns:a16="http://schemas.microsoft.com/office/drawing/2014/main" id="{1DFE764B-058C-4ECE-ACC5-8F3B8D383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343150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44" name="Line 2692">
            <a:extLst>
              <a:ext uri="{FF2B5EF4-FFF2-40B4-BE49-F238E27FC236}">
                <a16:creationId xmlns:a16="http://schemas.microsoft.com/office/drawing/2014/main" id="{C13A9DAC-4567-4A00-9C62-C1466DE63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3431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45" name="Rectangle 2693">
            <a:extLst>
              <a:ext uri="{FF2B5EF4-FFF2-40B4-BE49-F238E27FC236}">
                <a16:creationId xmlns:a16="http://schemas.microsoft.com/office/drawing/2014/main" id="{77D0460F-58F1-409C-B37B-92CB131A0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75" y="2343150"/>
            <a:ext cx="287338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46" name="Line 2694">
            <a:extLst>
              <a:ext uri="{FF2B5EF4-FFF2-40B4-BE49-F238E27FC236}">
                <a16:creationId xmlns:a16="http://schemas.microsoft.com/office/drawing/2014/main" id="{684267B1-7319-4C57-9B2A-FDA665EDD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75" y="2343150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47" name="Line 2695">
            <a:extLst>
              <a:ext uri="{FF2B5EF4-FFF2-40B4-BE49-F238E27FC236}">
                <a16:creationId xmlns:a16="http://schemas.microsoft.com/office/drawing/2014/main" id="{FFE7B1B3-6434-499C-B429-BC0628E5A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3431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48" name="Line 2696">
            <a:extLst>
              <a:ext uri="{FF2B5EF4-FFF2-40B4-BE49-F238E27FC236}">
                <a16:creationId xmlns:a16="http://schemas.microsoft.com/office/drawing/2014/main" id="{7F909CCB-B579-46D2-AEAA-C765B204E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3431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49" name="Rectangle 2697">
            <a:extLst>
              <a:ext uri="{FF2B5EF4-FFF2-40B4-BE49-F238E27FC236}">
                <a16:creationId xmlns:a16="http://schemas.microsoft.com/office/drawing/2014/main" id="{1D001C12-1F67-4AF8-A4A1-C942CD98A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2343150"/>
            <a:ext cx="287337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50" name="Line 2698">
            <a:extLst>
              <a:ext uri="{FF2B5EF4-FFF2-40B4-BE49-F238E27FC236}">
                <a16:creationId xmlns:a16="http://schemas.microsoft.com/office/drawing/2014/main" id="{4C0EFE81-355B-4047-8093-18A3C13EDA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3" y="2343150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1" name="Line 2699">
            <a:extLst>
              <a:ext uri="{FF2B5EF4-FFF2-40B4-BE49-F238E27FC236}">
                <a16:creationId xmlns:a16="http://schemas.microsoft.com/office/drawing/2014/main" id="{C7B2975B-7622-442E-A288-0934D5BC7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3431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2" name="Line 2700">
            <a:extLst>
              <a:ext uri="{FF2B5EF4-FFF2-40B4-BE49-F238E27FC236}">
                <a16:creationId xmlns:a16="http://schemas.microsoft.com/office/drawing/2014/main" id="{41838FA1-1636-4F30-BF13-55AA48D6DF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343150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3" name="Rectangle 2701">
            <a:extLst>
              <a:ext uri="{FF2B5EF4-FFF2-40B4-BE49-F238E27FC236}">
                <a16:creationId xmlns:a16="http://schemas.microsoft.com/office/drawing/2014/main" id="{23A1F52E-D246-424C-9945-D0C31948B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2343150"/>
            <a:ext cx="287338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54" name="Line 2702">
            <a:extLst>
              <a:ext uri="{FF2B5EF4-FFF2-40B4-BE49-F238E27FC236}">
                <a16:creationId xmlns:a16="http://schemas.microsoft.com/office/drawing/2014/main" id="{D132C435-6BE0-4E1A-932E-44337FA056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2343150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" name="Rectangle 2703">
            <a:extLst>
              <a:ext uri="{FF2B5EF4-FFF2-40B4-BE49-F238E27FC236}">
                <a16:creationId xmlns:a16="http://schemas.microsoft.com/office/drawing/2014/main" id="{D22E97B4-6CFE-40C2-AB9F-9B2297085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2343150"/>
            <a:ext cx="6350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56" name="Line 2704">
            <a:extLst>
              <a:ext uri="{FF2B5EF4-FFF2-40B4-BE49-F238E27FC236}">
                <a16:creationId xmlns:a16="http://schemas.microsoft.com/office/drawing/2014/main" id="{C6B97456-25F7-4385-AFFB-DB6D43887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3431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7" name="Line 2705">
            <a:extLst>
              <a:ext uri="{FF2B5EF4-FFF2-40B4-BE49-F238E27FC236}">
                <a16:creationId xmlns:a16="http://schemas.microsoft.com/office/drawing/2014/main" id="{4AC5B9F4-DA8B-4233-BCA7-48EE13724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3431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8" name="Rectangle 2706">
            <a:extLst>
              <a:ext uri="{FF2B5EF4-FFF2-40B4-BE49-F238E27FC236}">
                <a16:creationId xmlns:a16="http://schemas.microsoft.com/office/drawing/2014/main" id="{ACF6F110-3333-47F1-A028-B74C22A44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438" y="2343150"/>
            <a:ext cx="239712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59" name="Line 2707">
            <a:extLst>
              <a:ext uri="{FF2B5EF4-FFF2-40B4-BE49-F238E27FC236}">
                <a16:creationId xmlns:a16="http://schemas.microsoft.com/office/drawing/2014/main" id="{9E81971A-507C-42D4-A6D8-4A7174804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8438" y="2343150"/>
            <a:ext cx="23971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0" name="Rectangle 2708">
            <a:extLst>
              <a:ext uri="{FF2B5EF4-FFF2-40B4-BE49-F238E27FC236}">
                <a16:creationId xmlns:a16="http://schemas.microsoft.com/office/drawing/2014/main" id="{50BA8359-8D0E-47C4-8AC0-96B2E3CD9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2343150"/>
            <a:ext cx="4763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61" name="Line 2709">
            <a:extLst>
              <a:ext uri="{FF2B5EF4-FFF2-40B4-BE49-F238E27FC236}">
                <a16:creationId xmlns:a16="http://schemas.microsoft.com/office/drawing/2014/main" id="{69AAA72D-E846-4C6A-9905-671EB82412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343150"/>
            <a:ext cx="476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2" name="Line 2710">
            <a:extLst>
              <a:ext uri="{FF2B5EF4-FFF2-40B4-BE49-F238E27FC236}">
                <a16:creationId xmlns:a16="http://schemas.microsoft.com/office/drawing/2014/main" id="{86813361-C3C6-42F2-A24D-C0414AB1E6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343150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3" name="Rectangle 2711">
            <a:extLst>
              <a:ext uri="{FF2B5EF4-FFF2-40B4-BE49-F238E27FC236}">
                <a16:creationId xmlns:a16="http://schemas.microsoft.com/office/drawing/2014/main" id="{13C77C9D-DB5E-4747-A64A-B919ADDBF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2343150"/>
            <a:ext cx="287337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64" name="Line 2712">
            <a:extLst>
              <a:ext uri="{FF2B5EF4-FFF2-40B4-BE49-F238E27FC236}">
                <a16:creationId xmlns:a16="http://schemas.microsoft.com/office/drawing/2014/main" id="{AB605B58-CD75-4DEB-9C68-15E0A8454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913" y="2343150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5" name="Rectangle 2713">
            <a:extLst>
              <a:ext uri="{FF2B5EF4-FFF2-40B4-BE49-F238E27FC236}">
                <a16:creationId xmlns:a16="http://schemas.microsoft.com/office/drawing/2014/main" id="{5664CB68-875D-4503-845A-D5EFA6164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2343150"/>
            <a:ext cx="6350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66" name="Line 2714">
            <a:extLst>
              <a:ext uri="{FF2B5EF4-FFF2-40B4-BE49-F238E27FC236}">
                <a16:creationId xmlns:a16="http://schemas.microsoft.com/office/drawing/2014/main" id="{0F7186F6-C3EB-4B47-B36D-011F72690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3431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7" name="Line 2715">
            <a:extLst>
              <a:ext uri="{FF2B5EF4-FFF2-40B4-BE49-F238E27FC236}">
                <a16:creationId xmlns:a16="http://schemas.microsoft.com/office/drawing/2014/main" id="{AC118D58-04AE-4F0A-98B4-3B694E695C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343150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8" name="Rectangle 2716">
            <a:extLst>
              <a:ext uri="{FF2B5EF4-FFF2-40B4-BE49-F238E27FC236}">
                <a16:creationId xmlns:a16="http://schemas.microsoft.com/office/drawing/2014/main" id="{B4167307-CC72-441C-8FA0-976405222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2343150"/>
            <a:ext cx="214313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69" name="Line 2717">
            <a:extLst>
              <a:ext uri="{FF2B5EF4-FFF2-40B4-BE49-F238E27FC236}">
                <a16:creationId xmlns:a16="http://schemas.microsoft.com/office/drawing/2014/main" id="{46F60E55-40DE-4A95-8C76-273C515DD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6600" y="2343150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0" name="Line 2718">
            <a:extLst>
              <a:ext uri="{FF2B5EF4-FFF2-40B4-BE49-F238E27FC236}">
                <a16:creationId xmlns:a16="http://schemas.microsoft.com/office/drawing/2014/main" id="{2DA63828-68A8-48A6-9B7C-6D5EDDA06A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343150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1" name="Line 2719">
            <a:extLst>
              <a:ext uri="{FF2B5EF4-FFF2-40B4-BE49-F238E27FC236}">
                <a16:creationId xmlns:a16="http://schemas.microsoft.com/office/drawing/2014/main" id="{812966EC-0150-4C39-8142-5DB94EDF935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3431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2" name="Rectangle 2720">
            <a:extLst>
              <a:ext uri="{FF2B5EF4-FFF2-40B4-BE49-F238E27FC236}">
                <a16:creationId xmlns:a16="http://schemas.microsoft.com/office/drawing/2014/main" id="{92F7F4F7-8D4C-4C6D-B915-098500CA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5" y="2343150"/>
            <a:ext cx="214313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73" name="Line 2721">
            <a:extLst>
              <a:ext uri="{FF2B5EF4-FFF2-40B4-BE49-F238E27FC236}">
                <a16:creationId xmlns:a16="http://schemas.microsoft.com/office/drawing/2014/main" id="{31E1E945-6715-4CFA-A3FB-EC86D4407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5675" y="2343150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4" name="Line 2722">
            <a:extLst>
              <a:ext uri="{FF2B5EF4-FFF2-40B4-BE49-F238E27FC236}">
                <a16:creationId xmlns:a16="http://schemas.microsoft.com/office/drawing/2014/main" id="{47681285-E000-45EE-B231-A2CCFC0BF4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3431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5" name="Line 2723">
            <a:extLst>
              <a:ext uri="{FF2B5EF4-FFF2-40B4-BE49-F238E27FC236}">
                <a16:creationId xmlns:a16="http://schemas.microsoft.com/office/drawing/2014/main" id="{F8BF95F0-45CB-43D6-A04E-A73943CDC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3431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6" name="Rectangle 2724">
            <a:extLst>
              <a:ext uri="{FF2B5EF4-FFF2-40B4-BE49-F238E27FC236}">
                <a16:creationId xmlns:a16="http://schemas.microsoft.com/office/drawing/2014/main" id="{775523D3-2A02-4AFB-B4C5-1D845EF90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2347913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77" name="Line 2725">
            <a:extLst>
              <a:ext uri="{FF2B5EF4-FFF2-40B4-BE49-F238E27FC236}">
                <a16:creationId xmlns:a16="http://schemas.microsoft.com/office/drawing/2014/main" id="{0BFBCC80-16A4-4CEE-A019-9C20C7F16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3479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8" name="Line 2726">
            <a:extLst>
              <a:ext uri="{FF2B5EF4-FFF2-40B4-BE49-F238E27FC236}">
                <a16:creationId xmlns:a16="http://schemas.microsoft.com/office/drawing/2014/main" id="{C8610470-48E9-44ED-8807-AB6E85EF6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3479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9" name="Rectangle 2727">
            <a:extLst>
              <a:ext uri="{FF2B5EF4-FFF2-40B4-BE49-F238E27FC236}">
                <a16:creationId xmlns:a16="http://schemas.microsoft.com/office/drawing/2014/main" id="{26000B99-7759-4B56-BE7A-E401FF67C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713" y="2347913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80" name="Line 2728">
            <a:extLst>
              <a:ext uri="{FF2B5EF4-FFF2-40B4-BE49-F238E27FC236}">
                <a16:creationId xmlns:a16="http://schemas.microsoft.com/office/drawing/2014/main" id="{B2B0DEE2-5C77-4B5B-9008-02E9B6A3E0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3479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1" name="Line 2729">
            <a:extLst>
              <a:ext uri="{FF2B5EF4-FFF2-40B4-BE49-F238E27FC236}">
                <a16:creationId xmlns:a16="http://schemas.microsoft.com/office/drawing/2014/main" id="{3B8EBBC7-617B-47FC-8955-A2917739B3E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347913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2" name="Rectangle 2730">
            <a:extLst>
              <a:ext uri="{FF2B5EF4-FFF2-40B4-BE49-F238E27FC236}">
                <a16:creationId xmlns:a16="http://schemas.microsoft.com/office/drawing/2014/main" id="{7D8120B5-4192-46CF-892B-CC30F966D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2347913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83" name="Line 2731">
            <a:extLst>
              <a:ext uri="{FF2B5EF4-FFF2-40B4-BE49-F238E27FC236}">
                <a16:creationId xmlns:a16="http://schemas.microsoft.com/office/drawing/2014/main" id="{5A532E55-8F7F-4919-BEBD-86BABF4BF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3479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4" name="Rectangle 2732">
            <a:extLst>
              <a:ext uri="{FF2B5EF4-FFF2-40B4-BE49-F238E27FC236}">
                <a16:creationId xmlns:a16="http://schemas.microsoft.com/office/drawing/2014/main" id="{5565440F-4BB3-4583-9B21-A03EA8800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2347913"/>
            <a:ext cx="4763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85" name="Line 2733">
            <a:extLst>
              <a:ext uri="{FF2B5EF4-FFF2-40B4-BE49-F238E27FC236}">
                <a16:creationId xmlns:a16="http://schemas.microsoft.com/office/drawing/2014/main" id="{876AA3B5-2CF8-4679-9F15-9BD795F5D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347913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6" name="Rectangle 2734">
            <a:extLst>
              <a:ext uri="{FF2B5EF4-FFF2-40B4-BE49-F238E27FC236}">
                <a16:creationId xmlns:a16="http://schemas.microsoft.com/office/drawing/2014/main" id="{28B59E1A-E569-41BC-95A8-0D6B26C61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2347913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87" name="Line 2735">
            <a:extLst>
              <a:ext uri="{FF2B5EF4-FFF2-40B4-BE49-F238E27FC236}">
                <a16:creationId xmlns:a16="http://schemas.microsoft.com/office/drawing/2014/main" id="{1C7E75BB-CA9D-447E-8EE7-C4410E684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347913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8" name="Line 2736">
            <a:extLst>
              <a:ext uri="{FF2B5EF4-FFF2-40B4-BE49-F238E27FC236}">
                <a16:creationId xmlns:a16="http://schemas.microsoft.com/office/drawing/2014/main" id="{0E8A32A4-417C-4A65-8B80-8C0A49449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3479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9" name="Rectangle 2737">
            <a:extLst>
              <a:ext uri="{FF2B5EF4-FFF2-40B4-BE49-F238E27FC236}">
                <a16:creationId xmlns:a16="http://schemas.microsoft.com/office/drawing/2014/main" id="{FACDE70C-D09F-4C23-B74A-D0F30D21B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988" y="2347913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90" name="Line 2738">
            <a:extLst>
              <a:ext uri="{FF2B5EF4-FFF2-40B4-BE49-F238E27FC236}">
                <a16:creationId xmlns:a16="http://schemas.microsoft.com/office/drawing/2014/main" id="{433FF554-6430-45AD-AA88-44B84EAC6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3479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91" name="Rectangle 2739">
            <a:extLst>
              <a:ext uri="{FF2B5EF4-FFF2-40B4-BE49-F238E27FC236}">
                <a16:creationId xmlns:a16="http://schemas.microsoft.com/office/drawing/2014/main" id="{2E590F08-0CAD-4E52-8BDF-D55556DD5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450" y="252730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149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92" name="Rectangle 2740">
            <a:extLst>
              <a:ext uri="{FF2B5EF4-FFF2-40B4-BE49-F238E27FC236}">
                <a16:creationId xmlns:a16="http://schemas.microsoft.com/office/drawing/2014/main" id="{C6913539-54B4-4B03-9AE3-F9B7E8329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513" y="25273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93" name="Rectangle 2741">
            <a:extLst>
              <a:ext uri="{FF2B5EF4-FFF2-40B4-BE49-F238E27FC236}">
                <a16:creationId xmlns:a16="http://schemas.microsoft.com/office/drawing/2014/main" id="{E822865B-CE60-44A0-9AE4-61C22C9F8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88" y="252730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35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94" name="Rectangle 2742">
            <a:extLst>
              <a:ext uri="{FF2B5EF4-FFF2-40B4-BE49-F238E27FC236}">
                <a16:creationId xmlns:a16="http://schemas.microsoft.com/office/drawing/2014/main" id="{9B96FFD4-AD1E-4103-A117-29AA9654F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25273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95" name="Rectangle 2743">
            <a:extLst>
              <a:ext uri="{FF2B5EF4-FFF2-40B4-BE49-F238E27FC236}">
                <a16:creationId xmlns:a16="http://schemas.microsoft.com/office/drawing/2014/main" id="{462550DE-447D-4F74-AE57-4396016B8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7575" y="252730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96" name="Rectangle 2744">
            <a:extLst>
              <a:ext uri="{FF2B5EF4-FFF2-40B4-BE49-F238E27FC236}">
                <a16:creationId xmlns:a16="http://schemas.microsoft.com/office/drawing/2014/main" id="{7DA2F872-E0F2-4514-88AF-287E873EF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52730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37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97" name="Rectangle 2745">
            <a:extLst>
              <a:ext uri="{FF2B5EF4-FFF2-40B4-BE49-F238E27FC236}">
                <a16:creationId xmlns:a16="http://schemas.microsoft.com/office/drawing/2014/main" id="{FDEB4E9A-D4A6-406D-8FBC-DCD4C5A61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25273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198" name="Rectangle 2746">
            <a:extLst>
              <a:ext uri="{FF2B5EF4-FFF2-40B4-BE49-F238E27FC236}">
                <a16:creationId xmlns:a16="http://schemas.microsoft.com/office/drawing/2014/main" id="{EA5B7473-4D2A-4CB4-B54D-9CB2EDFA9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3" y="252730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199" name="Rectangle 2747">
            <a:extLst>
              <a:ext uri="{FF2B5EF4-FFF2-40B4-BE49-F238E27FC236}">
                <a16:creationId xmlns:a16="http://schemas.microsoft.com/office/drawing/2014/main" id="{3FE1EA54-2A5B-4EBF-92FF-F45D761C0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52730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15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00" name="Rectangle 2748">
            <a:extLst>
              <a:ext uri="{FF2B5EF4-FFF2-40B4-BE49-F238E27FC236}">
                <a16:creationId xmlns:a16="http://schemas.microsoft.com/office/drawing/2014/main" id="{3FBC174E-37E1-452E-85AC-A98AB1C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5273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01" name="Rectangle 2749">
            <a:extLst>
              <a:ext uri="{FF2B5EF4-FFF2-40B4-BE49-F238E27FC236}">
                <a16:creationId xmlns:a16="http://schemas.microsoft.com/office/drawing/2014/main" id="{2A93B054-92F8-4390-8211-B0F098111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25273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02" name="Rectangle 2750">
            <a:extLst>
              <a:ext uri="{FF2B5EF4-FFF2-40B4-BE49-F238E27FC236}">
                <a16:creationId xmlns:a16="http://schemas.microsoft.com/office/drawing/2014/main" id="{4BEE9A95-8A76-4133-B5F8-2E0C41A10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775" y="25273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03" name="Rectangle 2751">
            <a:extLst>
              <a:ext uri="{FF2B5EF4-FFF2-40B4-BE49-F238E27FC236}">
                <a16:creationId xmlns:a16="http://schemas.microsoft.com/office/drawing/2014/main" id="{73AF7A22-2788-48D4-B7EA-215F14477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100" y="25273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3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04" name="Rectangle 2752">
            <a:extLst>
              <a:ext uri="{FF2B5EF4-FFF2-40B4-BE49-F238E27FC236}">
                <a16:creationId xmlns:a16="http://schemas.microsoft.com/office/drawing/2014/main" id="{C83C051E-2B51-4480-BA7C-DE64ED725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650" y="25273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05" name="Rectangle 2753">
            <a:extLst>
              <a:ext uri="{FF2B5EF4-FFF2-40B4-BE49-F238E27FC236}">
                <a16:creationId xmlns:a16="http://schemas.microsoft.com/office/drawing/2014/main" id="{B5510095-89D8-4632-B9C1-3EDDD7DD7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75" y="252730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06" name="Rectangle 2754">
            <a:extLst>
              <a:ext uri="{FF2B5EF4-FFF2-40B4-BE49-F238E27FC236}">
                <a16:creationId xmlns:a16="http://schemas.microsoft.com/office/drawing/2014/main" id="{503B8B04-91E1-4A25-92BD-E72D8C372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0" y="25273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07" name="Rectangle 2755">
            <a:extLst>
              <a:ext uri="{FF2B5EF4-FFF2-40B4-BE49-F238E27FC236}">
                <a16:creationId xmlns:a16="http://schemas.microsoft.com/office/drawing/2014/main" id="{5B9EEC68-A6C3-42A1-A2FE-308D48C4D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5273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08" name="Rectangle 2756">
            <a:extLst>
              <a:ext uri="{FF2B5EF4-FFF2-40B4-BE49-F238E27FC236}">
                <a16:creationId xmlns:a16="http://schemas.microsoft.com/office/drawing/2014/main" id="{BE846E97-58C2-458B-9298-8C79F14CC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0" y="252730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09" name="Rectangle 2757">
            <a:extLst>
              <a:ext uri="{FF2B5EF4-FFF2-40B4-BE49-F238E27FC236}">
                <a16:creationId xmlns:a16="http://schemas.microsoft.com/office/drawing/2014/main" id="{0CDFEB1C-6B69-48DF-933F-FD7AA1B6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3" y="25273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4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10" name="Rectangle 2758">
            <a:extLst>
              <a:ext uri="{FF2B5EF4-FFF2-40B4-BE49-F238E27FC236}">
                <a16:creationId xmlns:a16="http://schemas.microsoft.com/office/drawing/2014/main" id="{ABBE13DA-6124-4CA9-BA7D-AB64C0295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5" y="25273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11" name="Rectangle 2759">
            <a:extLst>
              <a:ext uri="{FF2B5EF4-FFF2-40B4-BE49-F238E27FC236}">
                <a16:creationId xmlns:a16="http://schemas.microsoft.com/office/drawing/2014/main" id="{86C7F9E1-2DF8-4192-AB7B-0F3A355E9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2516188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12" name="Line 2760">
            <a:extLst>
              <a:ext uri="{FF2B5EF4-FFF2-40B4-BE49-F238E27FC236}">
                <a16:creationId xmlns:a16="http://schemas.microsoft.com/office/drawing/2014/main" id="{5B091D1F-DDF4-4BE3-A5F1-6BCA460933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5161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3" name="Line 2761">
            <a:extLst>
              <a:ext uri="{FF2B5EF4-FFF2-40B4-BE49-F238E27FC236}">
                <a16:creationId xmlns:a16="http://schemas.microsoft.com/office/drawing/2014/main" id="{58614CBB-D21B-4D6E-BCCA-12354D9B09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5161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4" name="Rectangle 2762">
            <a:extLst>
              <a:ext uri="{FF2B5EF4-FFF2-40B4-BE49-F238E27FC236}">
                <a16:creationId xmlns:a16="http://schemas.microsoft.com/office/drawing/2014/main" id="{7F20183C-407D-4126-98BE-4D1E12F5B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938" y="2516188"/>
            <a:ext cx="320675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15" name="Line 2763">
            <a:extLst>
              <a:ext uri="{FF2B5EF4-FFF2-40B4-BE49-F238E27FC236}">
                <a16:creationId xmlns:a16="http://schemas.microsoft.com/office/drawing/2014/main" id="{7611B5E1-69AC-4D47-8DAE-D212C2FE51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1938" y="2516188"/>
            <a:ext cx="320675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6" name="Line 2764">
            <a:extLst>
              <a:ext uri="{FF2B5EF4-FFF2-40B4-BE49-F238E27FC236}">
                <a16:creationId xmlns:a16="http://schemas.microsoft.com/office/drawing/2014/main" id="{3DF2CF5E-8198-46CD-A793-DE9969CE1F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516188"/>
            <a:ext cx="476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7" name="Line 2765">
            <a:extLst>
              <a:ext uri="{FF2B5EF4-FFF2-40B4-BE49-F238E27FC236}">
                <a16:creationId xmlns:a16="http://schemas.microsoft.com/office/drawing/2014/main" id="{C395C770-F66E-44DF-ABCB-AE6A32D83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5161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8" name="Rectangle 2766">
            <a:extLst>
              <a:ext uri="{FF2B5EF4-FFF2-40B4-BE49-F238E27FC236}">
                <a16:creationId xmlns:a16="http://schemas.microsoft.com/office/drawing/2014/main" id="{89B7858F-DEEF-44BE-B46A-EA42F00A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75" y="2516188"/>
            <a:ext cx="2873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19" name="Line 2767">
            <a:extLst>
              <a:ext uri="{FF2B5EF4-FFF2-40B4-BE49-F238E27FC236}">
                <a16:creationId xmlns:a16="http://schemas.microsoft.com/office/drawing/2014/main" id="{95F03A32-84E8-4725-B970-CE0609F4C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75" y="2516188"/>
            <a:ext cx="2873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0" name="Line 2768">
            <a:extLst>
              <a:ext uri="{FF2B5EF4-FFF2-40B4-BE49-F238E27FC236}">
                <a16:creationId xmlns:a16="http://schemas.microsoft.com/office/drawing/2014/main" id="{E08F4B43-90F1-439F-BECF-54A5C917C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5161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1" name="Line 2769">
            <a:extLst>
              <a:ext uri="{FF2B5EF4-FFF2-40B4-BE49-F238E27FC236}">
                <a16:creationId xmlns:a16="http://schemas.microsoft.com/office/drawing/2014/main" id="{F7B239D8-9690-4BDE-B880-A7BC0BCFF6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5161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2" name="Rectangle 2770">
            <a:extLst>
              <a:ext uri="{FF2B5EF4-FFF2-40B4-BE49-F238E27FC236}">
                <a16:creationId xmlns:a16="http://schemas.microsoft.com/office/drawing/2014/main" id="{783D93A5-7875-4797-83B4-765DF60B9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2516188"/>
            <a:ext cx="2873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23" name="Line 2771">
            <a:extLst>
              <a:ext uri="{FF2B5EF4-FFF2-40B4-BE49-F238E27FC236}">
                <a16:creationId xmlns:a16="http://schemas.microsoft.com/office/drawing/2014/main" id="{678AB7D9-DC23-43D2-8EC4-01185C41DC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3" y="2516188"/>
            <a:ext cx="2873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4" name="Line 2772">
            <a:extLst>
              <a:ext uri="{FF2B5EF4-FFF2-40B4-BE49-F238E27FC236}">
                <a16:creationId xmlns:a16="http://schemas.microsoft.com/office/drawing/2014/main" id="{564C56F9-CE80-476E-8F04-B95B6040CBE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5161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5" name="Line 2773">
            <a:extLst>
              <a:ext uri="{FF2B5EF4-FFF2-40B4-BE49-F238E27FC236}">
                <a16:creationId xmlns:a16="http://schemas.microsoft.com/office/drawing/2014/main" id="{19F96897-E7BD-4978-B798-0987A75BF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5161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6" name="Rectangle 2774">
            <a:extLst>
              <a:ext uri="{FF2B5EF4-FFF2-40B4-BE49-F238E27FC236}">
                <a16:creationId xmlns:a16="http://schemas.microsoft.com/office/drawing/2014/main" id="{A55FC774-2432-41B0-A034-36F61035A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2516188"/>
            <a:ext cx="2873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27" name="Line 2775">
            <a:extLst>
              <a:ext uri="{FF2B5EF4-FFF2-40B4-BE49-F238E27FC236}">
                <a16:creationId xmlns:a16="http://schemas.microsoft.com/office/drawing/2014/main" id="{3442C579-AAFF-4882-BBF7-3884F75963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2516188"/>
            <a:ext cx="2873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8" name="Rectangle 2776">
            <a:extLst>
              <a:ext uri="{FF2B5EF4-FFF2-40B4-BE49-F238E27FC236}">
                <a16:creationId xmlns:a16="http://schemas.microsoft.com/office/drawing/2014/main" id="{C086F52F-7568-48CB-B2E5-96B92EB19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2516188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29" name="Line 2777">
            <a:extLst>
              <a:ext uri="{FF2B5EF4-FFF2-40B4-BE49-F238E27FC236}">
                <a16:creationId xmlns:a16="http://schemas.microsoft.com/office/drawing/2014/main" id="{5AB0753C-56CE-41A8-B067-DF6EE7A62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5161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30" name="Line 2778">
            <a:extLst>
              <a:ext uri="{FF2B5EF4-FFF2-40B4-BE49-F238E27FC236}">
                <a16:creationId xmlns:a16="http://schemas.microsoft.com/office/drawing/2014/main" id="{7A14DA95-8BA4-4F73-8ECA-F0093BD0C0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5161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31" name="Rectangle 2779">
            <a:extLst>
              <a:ext uri="{FF2B5EF4-FFF2-40B4-BE49-F238E27FC236}">
                <a16:creationId xmlns:a16="http://schemas.microsoft.com/office/drawing/2014/main" id="{12760A81-F447-4B38-92F1-F5CAC9830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438" y="2516188"/>
            <a:ext cx="239712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32" name="Line 2780">
            <a:extLst>
              <a:ext uri="{FF2B5EF4-FFF2-40B4-BE49-F238E27FC236}">
                <a16:creationId xmlns:a16="http://schemas.microsoft.com/office/drawing/2014/main" id="{B013E261-3BE1-4E08-9F04-259D6F4DAC2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8438" y="2516188"/>
            <a:ext cx="23971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33" name="Rectangle 2781">
            <a:extLst>
              <a:ext uri="{FF2B5EF4-FFF2-40B4-BE49-F238E27FC236}">
                <a16:creationId xmlns:a16="http://schemas.microsoft.com/office/drawing/2014/main" id="{0D4BADBC-AEE7-4773-846B-E3FB5FB89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2516188"/>
            <a:ext cx="4763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34" name="Line 2782">
            <a:extLst>
              <a:ext uri="{FF2B5EF4-FFF2-40B4-BE49-F238E27FC236}">
                <a16:creationId xmlns:a16="http://schemas.microsoft.com/office/drawing/2014/main" id="{202EA7E2-2105-48D9-AEC8-33577EA58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516188"/>
            <a:ext cx="4763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35" name="Line 2783">
            <a:extLst>
              <a:ext uri="{FF2B5EF4-FFF2-40B4-BE49-F238E27FC236}">
                <a16:creationId xmlns:a16="http://schemas.microsoft.com/office/drawing/2014/main" id="{074A47CB-7FCE-4A56-9D39-76D0982D2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5161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36" name="Rectangle 2784">
            <a:extLst>
              <a:ext uri="{FF2B5EF4-FFF2-40B4-BE49-F238E27FC236}">
                <a16:creationId xmlns:a16="http://schemas.microsoft.com/office/drawing/2014/main" id="{E1CAC244-46A8-48B1-B42A-E3CA4CA4E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2516188"/>
            <a:ext cx="2873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37" name="Line 2785">
            <a:extLst>
              <a:ext uri="{FF2B5EF4-FFF2-40B4-BE49-F238E27FC236}">
                <a16:creationId xmlns:a16="http://schemas.microsoft.com/office/drawing/2014/main" id="{727F4F08-8294-48A7-A397-33F47607AB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913" y="2516188"/>
            <a:ext cx="2873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38" name="Rectangle 2786">
            <a:extLst>
              <a:ext uri="{FF2B5EF4-FFF2-40B4-BE49-F238E27FC236}">
                <a16:creationId xmlns:a16="http://schemas.microsoft.com/office/drawing/2014/main" id="{BCB92FCD-DEFA-4CCA-A332-8E4E4238B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2516188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39" name="Line 2787">
            <a:extLst>
              <a:ext uri="{FF2B5EF4-FFF2-40B4-BE49-F238E27FC236}">
                <a16:creationId xmlns:a16="http://schemas.microsoft.com/office/drawing/2014/main" id="{1BBDBBFC-9593-4A78-806B-8C78B7997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5161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40" name="Line 2788">
            <a:extLst>
              <a:ext uri="{FF2B5EF4-FFF2-40B4-BE49-F238E27FC236}">
                <a16:creationId xmlns:a16="http://schemas.microsoft.com/office/drawing/2014/main" id="{96BA572D-6DB6-46EB-BF16-A522B2131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5161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41" name="Rectangle 2789">
            <a:extLst>
              <a:ext uri="{FF2B5EF4-FFF2-40B4-BE49-F238E27FC236}">
                <a16:creationId xmlns:a16="http://schemas.microsoft.com/office/drawing/2014/main" id="{DF79E6BE-711F-4321-A84E-E0E46CCF6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2516188"/>
            <a:ext cx="214313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42" name="Line 2790">
            <a:extLst>
              <a:ext uri="{FF2B5EF4-FFF2-40B4-BE49-F238E27FC236}">
                <a16:creationId xmlns:a16="http://schemas.microsoft.com/office/drawing/2014/main" id="{5FD02D25-1B76-4AA3-A653-A1AF7C7A3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6600" y="2516188"/>
            <a:ext cx="214313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43" name="Line 2791">
            <a:extLst>
              <a:ext uri="{FF2B5EF4-FFF2-40B4-BE49-F238E27FC236}">
                <a16:creationId xmlns:a16="http://schemas.microsoft.com/office/drawing/2014/main" id="{C8FDC900-A2F1-41DE-8AA5-B72B61FB0E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516188"/>
            <a:ext cx="476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44" name="Line 2792">
            <a:extLst>
              <a:ext uri="{FF2B5EF4-FFF2-40B4-BE49-F238E27FC236}">
                <a16:creationId xmlns:a16="http://schemas.microsoft.com/office/drawing/2014/main" id="{C4E91067-AEA4-4F74-8B57-A9BE1C8993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5161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45" name="Rectangle 2793">
            <a:extLst>
              <a:ext uri="{FF2B5EF4-FFF2-40B4-BE49-F238E27FC236}">
                <a16:creationId xmlns:a16="http://schemas.microsoft.com/office/drawing/2014/main" id="{09C2EDC1-0F43-443A-858D-1BE870E10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5" y="2516188"/>
            <a:ext cx="214313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46" name="Line 2794">
            <a:extLst>
              <a:ext uri="{FF2B5EF4-FFF2-40B4-BE49-F238E27FC236}">
                <a16:creationId xmlns:a16="http://schemas.microsoft.com/office/drawing/2014/main" id="{A0E9A229-2990-4A48-B9CD-8390625047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5675" y="2516188"/>
            <a:ext cx="214313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47" name="Line 2795">
            <a:extLst>
              <a:ext uri="{FF2B5EF4-FFF2-40B4-BE49-F238E27FC236}">
                <a16:creationId xmlns:a16="http://schemas.microsoft.com/office/drawing/2014/main" id="{A183CFD3-E8B7-4CC9-BC61-6599628BFD0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5161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48" name="Line 2796">
            <a:extLst>
              <a:ext uri="{FF2B5EF4-FFF2-40B4-BE49-F238E27FC236}">
                <a16:creationId xmlns:a16="http://schemas.microsoft.com/office/drawing/2014/main" id="{10AC1892-9C86-48E5-8304-DB786C2B2AA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5161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49" name="Rectangle 2797">
            <a:extLst>
              <a:ext uri="{FF2B5EF4-FFF2-40B4-BE49-F238E27FC236}">
                <a16:creationId xmlns:a16="http://schemas.microsoft.com/office/drawing/2014/main" id="{693CC57E-1713-4D14-894C-EEAF9B083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2522538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50" name="Line 2798">
            <a:extLst>
              <a:ext uri="{FF2B5EF4-FFF2-40B4-BE49-F238E27FC236}">
                <a16:creationId xmlns:a16="http://schemas.microsoft.com/office/drawing/2014/main" id="{257E9B57-AA87-48C2-AB95-513B59130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52253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51" name="Line 2799">
            <a:extLst>
              <a:ext uri="{FF2B5EF4-FFF2-40B4-BE49-F238E27FC236}">
                <a16:creationId xmlns:a16="http://schemas.microsoft.com/office/drawing/2014/main" id="{5AC03BA7-ECE7-4F49-A797-95B66EEF1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52253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52" name="Rectangle 2800">
            <a:extLst>
              <a:ext uri="{FF2B5EF4-FFF2-40B4-BE49-F238E27FC236}">
                <a16:creationId xmlns:a16="http://schemas.microsoft.com/office/drawing/2014/main" id="{F76E3DB7-B074-41C6-87A4-E6D599EAB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713" y="2522538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53" name="Line 2801">
            <a:extLst>
              <a:ext uri="{FF2B5EF4-FFF2-40B4-BE49-F238E27FC236}">
                <a16:creationId xmlns:a16="http://schemas.microsoft.com/office/drawing/2014/main" id="{01325351-346E-4B68-81DB-F99952CE02B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52253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54" name="Line 2802">
            <a:extLst>
              <a:ext uri="{FF2B5EF4-FFF2-40B4-BE49-F238E27FC236}">
                <a16:creationId xmlns:a16="http://schemas.microsoft.com/office/drawing/2014/main" id="{1BAD535F-398B-4291-8BB7-4376ED453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522538"/>
            <a:ext cx="1588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55" name="Rectangle 2803">
            <a:extLst>
              <a:ext uri="{FF2B5EF4-FFF2-40B4-BE49-F238E27FC236}">
                <a16:creationId xmlns:a16="http://schemas.microsoft.com/office/drawing/2014/main" id="{47956029-C098-41CB-803F-198ED92CC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2522538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56" name="Line 2804">
            <a:extLst>
              <a:ext uri="{FF2B5EF4-FFF2-40B4-BE49-F238E27FC236}">
                <a16:creationId xmlns:a16="http://schemas.microsoft.com/office/drawing/2014/main" id="{784E30E5-8AF8-4CE2-82AE-928CCE08F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52253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57" name="Rectangle 2805">
            <a:extLst>
              <a:ext uri="{FF2B5EF4-FFF2-40B4-BE49-F238E27FC236}">
                <a16:creationId xmlns:a16="http://schemas.microsoft.com/office/drawing/2014/main" id="{BDE39ACC-1AD4-421C-AA27-0086773EC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2522538"/>
            <a:ext cx="4763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58" name="Line 2806">
            <a:extLst>
              <a:ext uri="{FF2B5EF4-FFF2-40B4-BE49-F238E27FC236}">
                <a16:creationId xmlns:a16="http://schemas.microsoft.com/office/drawing/2014/main" id="{C7B005D5-B49F-4091-9BC9-6BFB50C083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522538"/>
            <a:ext cx="1588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59" name="Rectangle 2807">
            <a:extLst>
              <a:ext uri="{FF2B5EF4-FFF2-40B4-BE49-F238E27FC236}">
                <a16:creationId xmlns:a16="http://schemas.microsoft.com/office/drawing/2014/main" id="{D07E973E-C9F2-4DFA-8713-C0151BB4C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2522538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60" name="Line 2808">
            <a:extLst>
              <a:ext uri="{FF2B5EF4-FFF2-40B4-BE49-F238E27FC236}">
                <a16:creationId xmlns:a16="http://schemas.microsoft.com/office/drawing/2014/main" id="{3603F7B1-CF3A-4D34-8883-B87852475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522538"/>
            <a:ext cx="1588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61" name="Line 2809">
            <a:extLst>
              <a:ext uri="{FF2B5EF4-FFF2-40B4-BE49-F238E27FC236}">
                <a16:creationId xmlns:a16="http://schemas.microsoft.com/office/drawing/2014/main" id="{419BC201-DE67-4451-9222-3E65B8A2A36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52253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62" name="Rectangle 2810">
            <a:extLst>
              <a:ext uri="{FF2B5EF4-FFF2-40B4-BE49-F238E27FC236}">
                <a16:creationId xmlns:a16="http://schemas.microsoft.com/office/drawing/2014/main" id="{6CE09FBC-574A-4454-8FF3-BD1FD5D85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988" y="2522538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63" name="Line 2811">
            <a:extLst>
              <a:ext uri="{FF2B5EF4-FFF2-40B4-BE49-F238E27FC236}">
                <a16:creationId xmlns:a16="http://schemas.microsoft.com/office/drawing/2014/main" id="{94536319-A6E3-4954-8F8D-04133ED6D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52253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64" name="Rectangle 2812">
            <a:extLst>
              <a:ext uri="{FF2B5EF4-FFF2-40B4-BE49-F238E27FC236}">
                <a16:creationId xmlns:a16="http://schemas.microsoft.com/office/drawing/2014/main" id="{D3042420-C365-41FE-A762-4162A3DB5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8138" y="27035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58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65" name="Rectangle 2813">
            <a:extLst>
              <a:ext uri="{FF2B5EF4-FFF2-40B4-BE49-F238E27FC236}">
                <a16:creationId xmlns:a16="http://schemas.microsoft.com/office/drawing/2014/main" id="{B55CA0AA-26D7-4419-859C-13270F0BA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238" y="27035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66" name="Rectangle 2814">
            <a:extLst>
              <a:ext uri="{FF2B5EF4-FFF2-40B4-BE49-F238E27FC236}">
                <a16:creationId xmlns:a16="http://schemas.microsoft.com/office/drawing/2014/main" id="{4FCA4FD4-8952-4274-9410-E9807B494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3" y="270351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8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67" name="Rectangle 2815">
            <a:extLst>
              <a:ext uri="{FF2B5EF4-FFF2-40B4-BE49-F238E27FC236}">
                <a16:creationId xmlns:a16="http://schemas.microsoft.com/office/drawing/2014/main" id="{786815FC-A3EC-45E5-9809-AD3CC5C9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113" y="27035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68" name="Rectangle 2816">
            <a:extLst>
              <a:ext uri="{FF2B5EF4-FFF2-40B4-BE49-F238E27FC236}">
                <a16:creationId xmlns:a16="http://schemas.microsoft.com/office/drawing/2014/main" id="{8CC85589-3218-4195-A151-E96BEBBFD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7575" y="2703513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69" name="Rectangle 2817">
            <a:extLst>
              <a:ext uri="{FF2B5EF4-FFF2-40B4-BE49-F238E27FC236}">
                <a16:creationId xmlns:a16="http://schemas.microsoft.com/office/drawing/2014/main" id="{DB4B6344-F090-413D-A1F5-6890DC833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7035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32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70" name="Rectangle 2818">
            <a:extLst>
              <a:ext uri="{FF2B5EF4-FFF2-40B4-BE49-F238E27FC236}">
                <a16:creationId xmlns:a16="http://schemas.microsoft.com/office/drawing/2014/main" id="{6369A909-8B88-4291-B782-E37C31A3A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270351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71" name="Rectangle 2819">
            <a:extLst>
              <a:ext uri="{FF2B5EF4-FFF2-40B4-BE49-F238E27FC236}">
                <a16:creationId xmlns:a16="http://schemas.microsoft.com/office/drawing/2014/main" id="{690A739B-A596-4F65-B6A8-DDB9F6C60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950" y="2703513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72" name="Rectangle 2820">
            <a:extLst>
              <a:ext uri="{FF2B5EF4-FFF2-40B4-BE49-F238E27FC236}">
                <a16:creationId xmlns:a16="http://schemas.microsoft.com/office/drawing/2014/main" id="{AD9B37C7-479A-4D50-B1E6-9CBAC8103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3" y="270351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3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73" name="Rectangle 2821">
            <a:extLst>
              <a:ext uri="{FF2B5EF4-FFF2-40B4-BE49-F238E27FC236}">
                <a16:creationId xmlns:a16="http://schemas.microsoft.com/office/drawing/2014/main" id="{E71D9C30-5836-4694-8247-A344ADCFE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2713" y="27035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74" name="Rectangle 2822">
            <a:extLst>
              <a:ext uri="{FF2B5EF4-FFF2-40B4-BE49-F238E27FC236}">
                <a16:creationId xmlns:a16="http://schemas.microsoft.com/office/drawing/2014/main" id="{81E11320-3B67-4093-857C-B92970089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413" y="2703513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75" name="Rectangle 2823">
            <a:extLst>
              <a:ext uri="{FF2B5EF4-FFF2-40B4-BE49-F238E27FC236}">
                <a16:creationId xmlns:a16="http://schemas.microsoft.com/office/drawing/2014/main" id="{A6EF3717-77F5-4C1B-A876-7C93CB139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2703513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9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76" name="Rectangle 2824">
            <a:extLst>
              <a:ext uri="{FF2B5EF4-FFF2-40B4-BE49-F238E27FC236}">
                <a16:creationId xmlns:a16="http://schemas.microsoft.com/office/drawing/2014/main" id="{60FEFD2B-90A8-438D-9AC4-2E4298EA9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27035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77" name="Rectangle 2825">
            <a:extLst>
              <a:ext uri="{FF2B5EF4-FFF2-40B4-BE49-F238E27FC236}">
                <a16:creationId xmlns:a16="http://schemas.microsoft.com/office/drawing/2014/main" id="{1276683F-99D8-4AF5-8979-C00CD9198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9425" y="2703513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78" name="Rectangle 2826">
            <a:extLst>
              <a:ext uri="{FF2B5EF4-FFF2-40B4-BE49-F238E27FC236}">
                <a16:creationId xmlns:a16="http://schemas.microsoft.com/office/drawing/2014/main" id="{8FC6FA36-C2F2-4E9F-941E-66705826B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638" y="27035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79" name="Rectangle 2827">
            <a:extLst>
              <a:ext uri="{FF2B5EF4-FFF2-40B4-BE49-F238E27FC236}">
                <a16:creationId xmlns:a16="http://schemas.microsoft.com/office/drawing/2014/main" id="{6FB6B385-6E89-43A2-83FD-4B6138D66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1688" y="270351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80" name="Rectangle 2828">
            <a:extLst>
              <a:ext uri="{FF2B5EF4-FFF2-40B4-BE49-F238E27FC236}">
                <a16:creationId xmlns:a16="http://schemas.microsoft.com/office/drawing/2014/main" id="{C9DE2032-420C-4A09-8E7D-8B8C4A21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238" y="2703513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81" name="Rectangle 2829">
            <a:extLst>
              <a:ext uri="{FF2B5EF4-FFF2-40B4-BE49-F238E27FC236}">
                <a16:creationId xmlns:a16="http://schemas.microsoft.com/office/drawing/2014/main" id="{59B5357A-B35A-4267-95AD-D220F3B7C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0" y="2703513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82" name="Rectangle 2830">
            <a:extLst>
              <a:ext uri="{FF2B5EF4-FFF2-40B4-BE49-F238E27FC236}">
                <a16:creationId xmlns:a16="http://schemas.microsoft.com/office/drawing/2014/main" id="{7522C27F-AB16-41F8-9B81-DBFC179E7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3" y="2703513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4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283" name="Rectangle 2831">
            <a:extLst>
              <a:ext uri="{FF2B5EF4-FFF2-40B4-BE49-F238E27FC236}">
                <a16:creationId xmlns:a16="http://schemas.microsoft.com/office/drawing/2014/main" id="{934D126C-6086-4223-96FD-A43F5D666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5" y="2703513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284" name="Line 2832">
            <a:extLst>
              <a:ext uri="{FF2B5EF4-FFF2-40B4-BE49-F238E27FC236}">
                <a16:creationId xmlns:a16="http://schemas.microsoft.com/office/drawing/2014/main" id="{02B96B08-9624-4D76-911C-D8B6725B0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692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85" name="Line 2833">
            <a:extLst>
              <a:ext uri="{FF2B5EF4-FFF2-40B4-BE49-F238E27FC236}">
                <a16:creationId xmlns:a16="http://schemas.microsoft.com/office/drawing/2014/main" id="{B143B8EA-6271-40D7-BC4F-2435A69FE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6924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86" name="Line 2834">
            <a:extLst>
              <a:ext uri="{FF2B5EF4-FFF2-40B4-BE49-F238E27FC236}">
                <a16:creationId xmlns:a16="http://schemas.microsoft.com/office/drawing/2014/main" id="{1FB47C01-1AB2-419F-9C4D-678170BA8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1938" y="2692400"/>
            <a:ext cx="320675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87" name="Line 2835">
            <a:extLst>
              <a:ext uri="{FF2B5EF4-FFF2-40B4-BE49-F238E27FC236}">
                <a16:creationId xmlns:a16="http://schemas.microsoft.com/office/drawing/2014/main" id="{AEEADA7B-AE84-490A-8944-B24937117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692400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88" name="Line 2836">
            <a:extLst>
              <a:ext uri="{FF2B5EF4-FFF2-40B4-BE49-F238E27FC236}">
                <a16:creationId xmlns:a16="http://schemas.microsoft.com/office/drawing/2014/main" id="{95BE6EC9-3643-49FD-8BF8-0EC45CC17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6924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89" name="Line 2837">
            <a:extLst>
              <a:ext uri="{FF2B5EF4-FFF2-40B4-BE49-F238E27FC236}">
                <a16:creationId xmlns:a16="http://schemas.microsoft.com/office/drawing/2014/main" id="{694D6E0C-82EF-4E45-99BE-FB471D6C2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75" y="2692400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90" name="Line 2838">
            <a:extLst>
              <a:ext uri="{FF2B5EF4-FFF2-40B4-BE49-F238E27FC236}">
                <a16:creationId xmlns:a16="http://schemas.microsoft.com/office/drawing/2014/main" id="{19AE27F5-5A4B-47B6-B17B-4EDB209C8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692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91" name="Line 2839">
            <a:extLst>
              <a:ext uri="{FF2B5EF4-FFF2-40B4-BE49-F238E27FC236}">
                <a16:creationId xmlns:a16="http://schemas.microsoft.com/office/drawing/2014/main" id="{9F56FFBB-5249-4C43-9838-0AC4EC2898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6924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92" name="Line 2840">
            <a:extLst>
              <a:ext uri="{FF2B5EF4-FFF2-40B4-BE49-F238E27FC236}">
                <a16:creationId xmlns:a16="http://schemas.microsoft.com/office/drawing/2014/main" id="{95373944-8DF3-4D3E-B4B3-D2E9C6262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3" y="2692400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93" name="Line 2841">
            <a:extLst>
              <a:ext uri="{FF2B5EF4-FFF2-40B4-BE49-F238E27FC236}">
                <a16:creationId xmlns:a16="http://schemas.microsoft.com/office/drawing/2014/main" id="{956DBE9C-D153-41D6-B490-7A08A88AB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692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94" name="Line 2842">
            <a:extLst>
              <a:ext uri="{FF2B5EF4-FFF2-40B4-BE49-F238E27FC236}">
                <a16:creationId xmlns:a16="http://schemas.microsoft.com/office/drawing/2014/main" id="{0BDA516E-E1F2-4F5B-AC9C-E602AC0114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6924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95" name="Line 2843">
            <a:extLst>
              <a:ext uri="{FF2B5EF4-FFF2-40B4-BE49-F238E27FC236}">
                <a16:creationId xmlns:a16="http://schemas.microsoft.com/office/drawing/2014/main" id="{E96EC80F-FF3F-4731-8381-4849C36B4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2692400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96" name="Line 2844">
            <a:extLst>
              <a:ext uri="{FF2B5EF4-FFF2-40B4-BE49-F238E27FC236}">
                <a16:creationId xmlns:a16="http://schemas.microsoft.com/office/drawing/2014/main" id="{820FDBA4-AB5B-46D9-AAA7-29F35DCBC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692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97" name="Line 2845">
            <a:extLst>
              <a:ext uri="{FF2B5EF4-FFF2-40B4-BE49-F238E27FC236}">
                <a16:creationId xmlns:a16="http://schemas.microsoft.com/office/drawing/2014/main" id="{98C9F51D-1160-42FC-8E5E-946C28BAD21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6924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98" name="Line 2846">
            <a:extLst>
              <a:ext uri="{FF2B5EF4-FFF2-40B4-BE49-F238E27FC236}">
                <a16:creationId xmlns:a16="http://schemas.microsoft.com/office/drawing/2014/main" id="{52E0A073-2BA1-43DE-8FEE-5236E8F687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8438" y="2692400"/>
            <a:ext cx="23971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99" name="Line 2847">
            <a:extLst>
              <a:ext uri="{FF2B5EF4-FFF2-40B4-BE49-F238E27FC236}">
                <a16:creationId xmlns:a16="http://schemas.microsoft.com/office/drawing/2014/main" id="{038C0BDB-C3AC-462A-89D0-384363B7B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692400"/>
            <a:ext cx="476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00" name="Line 2848">
            <a:extLst>
              <a:ext uri="{FF2B5EF4-FFF2-40B4-BE49-F238E27FC236}">
                <a16:creationId xmlns:a16="http://schemas.microsoft.com/office/drawing/2014/main" id="{D234090E-129A-4189-8BA0-036266471F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6924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01" name="Line 2849">
            <a:extLst>
              <a:ext uri="{FF2B5EF4-FFF2-40B4-BE49-F238E27FC236}">
                <a16:creationId xmlns:a16="http://schemas.microsoft.com/office/drawing/2014/main" id="{97E83270-01F6-4B64-BCDD-1E4E44D4F4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913" y="2692400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02" name="Line 2850">
            <a:extLst>
              <a:ext uri="{FF2B5EF4-FFF2-40B4-BE49-F238E27FC236}">
                <a16:creationId xmlns:a16="http://schemas.microsoft.com/office/drawing/2014/main" id="{9A9B47C9-63A9-49FF-B354-7C33B87C6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692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03" name="Line 2851">
            <a:extLst>
              <a:ext uri="{FF2B5EF4-FFF2-40B4-BE49-F238E27FC236}">
                <a16:creationId xmlns:a16="http://schemas.microsoft.com/office/drawing/2014/main" id="{72774743-66CD-413E-A6DB-761717102AA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692400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04" name="Line 2852">
            <a:extLst>
              <a:ext uri="{FF2B5EF4-FFF2-40B4-BE49-F238E27FC236}">
                <a16:creationId xmlns:a16="http://schemas.microsoft.com/office/drawing/2014/main" id="{6AA21C4D-34B7-4222-B13E-FA2FE14B71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6600" y="2692400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05" name="Line 2853">
            <a:extLst>
              <a:ext uri="{FF2B5EF4-FFF2-40B4-BE49-F238E27FC236}">
                <a16:creationId xmlns:a16="http://schemas.microsoft.com/office/drawing/2014/main" id="{9FB5FA7D-901E-4629-8CE4-5C5412990EE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692400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06" name="Line 2854">
            <a:extLst>
              <a:ext uri="{FF2B5EF4-FFF2-40B4-BE49-F238E27FC236}">
                <a16:creationId xmlns:a16="http://schemas.microsoft.com/office/drawing/2014/main" id="{7FA776A6-9BE3-41E1-AD67-6959E64CD68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6924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07" name="Line 2855">
            <a:extLst>
              <a:ext uri="{FF2B5EF4-FFF2-40B4-BE49-F238E27FC236}">
                <a16:creationId xmlns:a16="http://schemas.microsoft.com/office/drawing/2014/main" id="{CF8BB1C1-EE5E-4961-9044-650621D9A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5675" y="2692400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08" name="Line 2856">
            <a:extLst>
              <a:ext uri="{FF2B5EF4-FFF2-40B4-BE49-F238E27FC236}">
                <a16:creationId xmlns:a16="http://schemas.microsoft.com/office/drawing/2014/main" id="{4F448F8E-43D3-4217-8F96-637BAA0E84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69240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09" name="Line 2857">
            <a:extLst>
              <a:ext uri="{FF2B5EF4-FFF2-40B4-BE49-F238E27FC236}">
                <a16:creationId xmlns:a16="http://schemas.microsoft.com/office/drawing/2014/main" id="{3E53D750-6E95-4B39-9127-3798A4B28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692400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10" name="Rectangle 2858">
            <a:extLst>
              <a:ext uri="{FF2B5EF4-FFF2-40B4-BE49-F238E27FC236}">
                <a16:creationId xmlns:a16="http://schemas.microsoft.com/office/drawing/2014/main" id="{42656B54-831E-49C8-A774-A6ABE1F57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2698750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11" name="Line 2859">
            <a:extLst>
              <a:ext uri="{FF2B5EF4-FFF2-40B4-BE49-F238E27FC236}">
                <a16:creationId xmlns:a16="http://schemas.microsoft.com/office/drawing/2014/main" id="{89F8301F-A3B3-4D3F-A5E2-803790008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698750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12" name="Line 2860">
            <a:extLst>
              <a:ext uri="{FF2B5EF4-FFF2-40B4-BE49-F238E27FC236}">
                <a16:creationId xmlns:a16="http://schemas.microsoft.com/office/drawing/2014/main" id="{A07D331C-A11D-403D-BF3F-856EFC6AE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698750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13" name="Rectangle 2861">
            <a:extLst>
              <a:ext uri="{FF2B5EF4-FFF2-40B4-BE49-F238E27FC236}">
                <a16:creationId xmlns:a16="http://schemas.microsoft.com/office/drawing/2014/main" id="{51000CAA-C609-456E-BD08-2BE8CCD3C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713" y="2698750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14" name="Line 2862">
            <a:extLst>
              <a:ext uri="{FF2B5EF4-FFF2-40B4-BE49-F238E27FC236}">
                <a16:creationId xmlns:a16="http://schemas.microsoft.com/office/drawing/2014/main" id="{EB4D2D01-B125-4BFD-9D1F-F01DC50D07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698750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15" name="Line 2863">
            <a:extLst>
              <a:ext uri="{FF2B5EF4-FFF2-40B4-BE49-F238E27FC236}">
                <a16:creationId xmlns:a16="http://schemas.microsoft.com/office/drawing/2014/main" id="{B01E07D5-CBDE-4D0C-952D-C8D9721EB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698750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16" name="Rectangle 2864">
            <a:extLst>
              <a:ext uri="{FF2B5EF4-FFF2-40B4-BE49-F238E27FC236}">
                <a16:creationId xmlns:a16="http://schemas.microsoft.com/office/drawing/2014/main" id="{BEE0E82C-353E-4575-AE71-BE69ACF5B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2698750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17" name="Line 2865">
            <a:extLst>
              <a:ext uri="{FF2B5EF4-FFF2-40B4-BE49-F238E27FC236}">
                <a16:creationId xmlns:a16="http://schemas.microsoft.com/office/drawing/2014/main" id="{4A7898B9-2B3B-4CEB-B660-6D9A162BD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698750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18" name="Rectangle 2866">
            <a:extLst>
              <a:ext uri="{FF2B5EF4-FFF2-40B4-BE49-F238E27FC236}">
                <a16:creationId xmlns:a16="http://schemas.microsoft.com/office/drawing/2014/main" id="{4209AC50-B90B-4DA2-8D83-EC1BAFDC0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2698750"/>
            <a:ext cx="4763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19" name="Line 2867">
            <a:extLst>
              <a:ext uri="{FF2B5EF4-FFF2-40B4-BE49-F238E27FC236}">
                <a16:creationId xmlns:a16="http://schemas.microsoft.com/office/drawing/2014/main" id="{D30A25D4-FBF0-49FB-AFCF-8415ACA4C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698750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20" name="Rectangle 2868">
            <a:extLst>
              <a:ext uri="{FF2B5EF4-FFF2-40B4-BE49-F238E27FC236}">
                <a16:creationId xmlns:a16="http://schemas.microsoft.com/office/drawing/2014/main" id="{92AB1812-A4C6-49A7-9844-31A7F671A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2698750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21" name="Line 2869">
            <a:extLst>
              <a:ext uri="{FF2B5EF4-FFF2-40B4-BE49-F238E27FC236}">
                <a16:creationId xmlns:a16="http://schemas.microsoft.com/office/drawing/2014/main" id="{B4A09F62-353D-4323-BC6E-A62F1FBABB2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698750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22" name="Line 2870">
            <a:extLst>
              <a:ext uri="{FF2B5EF4-FFF2-40B4-BE49-F238E27FC236}">
                <a16:creationId xmlns:a16="http://schemas.microsoft.com/office/drawing/2014/main" id="{5868BF91-4A4C-4D0C-B847-2760E81FC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698750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23" name="Rectangle 2871">
            <a:extLst>
              <a:ext uri="{FF2B5EF4-FFF2-40B4-BE49-F238E27FC236}">
                <a16:creationId xmlns:a16="http://schemas.microsoft.com/office/drawing/2014/main" id="{5E64A41D-3D20-4828-B92F-63D4725B5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988" y="2698750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24" name="Line 2872">
            <a:extLst>
              <a:ext uri="{FF2B5EF4-FFF2-40B4-BE49-F238E27FC236}">
                <a16:creationId xmlns:a16="http://schemas.microsoft.com/office/drawing/2014/main" id="{5ADF1CD0-F44C-4E57-879B-6EB90BC90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698750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25" name="Rectangle 2873">
            <a:extLst>
              <a:ext uri="{FF2B5EF4-FFF2-40B4-BE49-F238E27FC236}">
                <a16:creationId xmlns:a16="http://schemas.microsoft.com/office/drawing/2014/main" id="{1C6656C4-9259-4DDF-A6AB-BD6E8714C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287655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26" name="Rectangle 2874">
            <a:extLst>
              <a:ext uri="{FF2B5EF4-FFF2-40B4-BE49-F238E27FC236}">
                <a16:creationId xmlns:a16="http://schemas.microsoft.com/office/drawing/2014/main" id="{45200871-F050-424F-B4BE-DC813B92B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950" y="28765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27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27" name="Rectangle 2875">
            <a:extLst>
              <a:ext uri="{FF2B5EF4-FFF2-40B4-BE49-F238E27FC236}">
                <a16:creationId xmlns:a16="http://schemas.microsoft.com/office/drawing/2014/main" id="{C2820178-D96B-4E89-85F8-ED9DFE532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765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28" name="Rectangle 2876">
            <a:extLst>
              <a:ext uri="{FF2B5EF4-FFF2-40B4-BE49-F238E27FC236}">
                <a16:creationId xmlns:a16="http://schemas.microsoft.com/office/drawing/2014/main" id="{AF12B2A2-5E97-460D-8411-9FCA53C73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3" y="287655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5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29" name="Rectangle 2877">
            <a:extLst>
              <a:ext uri="{FF2B5EF4-FFF2-40B4-BE49-F238E27FC236}">
                <a16:creationId xmlns:a16="http://schemas.microsoft.com/office/drawing/2014/main" id="{DD8609D5-6A90-4AA5-BB25-75C1AB45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113" y="287655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30" name="Rectangle 2878">
            <a:extLst>
              <a:ext uri="{FF2B5EF4-FFF2-40B4-BE49-F238E27FC236}">
                <a16:creationId xmlns:a16="http://schemas.microsoft.com/office/drawing/2014/main" id="{DFAF6A9F-DD41-4599-B404-8940AC77B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5" y="28765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26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31" name="Rectangle 2879">
            <a:extLst>
              <a:ext uri="{FF2B5EF4-FFF2-40B4-BE49-F238E27FC236}">
                <a16:creationId xmlns:a16="http://schemas.microsoft.com/office/drawing/2014/main" id="{1283C7CE-B46A-47FB-A0AA-1EADA6DE6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6488" y="287655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32" name="Rectangle 2880">
            <a:extLst>
              <a:ext uri="{FF2B5EF4-FFF2-40B4-BE49-F238E27FC236}">
                <a16:creationId xmlns:a16="http://schemas.microsoft.com/office/drawing/2014/main" id="{CAE2E0F1-8069-465E-B502-4C684FCC6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0" y="287655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6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33" name="Rectangle 2881">
            <a:extLst>
              <a:ext uri="{FF2B5EF4-FFF2-40B4-BE49-F238E27FC236}">
                <a16:creationId xmlns:a16="http://schemas.microsoft.com/office/drawing/2014/main" id="{104AFCC9-1B59-44CB-8CDD-A97ACA87C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900" y="28765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34" name="Rectangle 2882">
            <a:extLst>
              <a:ext uri="{FF2B5EF4-FFF2-40B4-BE49-F238E27FC236}">
                <a16:creationId xmlns:a16="http://schemas.microsoft.com/office/drawing/2014/main" id="{12DEE865-4067-4F2D-BBD1-1E04E901C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287655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9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35" name="Rectangle 2883">
            <a:extLst>
              <a:ext uri="{FF2B5EF4-FFF2-40B4-BE49-F238E27FC236}">
                <a16:creationId xmlns:a16="http://schemas.microsoft.com/office/drawing/2014/main" id="{157AA355-5EB6-4C96-B4AE-541A89C4C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775" y="28765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36" name="Rectangle 2884">
            <a:extLst>
              <a:ext uri="{FF2B5EF4-FFF2-40B4-BE49-F238E27FC236}">
                <a16:creationId xmlns:a16="http://schemas.microsoft.com/office/drawing/2014/main" id="{FBF934CD-E19B-4DFC-928B-5F0E6CB10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100" y="287655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7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37" name="Rectangle 2885">
            <a:extLst>
              <a:ext uri="{FF2B5EF4-FFF2-40B4-BE49-F238E27FC236}">
                <a16:creationId xmlns:a16="http://schemas.microsoft.com/office/drawing/2014/main" id="{5E0D7BFF-D05E-4584-ADB2-35972A653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650" y="287655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38" name="Rectangle 2886">
            <a:extLst>
              <a:ext uri="{FF2B5EF4-FFF2-40B4-BE49-F238E27FC236}">
                <a16:creationId xmlns:a16="http://schemas.microsoft.com/office/drawing/2014/main" id="{5631051B-039D-4D16-8C4D-4108BCA1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1688" y="287655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8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39" name="Rectangle 2887">
            <a:extLst>
              <a:ext uri="{FF2B5EF4-FFF2-40B4-BE49-F238E27FC236}">
                <a16:creationId xmlns:a16="http://schemas.microsoft.com/office/drawing/2014/main" id="{C25FDD14-8BC8-49C7-9FE9-56C7459DC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238" y="287655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40" name="Rectangle 2888">
            <a:extLst>
              <a:ext uri="{FF2B5EF4-FFF2-40B4-BE49-F238E27FC236}">
                <a16:creationId xmlns:a16="http://schemas.microsoft.com/office/drawing/2014/main" id="{98449D7A-255A-4072-BAE0-DC73DA9DE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350" y="287655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41" name="Rectangle 2889">
            <a:extLst>
              <a:ext uri="{FF2B5EF4-FFF2-40B4-BE49-F238E27FC236}">
                <a16:creationId xmlns:a16="http://schemas.microsoft.com/office/drawing/2014/main" id="{69A3DC3A-4869-47CA-800A-C998BD26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313" y="287655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42" name="Line 2890">
            <a:extLst>
              <a:ext uri="{FF2B5EF4-FFF2-40B4-BE49-F238E27FC236}">
                <a16:creationId xmlns:a16="http://schemas.microsoft.com/office/drawing/2014/main" id="{B152704E-6FC8-4016-92D1-39F377970E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8670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43" name="Line 2891">
            <a:extLst>
              <a:ext uri="{FF2B5EF4-FFF2-40B4-BE49-F238E27FC236}">
                <a16:creationId xmlns:a16="http://schemas.microsoft.com/office/drawing/2014/main" id="{ECC7BBBD-06C5-4701-B8A9-9DFBB5E17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8670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44" name="Line 2892">
            <a:extLst>
              <a:ext uri="{FF2B5EF4-FFF2-40B4-BE49-F238E27FC236}">
                <a16:creationId xmlns:a16="http://schemas.microsoft.com/office/drawing/2014/main" id="{12A4A0EB-C8AA-4903-B154-9F875EED0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1938" y="2867025"/>
            <a:ext cx="320675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45" name="Line 2893">
            <a:extLst>
              <a:ext uri="{FF2B5EF4-FFF2-40B4-BE49-F238E27FC236}">
                <a16:creationId xmlns:a16="http://schemas.microsoft.com/office/drawing/2014/main" id="{8C465469-6357-43D7-92E9-56F75DBC4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867025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46" name="Line 2894">
            <a:extLst>
              <a:ext uri="{FF2B5EF4-FFF2-40B4-BE49-F238E27FC236}">
                <a16:creationId xmlns:a16="http://schemas.microsoft.com/office/drawing/2014/main" id="{F4C87C0D-4474-4044-823B-AE0772E3B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8670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47" name="Line 2895">
            <a:extLst>
              <a:ext uri="{FF2B5EF4-FFF2-40B4-BE49-F238E27FC236}">
                <a16:creationId xmlns:a16="http://schemas.microsoft.com/office/drawing/2014/main" id="{471C32DF-8207-41AA-9C04-F29E91AD4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75" y="2867025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48" name="Line 2896">
            <a:extLst>
              <a:ext uri="{FF2B5EF4-FFF2-40B4-BE49-F238E27FC236}">
                <a16:creationId xmlns:a16="http://schemas.microsoft.com/office/drawing/2014/main" id="{1D817C56-3A02-48CC-938D-B1E89D6BA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8670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49" name="Line 2897">
            <a:extLst>
              <a:ext uri="{FF2B5EF4-FFF2-40B4-BE49-F238E27FC236}">
                <a16:creationId xmlns:a16="http://schemas.microsoft.com/office/drawing/2014/main" id="{CA68E988-5C13-4A0F-B7A5-4FD0E0195B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8670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50" name="Line 2898">
            <a:extLst>
              <a:ext uri="{FF2B5EF4-FFF2-40B4-BE49-F238E27FC236}">
                <a16:creationId xmlns:a16="http://schemas.microsoft.com/office/drawing/2014/main" id="{C91973E1-F76B-43A1-A039-E1B5BF05F9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3" y="2867025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51" name="Line 2899">
            <a:extLst>
              <a:ext uri="{FF2B5EF4-FFF2-40B4-BE49-F238E27FC236}">
                <a16:creationId xmlns:a16="http://schemas.microsoft.com/office/drawing/2014/main" id="{1F882672-5F97-45D4-9CEC-22817308F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8670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52" name="Line 2900">
            <a:extLst>
              <a:ext uri="{FF2B5EF4-FFF2-40B4-BE49-F238E27FC236}">
                <a16:creationId xmlns:a16="http://schemas.microsoft.com/office/drawing/2014/main" id="{F22B640F-CC61-4562-8A48-D5AACE37C2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867025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53" name="Line 2901">
            <a:extLst>
              <a:ext uri="{FF2B5EF4-FFF2-40B4-BE49-F238E27FC236}">
                <a16:creationId xmlns:a16="http://schemas.microsoft.com/office/drawing/2014/main" id="{EFEADE79-A2E2-4113-8A59-819876A5F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2867025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54" name="Line 2902">
            <a:extLst>
              <a:ext uri="{FF2B5EF4-FFF2-40B4-BE49-F238E27FC236}">
                <a16:creationId xmlns:a16="http://schemas.microsoft.com/office/drawing/2014/main" id="{D359EA2A-34D8-48DC-BB30-D747B3F5D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8670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55" name="Line 2903">
            <a:extLst>
              <a:ext uri="{FF2B5EF4-FFF2-40B4-BE49-F238E27FC236}">
                <a16:creationId xmlns:a16="http://schemas.microsoft.com/office/drawing/2014/main" id="{9801A66E-7EED-4A55-AEFA-6A80E3FE3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8670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56" name="Line 2904">
            <a:extLst>
              <a:ext uri="{FF2B5EF4-FFF2-40B4-BE49-F238E27FC236}">
                <a16:creationId xmlns:a16="http://schemas.microsoft.com/office/drawing/2014/main" id="{B77D31D7-E307-4A91-89D3-A9F6A9887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8438" y="2867025"/>
            <a:ext cx="23971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57" name="Line 2905">
            <a:extLst>
              <a:ext uri="{FF2B5EF4-FFF2-40B4-BE49-F238E27FC236}">
                <a16:creationId xmlns:a16="http://schemas.microsoft.com/office/drawing/2014/main" id="{36219349-3E6B-43F0-891C-1CB74ACD138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867025"/>
            <a:ext cx="476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58" name="Line 2906">
            <a:extLst>
              <a:ext uri="{FF2B5EF4-FFF2-40B4-BE49-F238E27FC236}">
                <a16:creationId xmlns:a16="http://schemas.microsoft.com/office/drawing/2014/main" id="{799C52F4-0BD9-43F2-9C85-930787FD799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867025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59" name="Line 2907">
            <a:extLst>
              <a:ext uri="{FF2B5EF4-FFF2-40B4-BE49-F238E27FC236}">
                <a16:creationId xmlns:a16="http://schemas.microsoft.com/office/drawing/2014/main" id="{9B6E93CE-35CE-4535-A724-49C45D9F8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913" y="2867025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60" name="Line 2908">
            <a:extLst>
              <a:ext uri="{FF2B5EF4-FFF2-40B4-BE49-F238E27FC236}">
                <a16:creationId xmlns:a16="http://schemas.microsoft.com/office/drawing/2014/main" id="{7D3E95C0-BC05-42CD-A3A2-D9B95C747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8670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61" name="Line 2909">
            <a:extLst>
              <a:ext uri="{FF2B5EF4-FFF2-40B4-BE49-F238E27FC236}">
                <a16:creationId xmlns:a16="http://schemas.microsoft.com/office/drawing/2014/main" id="{B5BEB8A7-13D2-42A0-B20A-B1C21DFF6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867025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62" name="Line 2910">
            <a:extLst>
              <a:ext uri="{FF2B5EF4-FFF2-40B4-BE49-F238E27FC236}">
                <a16:creationId xmlns:a16="http://schemas.microsoft.com/office/drawing/2014/main" id="{A75CF4AB-63A6-46FC-8F61-EB871FB639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6600" y="2867025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63" name="Line 2911">
            <a:extLst>
              <a:ext uri="{FF2B5EF4-FFF2-40B4-BE49-F238E27FC236}">
                <a16:creationId xmlns:a16="http://schemas.microsoft.com/office/drawing/2014/main" id="{6E141303-C20B-432C-B4B4-C998E77EE2F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867025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64" name="Line 2912">
            <a:extLst>
              <a:ext uri="{FF2B5EF4-FFF2-40B4-BE49-F238E27FC236}">
                <a16:creationId xmlns:a16="http://schemas.microsoft.com/office/drawing/2014/main" id="{5E4DAC5D-CC38-4DB5-AFC9-B8B1CC24F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8670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65" name="Line 2913">
            <a:extLst>
              <a:ext uri="{FF2B5EF4-FFF2-40B4-BE49-F238E27FC236}">
                <a16:creationId xmlns:a16="http://schemas.microsoft.com/office/drawing/2014/main" id="{C5F5F298-BDFA-4C10-B6F0-474A903B1B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5675" y="2867025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66" name="Line 2914">
            <a:extLst>
              <a:ext uri="{FF2B5EF4-FFF2-40B4-BE49-F238E27FC236}">
                <a16:creationId xmlns:a16="http://schemas.microsoft.com/office/drawing/2014/main" id="{87BA2A0B-BC5F-459D-B8B4-EC51ED6E6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8670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67" name="Line 2915">
            <a:extLst>
              <a:ext uri="{FF2B5EF4-FFF2-40B4-BE49-F238E27FC236}">
                <a16:creationId xmlns:a16="http://schemas.microsoft.com/office/drawing/2014/main" id="{5AA3A62B-8674-4BA4-869E-CB35FB83801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8670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68" name="Rectangle 2916">
            <a:extLst>
              <a:ext uri="{FF2B5EF4-FFF2-40B4-BE49-F238E27FC236}">
                <a16:creationId xmlns:a16="http://schemas.microsoft.com/office/drawing/2014/main" id="{AB89C71E-3A52-4047-9ABE-3F8C6EBF1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2871788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69" name="Line 2917">
            <a:extLst>
              <a:ext uri="{FF2B5EF4-FFF2-40B4-BE49-F238E27FC236}">
                <a16:creationId xmlns:a16="http://schemas.microsoft.com/office/drawing/2014/main" id="{901D7B0F-19E5-46EB-973C-CD78777C91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287178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70" name="Line 2918">
            <a:extLst>
              <a:ext uri="{FF2B5EF4-FFF2-40B4-BE49-F238E27FC236}">
                <a16:creationId xmlns:a16="http://schemas.microsoft.com/office/drawing/2014/main" id="{9F013801-D9AF-4672-9D5A-277B9F669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287178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71" name="Rectangle 2919">
            <a:extLst>
              <a:ext uri="{FF2B5EF4-FFF2-40B4-BE49-F238E27FC236}">
                <a16:creationId xmlns:a16="http://schemas.microsoft.com/office/drawing/2014/main" id="{4A07AF5F-10AC-47A1-8418-341B92BB9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713" y="2871788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72" name="Line 2920">
            <a:extLst>
              <a:ext uri="{FF2B5EF4-FFF2-40B4-BE49-F238E27FC236}">
                <a16:creationId xmlns:a16="http://schemas.microsoft.com/office/drawing/2014/main" id="{F00207B0-7237-49B0-BC16-C5BE0CEE06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287178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73" name="Line 2921">
            <a:extLst>
              <a:ext uri="{FF2B5EF4-FFF2-40B4-BE49-F238E27FC236}">
                <a16:creationId xmlns:a16="http://schemas.microsoft.com/office/drawing/2014/main" id="{A4297A48-0EA0-4D76-9373-15B7F6555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2871788"/>
            <a:ext cx="1588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74" name="Rectangle 2922">
            <a:extLst>
              <a:ext uri="{FF2B5EF4-FFF2-40B4-BE49-F238E27FC236}">
                <a16:creationId xmlns:a16="http://schemas.microsoft.com/office/drawing/2014/main" id="{2C242447-D27D-4553-A013-2F57A1DD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2871788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75" name="Line 2923">
            <a:extLst>
              <a:ext uri="{FF2B5EF4-FFF2-40B4-BE49-F238E27FC236}">
                <a16:creationId xmlns:a16="http://schemas.microsoft.com/office/drawing/2014/main" id="{51EDE1F5-7383-4D06-9D47-925ABDB71B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87178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76" name="Rectangle 2924">
            <a:extLst>
              <a:ext uri="{FF2B5EF4-FFF2-40B4-BE49-F238E27FC236}">
                <a16:creationId xmlns:a16="http://schemas.microsoft.com/office/drawing/2014/main" id="{69A212F7-A7C9-4148-A881-E700C0A9A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2871788"/>
            <a:ext cx="4763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77" name="Line 2925">
            <a:extLst>
              <a:ext uri="{FF2B5EF4-FFF2-40B4-BE49-F238E27FC236}">
                <a16:creationId xmlns:a16="http://schemas.microsoft.com/office/drawing/2014/main" id="{ED722EA3-099F-4959-85FA-22F1982A95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2871788"/>
            <a:ext cx="1588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78" name="Rectangle 2926">
            <a:extLst>
              <a:ext uri="{FF2B5EF4-FFF2-40B4-BE49-F238E27FC236}">
                <a16:creationId xmlns:a16="http://schemas.microsoft.com/office/drawing/2014/main" id="{86B462B7-A507-49AB-A918-DF132CB22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2871788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79" name="Line 2927">
            <a:extLst>
              <a:ext uri="{FF2B5EF4-FFF2-40B4-BE49-F238E27FC236}">
                <a16:creationId xmlns:a16="http://schemas.microsoft.com/office/drawing/2014/main" id="{6CBF4152-F856-471F-9FA0-CC8486E21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2871788"/>
            <a:ext cx="1588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80" name="Line 2928">
            <a:extLst>
              <a:ext uri="{FF2B5EF4-FFF2-40B4-BE49-F238E27FC236}">
                <a16:creationId xmlns:a16="http://schemas.microsoft.com/office/drawing/2014/main" id="{DE0C9E8E-469A-4D36-8AC4-3FD39E2AB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287178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81" name="Rectangle 2929">
            <a:extLst>
              <a:ext uri="{FF2B5EF4-FFF2-40B4-BE49-F238E27FC236}">
                <a16:creationId xmlns:a16="http://schemas.microsoft.com/office/drawing/2014/main" id="{64A08CF0-A765-43EE-A859-6C8F3764F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988" y="2871788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82" name="Line 2930">
            <a:extLst>
              <a:ext uri="{FF2B5EF4-FFF2-40B4-BE49-F238E27FC236}">
                <a16:creationId xmlns:a16="http://schemas.microsoft.com/office/drawing/2014/main" id="{372990A2-D2F6-40FD-BD7F-03312BFD0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2871788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83" name="Rectangle 2931">
            <a:extLst>
              <a:ext uri="{FF2B5EF4-FFF2-40B4-BE49-F238E27FC236}">
                <a16:creationId xmlns:a16="http://schemas.microsoft.com/office/drawing/2014/main" id="{35E813D0-A306-4722-B79E-CE98DE262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413" y="305117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9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84" name="Rectangle 2932">
            <a:extLst>
              <a:ext uri="{FF2B5EF4-FFF2-40B4-BE49-F238E27FC236}">
                <a16:creationId xmlns:a16="http://schemas.microsoft.com/office/drawing/2014/main" id="{8A6A8CA7-43B3-4EBE-9786-5BC80F8A2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963" y="3051175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85" name="Rectangle 2933">
            <a:extLst>
              <a:ext uri="{FF2B5EF4-FFF2-40B4-BE49-F238E27FC236}">
                <a16:creationId xmlns:a16="http://schemas.microsoft.com/office/drawing/2014/main" id="{7B2885BF-A4A7-4DD8-8A8F-5BBC3A368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88" y="3051175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41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86" name="Rectangle 2934">
            <a:extLst>
              <a:ext uri="{FF2B5EF4-FFF2-40B4-BE49-F238E27FC236}">
                <a16:creationId xmlns:a16="http://schemas.microsoft.com/office/drawing/2014/main" id="{C0810601-505E-4281-9E4A-3803D1820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3051175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87" name="Rectangle 2935">
            <a:extLst>
              <a:ext uri="{FF2B5EF4-FFF2-40B4-BE49-F238E27FC236}">
                <a16:creationId xmlns:a16="http://schemas.microsoft.com/office/drawing/2014/main" id="{437DB734-A908-4491-9A85-3ACD503A2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5" y="3051175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53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88" name="Rectangle 2936">
            <a:extLst>
              <a:ext uri="{FF2B5EF4-FFF2-40B4-BE49-F238E27FC236}">
                <a16:creationId xmlns:a16="http://schemas.microsoft.com/office/drawing/2014/main" id="{CFAED155-4195-4145-A7AE-8C17F5B06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6488" y="3051175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89" name="Rectangle 2937">
            <a:extLst>
              <a:ext uri="{FF2B5EF4-FFF2-40B4-BE49-F238E27FC236}">
                <a16:creationId xmlns:a16="http://schemas.microsoft.com/office/drawing/2014/main" id="{809BC4FF-A7CB-4C71-8F52-2154D9B91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0" y="30511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8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90" name="Rectangle 2938">
            <a:extLst>
              <a:ext uri="{FF2B5EF4-FFF2-40B4-BE49-F238E27FC236}">
                <a16:creationId xmlns:a16="http://schemas.microsoft.com/office/drawing/2014/main" id="{6DC0AAFB-23E5-4D1B-A397-BDC210742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900" y="305117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91" name="Rectangle 2939">
            <a:extLst>
              <a:ext uri="{FF2B5EF4-FFF2-40B4-BE49-F238E27FC236}">
                <a16:creationId xmlns:a16="http://schemas.microsoft.com/office/drawing/2014/main" id="{B857CF27-8663-48DF-B4A8-C268A9B4F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30511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92" name="Rectangle 2940">
            <a:extLst>
              <a:ext uri="{FF2B5EF4-FFF2-40B4-BE49-F238E27FC236}">
                <a16:creationId xmlns:a16="http://schemas.microsoft.com/office/drawing/2014/main" id="{B97C6DB3-FE96-4B68-AEED-49B6CC9E7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775" y="305117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93" name="Rectangle 2941">
            <a:extLst>
              <a:ext uri="{FF2B5EF4-FFF2-40B4-BE49-F238E27FC236}">
                <a16:creationId xmlns:a16="http://schemas.microsoft.com/office/drawing/2014/main" id="{D79DA425-D217-4971-93B0-380B8E224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100" y="30511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94" name="Rectangle 2942">
            <a:extLst>
              <a:ext uri="{FF2B5EF4-FFF2-40B4-BE49-F238E27FC236}">
                <a16:creationId xmlns:a16="http://schemas.microsoft.com/office/drawing/2014/main" id="{A63375F6-3F0C-4CD8-A4C0-E1A126BF3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650" y="305117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95" name="Rectangle 2943">
            <a:extLst>
              <a:ext uri="{FF2B5EF4-FFF2-40B4-BE49-F238E27FC236}">
                <a16:creationId xmlns:a16="http://schemas.microsoft.com/office/drawing/2014/main" id="{2B8E7324-08A5-4608-8187-D8003D78F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75" y="3051175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96" name="Rectangle 2944">
            <a:extLst>
              <a:ext uri="{FF2B5EF4-FFF2-40B4-BE49-F238E27FC236}">
                <a16:creationId xmlns:a16="http://schemas.microsoft.com/office/drawing/2014/main" id="{1FBC0BFC-9BD4-4BC6-AA86-0CE50140A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0" y="30511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97" name="Rectangle 2945">
            <a:extLst>
              <a:ext uri="{FF2B5EF4-FFF2-40B4-BE49-F238E27FC236}">
                <a16:creationId xmlns:a16="http://schemas.microsoft.com/office/drawing/2014/main" id="{57B2909D-22E1-4F51-A896-FA5CC2F58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305117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398" name="Rectangle 2946">
            <a:extLst>
              <a:ext uri="{FF2B5EF4-FFF2-40B4-BE49-F238E27FC236}">
                <a16:creationId xmlns:a16="http://schemas.microsoft.com/office/drawing/2014/main" id="{F5CA73FA-6FB7-4EC6-B2DB-2D22AECA7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350" y="30511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399" name="Rectangle 2947">
            <a:extLst>
              <a:ext uri="{FF2B5EF4-FFF2-40B4-BE49-F238E27FC236}">
                <a16:creationId xmlns:a16="http://schemas.microsoft.com/office/drawing/2014/main" id="{8CD5AE49-E5C4-49AD-9DE2-036ACF24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313" y="3051175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00" name="Line 2948">
            <a:extLst>
              <a:ext uri="{FF2B5EF4-FFF2-40B4-BE49-F238E27FC236}">
                <a16:creationId xmlns:a16="http://schemas.microsoft.com/office/drawing/2014/main" id="{E3B61F54-F4B8-4A4D-9D73-740BE74F0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0416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01" name="Line 2949">
            <a:extLst>
              <a:ext uri="{FF2B5EF4-FFF2-40B4-BE49-F238E27FC236}">
                <a16:creationId xmlns:a16="http://schemas.microsoft.com/office/drawing/2014/main" id="{E0680C7B-2774-4B62-B1A1-7E4BDCCD70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0416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02" name="Line 2950">
            <a:extLst>
              <a:ext uri="{FF2B5EF4-FFF2-40B4-BE49-F238E27FC236}">
                <a16:creationId xmlns:a16="http://schemas.microsoft.com/office/drawing/2014/main" id="{CA7C7255-3801-4665-9E4A-A9C75EDFB9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1938" y="3041650"/>
            <a:ext cx="320675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03" name="Line 2951">
            <a:extLst>
              <a:ext uri="{FF2B5EF4-FFF2-40B4-BE49-F238E27FC236}">
                <a16:creationId xmlns:a16="http://schemas.microsoft.com/office/drawing/2014/main" id="{AB129C53-7AB3-4DA2-B281-12C928F59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3041650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04" name="Line 2952">
            <a:extLst>
              <a:ext uri="{FF2B5EF4-FFF2-40B4-BE49-F238E27FC236}">
                <a16:creationId xmlns:a16="http://schemas.microsoft.com/office/drawing/2014/main" id="{110D8B8C-195F-4F79-A09E-CC0B5524A2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30416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05" name="Line 2953">
            <a:extLst>
              <a:ext uri="{FF2B5EF4-FFF2-40B4-BE49-F238E27FC236}">
                <a16:creationId xmlns:a16="http://schemas.microsoft.com/office/drawing/2014/main" id="{A61F321D-C35A-4DCF-AA96-3AD23AC07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75" y="3041650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06" name="Line 2954">
            <a:extLst>
              <a:ext uri="{FF2B5EF4-FFF2-40B4-BE49-F238E27FC236}">
                <a16:creationId xmlns:a16="http://schemas.microsoft.com/office/drawing/2014/main" id="{25DBEF7A-F138-4FBD-96DE-3B1A466925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0416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07" name="Line 2955">
            <a:extLst>
              <a:ext uri="{FF2B5EF4-FFF2-40B4-BE49-F238E27FC236}">
                <a16:creationId xmlns:a16="http://schemas.microsoft.com/office/drawing/2014/main" id="{A1599BA5-C050-46E4-A013-AD0ABBA8F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0416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08" name="Line 2956">
            <a:extLst>
              <a:ext uri="{FF2B5EF4-FFF2-40B4-BE49-F238E27FC236}">
                <a16:creationId xmlns:a16="http://schemas.microsoft.com/office/drawing/2014/main" id="{973D50B0-1AC3-4354-A2A1-73522383101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3" y="3041650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09" name="Line 2957">
            <a:extLst>
              <a:ext uri="{FF2B5EF4-FFF2-40B4-BE49-F238E27FC236}">
                <a16:creationId xmlns:a16="http://schemas.microsoft.com/office/drawing/2014/main" id="{6BC9B709-291C-48DA-80C3-72C19BAF1D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0416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10" name="Line 2958">
            <a:extLst>
              <a:ext uri="{FF2B5EF4-FFF2-40B4-BE49-F238E27FC236}">
                <a16:creationId xmlns:a16="http://schemas.microsoft.com/office/drawing/2014/main" id="{352942F3-2C98-48A0-BE58-D433537BE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041650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11" name="Line 2959">
            <a:extLst>
              <a:ext uri="{FF2B5EF4-FFF2-40B4-BE49-F238E27FC236}">
                <a16:creationId xmlns:a16="http://schemas.microsoft.com/office/drawing/2014/main" id="{C93DAAD6-5F0D-4BA7-8D08-2823E217D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3041650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12" name="Line 2960">
            <a:extLst>
              <a:ext uri="{FF2B5EF4-FFF2-40B4-BE49-F238E27FC236}">
                <a16:creationId xmlns:a16="http://schemas.microsoft.com/office/drawing/2014/main" id="{7F4794F1-E476-4685-BAE5-CDB07F784C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30416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13" name="Line 2961">
            <a:extLst>
              <a:ext uri="{FF2B5EF4-FFF2-40B4-BE49-F238E27FC236}">
                <a16:creationId xmlns:a16="http://schemas.microsoft.com/office/drawing/2014/main" id="{1D60AC4D-667F-44B5-BB2A-88B8A1500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30416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14" name="Line 2962">
            <a:extLst>
              <a:ext uri="{FF2B5EF4-FFF2-40B4-BE49-F238E27FC236}">
                <a16:creationId xmlns:a16="http://schemas.microsoft.com/office/drawing/2014/main" id="{4DB4CD7B-7419-4A53-8D49-FF504FC967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8438" y="3041650"/>
            <a:ext cx="23971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15" name="Line 2963">
            <a:extLst>
              <a:ext uri="{FF2B5EF4-FFF2-40B4-BE49-F238E27FC236}">
                <a16:creationId xmlns:a16="http://schemas.microsoft.com/office/drawing/2014/main" id="{613A10F5-59E2-4EC4-98BB-15F56CEAF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041650"/>
            <a:ext cx="476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16" name="Line 2964">
            <a:extLst>
              <a:ext uri="{FF2B5EF4-FFF2-40B4-BE49-F238E27FC236}">
                <a16:creationId xmlns:a16="http://schemas.microsoft.com/office/drawing/2014/main" id="{88B2283E-02A6-4BEC-9B57-1491D074E2D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041650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17" name="Line 2965">
            <a:extLst>
              <a:ext uri="{FF2B5EF4-FFF2-40B4-BE49-F238E27FC236}">
                <a16:creationId xmlns:a16="http://schemas.microsoft.com/office/drawing/2014/main" id="{5F2F5F05-8F3C-4032-895F-BF22D648B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913" y="3041650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18" name="Line 2966">
            <a:extLst>
              <a:ext uri="{FF2B5EF4-FFF2-40B4-BE49-F238E27FC236}">
                <a16:creationId xmlns:a16="http://schemas.microsoft.com/office/drawing/2014/main" id="{1378B5F5-63DD-4B67-8AC5-302C782EE2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30416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19" name="Line 2967">
            <a:extLst>
              <a:ext uri="{FF2B5EF4-FFF2-40B4-BE49-F238E27FC236}">
                <a16:creationId xmlns:a16="http://schemas.microsoft.com/office/drawing/2014/main" id="{7464C9F3-2B99-40FF-B5E0-1511E0441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3041650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20" name="Line 2968">
            <a:extLst>
              <a:ext uri="{FF2B5EF4-FFF2-40B4-BE49-F238E27FC236}">
                <a16:creationId xmlns:a16="http://schemas.microsoft.com/office/drawing/2014/main" id="{0A479542-3A0C-4B76-8C16-5B1171B86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6600" y="3041650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21" name="Line 2969">
            <a:extLst>
              <a:ext uri="{FF2B5EF4-FFF2-40B4-BE49-F238E27FC236}">
                <a16:creationId xmlns:a16="http://schemas.microsoft.com/office/drawing/2014/main" id="{883F9268-7D5B-491E-B21A-6F7E9C0A3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3041650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22" name="Line 2970">
            <a:extLst>
              <a:ext uri="{FF2B5EF4-FFF2-40B4-BE49-F238E27FC236}">
                <a16:creationId xmlns:a16="http://schemas.microsoft.com/office/drawing/2014/main" id="{76FEFB95-0A12-447E-9508-817C99C9C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30416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23" name="Line 2971">
            <a:extLst>
              <a:ext uri="{FF2B5EF4-FFF2-40B4-BE49-F238E27FC236}">
                <a16:creationId xmlns:a16="http://schemas.microsoft.com/office/drawing/2014/main" id="{64D4FD15-87E9-462D-BFE7-2D49D486C3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5675" y="3041650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24" name="Line 2972">
            <a:extLst>
              <a:ext uri="{FF2B5EF4-FFF2-40B4-BE49-F238E27FC236}">
                <a16:creationId xmlns:a16="http://schemas.microsoft.com/office/drawing/2014/main" id="{F651BE3D-46ED-494C-9AD7-A0DDCBC9013B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041650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25" name="Line 2973">
            <a:extLst>
              <a:ext uri="{FF2B5EF4-FFF2-40B4-BE49-F238E27FC236}">
                <a16:creationId xmlns:a16="http://schemas.microsoft.com/office/drawing/2014/main" id="{B4DAA298-87C8-4FDB-BE76-2332CA6D2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041650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26" name="Rectangle 2974">
            <a:extLst>
              <a:ext uri="{FF2B5EF4-FFF2-40B4-BE49-F238E27FC236}">
                <a16:creationId xmlns:a16="http://schemas.microsoft.com/office/drawing/2014/main" id="{E74F5F5E-6B6A-4DB3-B835-1924C6E89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3046413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27" name="Line 2975">
            <a:extLst>
              <a:ext uri="{FF2B5EF4-FFF2-40B4-BE49-F238E27FC236}">
                <a16:creationId xmlns:a16="http://schemas.microsoft.com/office/drawing/2014/main" id="{3AD42514-5E9F-463E-8AAE-7AA457876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0464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28" name="Line 2976">
            <a:extLst>
              <a:ext uri="{FF2B5EF4-FFF2-40B4-BE49-F238E27FC236}">
                <a16:creationId xmlns:a16="http://schemas.microsoft.com/office/drawing/2014/main" id="{2CCA4767-329F-4932-964C-D0C291B3F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30464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29" name="Rectangle 2977">
            <a:extLst>
              <a:ext uri="{FF2B5EF4-FFF2-40B4-BE49-F238E27FC236}">
                <a16:creationId xmlns:a16="http://schemas.microsoft.com/office/drawing/2014/main" id="{EC110D45-396F-4651-B5D7-A4C7E8655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713" y="3046413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30" name="Line 2978">
            <a:extLst>
              <a:ext uri="{FF2B5EF4-FFF2-40B4-BE49-F238E27FC236}">
                <a16:creationId xmlns:a16="http://schemas.microsoft.com/office/drawing/2014/main" id="{8261CFD1-63FC-4D55-81C1-8C8956C3B4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0464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1" name="Line 2979">
            <a:extLst>
              <a:ext uri="{FF2B5EF4-FFF2-40B4-BE49-F238E27FC236}">
                <a16:creationId xmlns:a16="http://schemas.microsoft.com/office/drawing/2014/main" id="{B4EBA0CC-75A9-46AF-9857-215B4E3A7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046413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2" name="Rectangle 2980">
            <a:extLst>
              <a:ext uri="{FF2B5EF4-FFF2-40B4-BE49-F238E27FC236}">
                <a16:creationId xmlns:a16="http://schemas.microsoft.com/office/drawing/2014/main" id="{95B79057-0ED4-4BC4-A227-C25ACCA27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3046413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33" name="Line 2981">
            <a:extLst>
              <a:ext uri="{FF2B5EF4-FFF2-40B4-BE49-F238E27FC236}">
                <a16:creationId xmlns:a16="http://schemas.microsoft.com/office/drawing/2014/main" id="{CDDF6CF2-F729-4FA1-B350-847EA2D38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30464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4" name="Rectangle 2982">
            <a:extLst>
              <a:ext uri="{FF2B5EF4-FFF2-40B4-BE49-F238E27FC236}">
                <a16:creationId xmlns:a16="http://schemas.microsoft.com/office/drawing/2014/main" id="{00B6DB17-7037-4FEC-91C1-AC8C9CB83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3046413"/>
            <a:ext cx="4763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35" name="Line 2983">
            <a:extLst>
              <a:ext uri="{FF2B5EF4-FFF2-40B4-BE49-F238E27FC236}">
                <a16:creationId xmlns:a16="http://schemas.microsoft.com/office/drawing/2014/main" id="{068E7294-11F8-4384-9A3A-CF44050DA67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046413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6" name="Rectangle 2984">
            <a:extLst>
              <a:ext uri="{FF2B5EF4-FFF2-40B4-BE49-F238E27FC236}">
                <a16:creationId xmlns:a16="http://schemas.microsoft.com/office/drawing/2014/main" id="{2F0E7A3B-4FEB-4AFA-AD76-1708DFE03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3046413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37" name="Line 2985">
            <a:extLst>
              <a:ext uri="{FF2B5EF4-FFF2-40B4-BE49-F238E27FC236}">
                <a16:creationId xmlns:a16="http://schemas.microsoft.com/office/drawing/2014/main" id="{D782B116-8143-4804-9C45-9189751D0A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3046413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8" name="Line 2986">
            <a:extLst>
              <a:ext uri="{FF2B5EF4-FFF2-40B4-BE49-F238E27FC236}">
                <a16:creationId xmlns:a16="http://schemas.microsoft.com/office/drawing/2014/main" id="{056ACD88-0A5C-45E2-B0CE-48826DEFD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30464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9" name="Rectangle 2987">
            <a:extLst>
              <a:ext uri="{FF2B5EF4-FFF2-40B4-BE49-F238E27FC236}">
                <a16:creationId xmlns:a16="http://schemas.microsoft.com/office/drawing/2014/main" id="{3FBF8C55-6E0D-4BF2-9735-68C5012AC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988" y="3046413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40" name="Line 2988">
            <a:extLst>
              <a:ext uri="{FF2B5EF4-FFF2-40B4-BE49-F238E27FC236}">
                <a16:creationId xmlns:a16="http://schemas.microsoft.com/office/drawing/2014/main" id="{594D6222-6205-4C5B-9350-EB459AD385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046413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1" name="Rectangle 2989">
            <a:extLst>
              <a:ext uri="{FF2B5EF4-FFF2-40B4-BE49-F238E27FC236}">
                <a16:creationId xmlns:a16="http://schemas.microsoft.com/office/drawing/2014/main" id="{5B428996-3A55-43EE-94CA-75B21AF41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413" y="32258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42" name="Rectangle 2990">
            <a:extLst>
              <a:ext uri="{FF2B5EF4-FFF2-40B4-BE49-F238E27FC236}">
                <a16:creationId xmlns:a16="http://schemas.microsoft.com/office/drawing/2014/main" id="{E37D67D4-1AE9-4A19-A716-4A09ECB89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963" y="32258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43" name="Rectangle 2991">
            <a:extLst>
              <a:ext uri="{FF2B5EF4-FFF2-40B4-BE49-F238E27FC236}">
                <a16:creationId xmlns:a16="http://schemas.microsoft.com/office/drawing/2014/main" id="{61822C08-04B1-4ACF-A824-AE4D3CFD1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3" y="32258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44" name="Rectangle 2992">
            <a:extLst>
              <a:ext uri="{FF2B5EF4-FFF2-40B4-BE49-F238E27FC236}">
                <a16:creationId xmlns:a16="http://schemas.microsoft.com/office/drawing/2014/main" id="{ECE82DDD-C3D4-4CF3-99D3-4CFB187E0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113" y="32258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45" name="Rectangle 2993">
            <a:extLst>
              <a:ext uri="{FF2B5EF4-FFF2-40B4-BE49-F238E27FC236}">
                <a16:creationId xmlns:a16="http://schemas.microsoft.com/office/drawing/2014/main" id="{FCE15A8A-24DB-4B60-A2C3-F444E52EC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22580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46" name="Rectangle 2994">
            <a:extLst>
              <a:ext uri="{FF2B5EF4-FFF2-40B4-BE49-F238E27FC236}">
                <a16:creationId xmlns:a16="http://schemas.microsoft.com/office/drawing/2014/main" id="{0CB7CCE0-1B28-493C-8EE8-5BFA63F68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5" y="32258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47" name="Rectangle 2995">
            <a:extLst>
              <a:ext uri="{FF2B5EF4-FFF2-40B4-BE49-F238E27FC236}">
                <a16:creationId xmlns:a16="http://schemas.microsoft.com/office/drawing/2014/main" id="{7BD8DCE8-7252-40BD-B8FA-1C6650C29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32258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48" name="Rectangle 2996">
            <a:extLst>
              <a:ext uri="{FF2B5EF4-FFF2-40B4-BE49-F238E27FC236}">
                <a16:creationId xmlns:a16="http://schemas.microsoft.com/office/drawing/2014/main" id="{D010300D-9444-448D-95FF-A3EDFC13E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950" y="322580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49" name="Rectangle 2997">
            <a:extLst>
              <a:ext uri="{FF2B5EF4-FFF2-40B4-BE49-F238E27FC236}">
                <a16:creationId xmlns:a16="http://schemas.microsoft.com/office/drawing/2014/main" id="{07FC438C-3B17-4A6F-B85A-E8D4E0B81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3" y="32258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6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50" name="Rectangle 2998">
            <a:extLst>
              <a:ext uri="{FF2B5EF4-FFF2-40B4-BE49-F238E27FC236}">
                <a16:creationId xmlns:a16="http://schemas.microsoft.com/office/drawing/2014/main" id="{8C89A41E-AF2C-4F11-A1CB-541E8DCB3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2713" y="32258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51" name="Rectangle 2999">
            <a:extLst>
              <a:ext uri="{FF2B5EF4-FFF2-40B4-BE49-F238E27FC236}">
                <a16:creationId xmlns:a16="http://schemas.microsoft.com/office/drawing/2014/main" id="{01FB3746-4DD4-4B83-ABB6-46F1BD528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413" y="322580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52" name="Rectangle 3000">
            <a:extLst>
              <a:ext uri="{FF2B5EF4-FFF2-40B4-BE49-F238E27FC236}">
                <a16:creationId xmlns:a16="http://schemas.microsoft.com/office/drawing/2014/main" id="{4D92D377-68A0-4CAB-BD53-8DD125C73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32258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53" name="Rectangle 3001">
            <a:extLst>
              <a:ext uri="{FF2B5EF4-FFF2-40B4-BE49-F238E27FC236}">
                <a16:creationId xmlns:a16="http://schemas.microsoft.com/office/drawing/2014/main" id="{6AC5D69E-1D73-4870-9862-4C617B759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32258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54" name="Rectangle 3002">
            <a:extLst>
              <a:ext uri="{FF2B5EF4-FFF2-40B4-BE49-F238E27FC236}">
                <a16:creationId xmlns:a16="http://schemas.microsoft.com/office/drawing/2014/main" id="{A8D03E91-1E0E-4C32-A4C7-6BEA3CFDE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0700" y="3225800"/>
            <a:ext cx="50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55" name="Rectangle 3003">
            <a:extLst>
              <a:ext uri="{FF2B5EF4-FFF2-40B4-BE49-F238E27FC236}">
                <a16:creationId xmlns:a16="http://schemas.microsoft.com/office/drawing/2014/main" id="{805D2079-16F7-4D56-AE19-08B9E052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913" y="32258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3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56" name="Rectangle 3004">
            <a:extLst>
              <a:ext uri="{FF2B5EF4-FFF2-40B4-BE49-F238E27FC236}">
                <a16:creationId xmlns:a16="http://schemas.microsoft.com/office/drawing/2014/main" id="{278DC7AD-5098-4A11-8170-694FF0AAB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75" y="3225800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57" name="Rectangle 3005">
            <a:extLst>
              <a:ext uri="{FF2B5EF4-FFF2-40B4-BE49-F238E27FC236}">
                <a16:creationId xmlns:a16="http://schemas.microsoft.com/office/drawing/2014/main" id="{92F1CC92-BD83-4A39-8270-350F95E03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1688" y="32258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0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58" name="Rectangle 3006">
            <a:extLst>
              <a:ext uri="{FF2B5EF4-FFF2-40B4-BE49-F238E27FC236}">
                <a16:creationId xmlns:a16="http://schemas.microsoft.com/office/drawing/2014/main" id="{5F3FB96F-2907-4F60-8907-F91E060C6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238" y="32258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59" name="Rectangle 3007">
            <a:extLst>
              <a:ext uri="{FF2B5EF4-FFF2-40B4-BE49-F238E27FC236}">
                <a16:creationId xmlns:a16="http://schemas.microsoft.com/office/drawing/2014/main" id="{6082B3DD-34C3-4DE5-9A6A-4FF8EF67B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350" y="32258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460" name="Rectangle 3008">
            <a:extLst>
              <a:ext uri="{FF2B5EF4-FFF2-40B4-BE49-F238E27FC236}">
                <a16:creationId xmlns:a16="http://schemas.microsoft.com/office/drawing/2014/main" id="{84ACA9CB-5052-4447-88B7-9756D82B3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313" y="3225800"/>
            <a:ext cx="4286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61" name="Rectangle 3009">
            <a:extLst>
              <a:ext uri="{FF2B5EF4-FFF2-40B4-BE49-F238E27FC236}">
                <a16:creationId xmlns:a16="http://schemas.microsoft.com/office/drawing/2014/main" id="{EC9E1A7D-9DB4-4471-A38B-FDE0A488C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3214688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62" name="Line 3010">
            <a:extLst>
              <a:ext uri="{FF2B5EF4-FFF2-40B4-BE49-F238E27FC236}">
                <a16:creationId xmlns:a16="http://schemas.microsoft.com/office/drawing/2014/main" id="{56726693-D0E5-45B7-8278-68A850B17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2146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63" name="Line 3011">
            <a:extLst>
              <a:ext uri="{FF2B5EF4-FFF2-40B4-BE49-F238E27FC236}">
                <a16:creationId xmlns:a16="http://schemas.microsoft.com/office/drawing/2014/main" id="{64A050B3-DD1A-45CD-AD16-A661366562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2146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64" name="Rectangle 3012">
            <a:extLst>
              <a:ext uri="{FF2B5EF4-FFF2-40B4-BE49-F238E27FC236}">
                <a16:creationId xmlns:a16="http://schemas.microsoft.com/office/drawing/2014/main" id="{00BAAA22-CACF-4217-8D7B-985C0D28C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938" y="3214688"/>
            <a:ext cx="320675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65" name="Line 3013">
            <a:extLst>
              <a:ext uri="{FF2B5EF4-FFF2-40B4-BE49-F238E27FC236}">
                <a16:creationId xmlns:a16="http://schemas.microsoft.com/office/drawing/2014/main" id="{F34AB9D8-CA02-493C-8500-5C68111C1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1938" y="3214688"/>
            <a:ext cx="320675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66" name="Line 3014">
            <a:extLst>
              <a:ext uri="{FF2B5EF4-FFF2-40B4-BE49-F238E27FC236}">
                <a16:creationId xmlns:a16="http://schemas.microsoft.com/office/drawing/2014/main" id="{6B20F553-09B2-4006-8C5C-F047C0EE4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3214688"/>
            <a:ext cx="476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67" name="Line 3015">
            <a:extLst>
              <a:ext uri="{FF2B5EF4-FFF2-40B4-BE49-F238E27FC236}">
                <a16:creationId xmlns:a16="http://schemas.microsoft.com/office/drawing/2014/main" id="{039BDF6A-FF0D-4D6F-A5A6-150FD4EA59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32146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68" name="Rectangle 3016">
            <a:extLst>
              <a:ext uri="{FF2B5EF4-FFF2-40B4-BE49-F238E27FC236}">
                <a16:creationId xmlns:a16="http://schemas.microsoft.com/office/drawing/2014/main" id="{E5DFB3B2-2AAA-4B39-8947-DAB084463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75" y="3214688"/>
            <a:ext cx="2873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69" name="Line 3017">
            <a:extLst>
              <a:ext uri="{FF2B5EF4-FFF2-40B4-BE49-F238E27FC236}">
                <a16:creationId xmlns:a16="http://schemas.microsoft.com/office/drawing/2014/main" id="{8DB67813-A80E-4DA2-9773-644A75E5A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75" y="3214688"/>
            <a:ext cx="2873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70" name="Line 3018">
            <a:extLst>
              <a:ext uri="{FF2B5EF4-FFF2-40B4-BE49-F238E27FC236}">
                <a16:creationId xmlns:a16="http://schemas.microsoft.com/office/drawing/2014/main" id="{0C9E9187-17B9-459E-BF02-C2BD8AA21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2146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71" name="Line 3019">
            <a:extLst>
              <a:ext uri="{FF2B5EF4-FFF2-40B4-BE49-F238E27FC236}">
                <a16:creationId xmlns:a16="http://schemas.microsoft.com/office/drawing/2014/main" id="{FD716848-C6AE-4008-BA4F-F1AE74A8C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2146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72" name="Rectangle 3020">
            <a:extLst>
              <a:ext uri="{FF2B5EF4-FFF2-40B4-BE49-F238E27FC236}">
                <a16:creationId xmlns:a16="http://schemas.microsoft.com/office/drawing/2014/main" id="{B6FDC0FE-AA15-4526-AE57-14C5A11F8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3" y="3214688"/>
            <a:ext cx="2873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73" name="Line 3021">
            <a:extLst>
              <a:ext uri="{FF2B5EF4-FFF2-40B4-BE49-F238E27FC236}">
                <a16:creationId xmlns:a16="http://schemas.microsoft.com/office/drawing/2014/main" id="{43CCC68C-65C5-4501-87BD-5B8BCAF1A4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3" y="3214688"/>
            <a:ext cx="2873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74" name="Line 3022">
            <a:extLst>
              <a:ext uri="{FF2B5EF4-FFF2-40B4-BE49-F238E27FC236}">
                <a16:creationId xmlns:a16="http://schemas.microsoft.com/office/drawing/2014/main" id="{626D404E-EE4A-4CDF-A9B6-14B8720D1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2146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75" name="Line 3023">
            <a:extLst>
              <a:ext uri="{FF2B5EF4-FFF2-40B4-BE49-F238E27FC236}">
                <a16:creationId xmlns:a16="http://schemas.microsoft.com/office/drawing/2014/main" id="{CD8D96B9-77AD-449A-A8D0-ADE29B39A7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2146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76" name="Rectangle 3024">
            <a:extLst>
              <a:ext uri="{FF2B5EF4-FFF2-40B4-BE49-F238E27FC236}">
                <a16:creationId xmlns:a16="http://schemas.microsoft.com/office/drawing/2014/main" id="{4D979919-20CE-4B52-935A-764661120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3214688"/>
            <a:ext cx="287338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77" name="Line 3025">
            <a:extLst>
              <a:ext uri="{FF2B5EF4-FFF2-40B4-BE49-F238E27FC236}">
                <a16:creationId xmlns:a16="http://schemas.microsoft.com/office/drawing/2014/main" id="{AC4EA1C3-7311-4C91-A346-F05F5DE17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3214688"/>
            <a:ext cx="2873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78" name="Rectangle 3026">
            <a:extLst>
              <a:ext uri="{FF2B5EF4-FFF2-40B4-BE49-F238E27FC236}">
                <a16:creationId xmlns:a16="http://schemas.microsoft.com/office/drawing/2014/main" id="{78479ED4-9B26-4EB7-B53D-D66624986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3214688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79" name="Line 3027">
            <a:extLst>
              <a:ext uri="{FF2B5EF4-FFF2-40B4-BE49-F238E27FC236}">
                <a16:creationId xmlns:a16="http://schemas.microsoft.com/office/drawing/2014/main" id="{7B6D43D8-3D9B-4AE0-82A9-21B494C86B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32146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0" name="Line 3028">
            <a:extLst>
              <a:ext uri="{FF2B5EF4-FFF2-40B4-BE49-F238E27FC236}">
                <a16:creationId xmlns:a16="http://schemas.microsoft.com/office/drawing/2014/main" id="{C91BB4CC-143B-465E-9CC8-3A921581C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32146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1" name="Rectangle 3029">
            <a:extLst>
              <a:ext uri="{FF2B5EF4-FFF2-40B4-BE49-F238E27FC236}">
                <a16:creationId xmlns:a16="http://schemas.microsoft.com/office/drawing/2014/main" id="{A755EAFF-C6C2-488D-B463-D15042DCA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438" y="3214688"/>
            <a:ext cx="239712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82" name="Line 3030">
            <a:extLst>
              <a:ext uri="{FF2B5EF4-FFF2-40B4-BE49-F238E27FC236}">
                <a16:creationId xmlns:a16="http://schemas.microsoft.com/office/drawing/2014/main" id="{593B24F0-E7F2-49FA-833C-3D1E878BCC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8438" y="3214688"/>
            <a:ext cx="23971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3" name="Rectangle 3031">
            <a:extLst>
              <a:ext uri="{FF2B5EF4-FFF2-40B4-BE49-F238E27FC236}">
                <a16:creationId xmlns:a16="http://schemas.microsoft.com/office/drawing/2014/main" id="{DD831F80-2B8E-4AB9-ABEE-D68A6E46A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3214688"/>
            <a:ext cx="4763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84" name="Line 3032">
            <a:extLst>
              <a:ext uri="{FF2B5EF4-FFF2-40B4-BE49-F238E27FC236}">
                <a16:creationId xmlns:a16="http://schemas.microsoft.com/office/drawing/2014/main" id="{CD08242E-0ABE-4A55-A270-9AC87336191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214688"/>
            <a:ext cx="4763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5" name="Line 3033">
            <a:extLst>
              <a:ext uri="{FF2B5EF4-FFF2-40B4-BE49-F238E27FC236}">
                <a16:creationId xmlns:a16="http://schemas.microsoft.com/office/drawing/2014/main" id="{FB43A78C-2A68-4CAE-85C9-CE656B5960B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2146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6" name="Rectangle 3034">
            <a:extLst>
              <a:ext uri="{FF2B5EF4-FFF2-40B4-BE49-F238E27FC236}">
                <a16:creationId xmlns:a16="http://schemas.microsoft.com/office/drawing/2014/main" id="{7435C679-8B7F-4571-8DC5-73AD3F077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3214688"/>
            <a:ext cx="287337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87" name="Line 3035">
            <a:extLst>
              <a:ext uri="{FF2B5EF4-FFF2-40B4-BE49-F238E27FC236}">
                <a16:creationId xmlns:a16="http://schemas.microsoft.com/office/drawing/2014/main" id="{85549458-9EFF-4E35-A1FA-C407C5AED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913" y="3214688"/>
            <a:ext cx="2873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8" name="Rectangle 3036">
            <a:extLst>
              <a:ext uri="{FF2B5EF4-FFF2-40B4-BE49-F238E27FC236}">
                <a16:creationId xmlns:a16="http://schemas.microsoft.com/office/drawing/2014/main" id="{FEA8D737-87DC-4BFD-A828-992E7959D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3214688"/>
            <a:ext cx="6350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89" name="Line 3037">
            <a:extLst>
              <a:ext uri="{FF2B5EF4-FFF2-40B4-BE49-F238E27FC236}">
                <a16:creationId xmlns:a16="http://schemas.microsoft.com/office/drawing/2014/main" id="{9B8E7722-0A4F-44BF-A201-AB419F2577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32146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90" name="Line 3038">
            <a:extLst>
              <a:ext uri="{FF2B5EF4-FFF2-40B4-BE49-F238E27FC236}">
                <a16:creationId xmlns:a16="http://schemas.microsoft.com/office/drawing/2014/main" id="{4AC220F0-47E9-46AA-85ED-4E48D6B68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3214688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91" name="Rectangle 3039">
            <a:extLst>
              <a:ext uri="{FF2B5EF4-FFF2-40B4-BE49-F238E27FC236}">
                <a16:creationId xmlns:a16="http://schemas.microsoft.com/office/drawing/2014/main" id="{A6373A34-9DA6-4762-82DF-4022EC851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3214688"/>
            <a:ext cx="214313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92" name="Line 3040">
            <a:extLst>
              <a:ext uri="{FF2B5EF4-FFF2-40B4-BE49-F238E27FC236}">
                <a16:creationId xmlns:a16="http://schemas.microsoft.com/office/drawing/2014/main" id="{C99A1AF6-CE5F-4364-9135-CCE660BE5F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6600" y="3214688"/>
            <a:ext cx="214313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93" name="Line 3041">
            <a:extLst>
              <a:ext uri="{FF2B5EF4-FFF2-40B4-BE49-F238E27FC236}">
                <a16:creationId xmlns:a16="http://schemas.microsoft.com/office/drawing/2014/main" id="{D9B014FC-3FE1-485E-9C5E-3C291AFA1F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3214688"/>
            <a:ext cx="476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94" name="Line 3042">
            <a:extLst>
              <a:ext uri="{FF2B5EF4-FFF2-40B4-BE49-F238E27FC236}">
                <a16:creationId xmlns:a16="http://schemas.microsoft.com/office/drawing/2014/main" id="{B92FE44D-DA29-450C-A27B-006255A76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32146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95" name="Rectangle 3043">
            <a:extLst>
              <a:ext uri="{FF2B5EF4-FFF2-40B4-BE49-F238E27FC236}">
                <a16:creationId xmlns:a16="http://schemas.microsoft.com/office/drawing/2014/main" id="{EB84A22B-DB08-43B8-B8AC-B716A536D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5" y="3214688"/>
            <a:ext cx="214313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96" name="Line 3044">
            <a:extLst>
              <a:ext uri="{FF2B5EF4-FFF2-40B4-BE49-F238E27FC236}">
                <a16:creationId xmlns:a16="http://schemas.microsoft.com/office/drawing/2014/main" id="{35F46CD1-455E-43BB-9A5D-21A9C8956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5675" y="3214688"/>
            <a:ext cx="214313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97" name="Line 3045">
            <a:extLst>
              <a:ext uri="{FF2B5EF4-FFF2-40B4-BE49-F238E27FC236}">
                <a16:creationId xmlns:a16="http://schemas.microsoft.com/office/drawing/2014/main" id="{ED071594-4E2A-4A71-B11C-09755F20F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214688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98" name="Line 3046">
            <a:extLst>
              <a:ext uri="{FF2B5EF4-FFF2-40B4-BE49-F238E27FC236}">
                <a16:creationId xmlns:a16="http://schemas.microsoft.com/office/drawing/2014/main" id="{5E0AA4CD-328F-4455-948E-A9B105012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214688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99" name="Rectangle 3047">
            <a:extLst>
              <a:ext uri="{FF2B5EF4-FFF2-40B4-BE49-F238E27FC236}">
                <a16:creationId xmlns:a16="http://schemas.microsoft.com/office/drawing/2014/main" id="{6A290963-7A2B-4DB3-A7B4-EEDA138E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3221038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00" name="Line 3048">
            <a:extLst>
              <a:ext uri="{FF2B5EF4-FFF2-40B4-BE49-F238E27FC236}">
                <a16:creationId xmlns:a16="http://schemas.microsoft.com/office/drawing/2014/main" id="{46C0CE07-181F-4540-8C7F-362C6EE14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221038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01" name="Line 3049">
            <a:extLst>
              <a:ext uri="{FF2B5EF4-FFF2-40B4-BE49-F238E27FC236}">
                <a16:creationId xmlns:a16="http://schemas.microsoft.com/office/drawing/2014/main" id="{FD967205-A2AA-4D5E-9835-16482A1EB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3221038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02" name="Rectangle 3050">
            <a:extLst>
              <a:ext uri="{FF2B5EF4-FFF2-40B4-BE49-F238E27FC236}">
                <a16:creationId xmlns:a16="http://schemas.microsoft.com/office/drawing/2014/main" id="{B6D2EDDA-DC94-4C82-9850-C9C05EE3F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713" y="3221038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03" name="Line 3051">
            <a:extLst>
              <a:ext uri="{FF2B5EF4-FFF2-40B4-BE49-F238E27FC236}">
                <a16:creationId xmlns:a16="http://schemas.microsoft.com/office/drawing/2014/main" id="{E44A87CF-F9B3-4552-A1CA-140812A96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221038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04" name="Line 3052">
            <a:extLst>
              <a:ext uri="{FF2B5EF4-FFF2-40B4-BE49-F238E27FC236}">
                <a16:creationId xmlns:a16="http://schemas.microsoft.com/office/drawing/2014/main" id="{3B2F2698-F119-428C-B6B7-481A20D2B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221038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05" name="Rectangle 3053">
            <a:extLst>
              <a:ext uri="{FF2B5EF4-FFF2-40B4-BE49-F238E27FC236}">
                <a16:creationId xmlns:a16="http://schemas.microsoft.com/office/drawing/2014/main" id="{4FF81F95-F00F-4803-9C10-B0DC0FE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3221038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06" name="Line 3054">
            <a:extLst>
              <a:ext uri="{FF2B5EF4-FFF2-40B4-BE49-F238E27FC236}">
                <a16:creationId xmlns:a16="http://schemas.microsoft.com/office/drawing/2014/main" id="{48DD7482-45EF-4020-88F6-734A8A45F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3221038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07" name="Rectangle 3055">
            <a:extLst>
              <a:ext uri="{FF2B5EF4-FFF2-40B4-BE49-F238E27FC236}">
                <a16:creationId xmlns:a16="http://schemas.microsoft.com/office/drawing/2014/main" id="{1080CBEE-DBCB-4661-A41F-0FFBA753E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3221038"/>
            <a:ext cx="4763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08" name="Line 3056">
            <a:extLst>
              <a:ext uri="{FF2B5EF4-FFF2-40B4-BE49-F238E27FC236}">
                <a16:creationId xmlns:a16="http://schemas.microsoft.com/office/drawing/2014/main" id="{6EA729A4-B363-4843-8F74-A86EB562C2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221038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09" name="Rectangle 3057">
            <a:extLst>
              <a:ext uri="{FF2B5EF4-FFF2-40B4-BE49-F238E27FC236}">
                <a16:creationId xmlns:a16="http://schemas.microsoft.com/office/drawing/2014/main" id="{31B01215-51FE-4313-AE92-D3D3C446A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3221038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10" name="Line 3058">
            <a:extLst>
              <a:ext uri="{FF2B5EF4-FFF2-40B4-BE49-F238E27FC236}">
                <a16:creationId xmlns:a16="http://schemas.microsoft.com/office/drawing/2014/main" id="{37C1E542-5327-4A60-A03A-840E3FF58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3221038"/>
            <a:ext cx="1588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11" name="Line 3059">
            <a:extLst>
              <a:ext uri="{FF2B5EF4-FFF2-40B4-BE49-F238E27FC236}">
                <a16:creationId xmlns:a16="http://schemas.microsoft.com/office/drawing/2014/main" id="{9C3300EF-FC19-468D-8234-EA4A3A322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3221038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12" name="Rectangle 3060">
            <a:extLst>
              <a:ext uri="{FF2B5EF4-FFF2-40B4-BE49-F238E27FC236}">
                <a16:creationId xmlns:a16="http://schemas.microsoft.com/office/drawing/2014/main" id="{89BB99C9-AF46-4A0A-9DCD-F69CF2F22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988" y="3221038"/>
            <a:ext cx="6350" cy="1682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13" name="Line 3061">
            <a:extLst>
              <a:ext uri="{FF2B5EF4-FFF2-40B4-BE49-F238E27FC236}">
                <a16:creationId xmlns:a16="http://schemas.microsoft.com/office/drawing/2014/main" id="{60E262EF-EFF1-4E73-8B06-666293DEC1E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221038"/>
            <a:ext cx="1587" cy="1682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14" name="Rectangle 3062">
            <a:extLst>
              <a:ext uri="{FF2B5EF4-FFF2-40B4-BE49-F238E27FC236}">
                <a16:creationId xmlns:a16="http://schemas.microsoft.com/office/drawing/2014/main" id="{598BFD60-F23F-46F2-AEF8-9B79BA0DA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413" y="339883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3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15" name="Rectangle 3063">
            <a:extLst>
              <a:ext uri="{FF2B5EF4-FFF2-40B4-BE49-F238E27FC236}">
                <a16:creationId xmlns:a16="http://schemas.microsoft.com/office/drawing/2014/main" id="{0F84AAD2-CB9B-46BD-9366-D7BD4A856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963" y="3398838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16" name="Rectangle 3064">
            <a:extLst>
              <a:ext uri="{FF2B5EF4-FFF2-40B4-BE49-F238E27FC236}">
                <a16:creationId xmlns:a16="http://schemas.microsoft.com/office/drawing/2014/main" id="{52DF913B-3CE2-444D-9C61-FFCB55230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3398838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17" name="Rectangle 3065">
            <a:extLst>
              <a:ext uri="{FF2B5EF4-FFF2-40B4-BE49-F238E27FC236}">
                <a16:creationId xmlns:a16="http://schemas.microsoft.com/office/drawing/2014/main" id="{1D496E01-0CA4-49C6-B39D-ACA47B30F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33988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14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18" name="Rectangle 3066">
            <a:extLst>
              <a:ext uri="{FF2B5EF4-FFF2-40B4-BE49-F238E27FC236}">
                <a16:creationId xmlns:a16="http://schemas.microsoft.com/office/drawing/2014/main" id="{8322013F-4BF8-4DAF-B3F1-A951A46C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3" y="3398838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19" name="Rectangle 3067">
            <a:extLst>
              <a:ext uri="{FF2B5EF4-FFF2-40B4-BE49-F238E27FC236}">
                <a16:creationId xmlns:a16="http://schemas.microsoft.com/office/drawing/2014/main" id="{B6B5115F-FADC-417B-BDCD-969BA1EB9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7575" y="3398838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20" name="Rectangle 3068">
            <a:extLst>
              <a:ext uri="{FF2B5EF4-FFF2-40B4-BE49-F238E27FC236}">
                <a16:creationId xmlns:a16="http://schemas.microsoft.com/office/drawing/2014/main" id="{CCBCF258-8316-4A6F-9BDD-D47923748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3988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21" name="Rectangle 3069">
            <a:extLst>
              <a:ext uri="{FF2B5EF4-FFF2-40B4-BE49-F238E27FC236}">
                <a16:creationId xmlns:a16="http://schemas.microsoft.com/office/drawing/2014/main" id="{12A292F0-9DA2-43D3-B49D-1F86FBAD3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3398838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22" name="Rectangle 3070">
            <a:extLst>
              <a:ext uri="{FF2B5EF4-FFF2-40B4-BE49-F238E27FC236}">
                <a16:creationId xmlns:a16="http://schemas.microsoft.com/office/drawing/2014/main" id="{9252DE78-735A-4C2F-858E-591367ED9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0" y="33988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2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23" name="Rectangle 3071">
            <a:extLst>
              <a:ext uri="{FF2B5EF4-FFF2-40B4-BE49-F238E27FC236}">
                <a16:creationId xmlns:a16="http://schemas.microsoft.com/office/drawing/2014/main" id="{0CF38FBE-7CBB-45D2-869F-8A46FA03C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900" y="3398838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24" name="Rectangle 3072">
            <a:extLst>
              <a:ext uri="{FF2B5EF4-FFF2-40B4-BE49-F238E27FC236}">
                <a16:creationId xmlns:a16="http://schemas.microsoft.com/office/drawing/2014/main" id="{A5578137-0CAA-49DF-B7B6-74D7457BE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413" y="3398838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25" name="Rectangle 3073">
            <a:extLst>
              <a:ext uri="{FF2B5EF4-FFF2-40B4-BE49-F238E27FC236}">
                <a16:creationId xmlns:a16="http://schemas.microsoft.com/office/drawing/2014/main" id="{953D43EC-7432-4AA7-83E9-660B0C871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33988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26" name="Rectangle 3074">
            <a:extLst>
              <a:ext uri="{FF2B5EF4-FFF2-40B4-BE49-F238E27FC236}">
                <a16:creationId xmlns:a16="http://schemas.microsoft.com/office/drawing/2014/main" id="{E72F6C4F-68AA-4886-BB53-E0DCAF125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3398838"/>
            <a:ext cx="428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27" name="Rectangle 3075">
            <a:extLst>
              <a:ext uri="{FF2B5EF4-FFF2-40B4-BE49-F238E27FC236}">
                <a16:creationId xmlns:a16="http://schemas.microsoft.com/office/drawing/2014/main" id="{152F270E-511A-434D-912F-E9C414BDD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0700" y="3398838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28" name="Rectangle 3076">
            <a:extLst>
              <a:ext uri="{FF2B5EF4-FFF2-40B4-BE49-F238E27FC236}">
                <a16:creationId xmlns:a16="http://schemas.microsoft.com/office/drawing/2014/main" id="{E32CE690-6CB9-4F5C-9339-73A81128E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913" y="339883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7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29" name="Rectangle 3077">
            <a:extLst>
              <a:ext uri="{FF2B5EF4-FFF2-40B4-BE49-F238E27FC236}">
                <a16:creationId xmlns:a16="http://schemas.microsoft.com/office/drawing/2014/main" id="{BD4B12A3-4231-4E2E-993A-1C4EF1929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75" y="3398838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30" name="Rectangle 3078">
            <a:extLst>
              <a:ext uri="{FF2B5EF4-FFF2-40B4-BE49-F238E27FC236}">
                <a16:creationId xmlns:a16="http://schemas.microsoft.com/office/drawing/2014/main" id="{EBACDB68-3BDB-4A37-8D2B-A3A5A5209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75" y="3398838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31" name="Rectangle 3079">
            <a:extLst>
              <a:ext uri="{FF2B5EF4-FFF2-40B4-BE49-F238E27FC236}">
                <a16:creationId xmlns:a16="http://schemas.microsoft.com/office/drawing/2014/main" id="{06BE5590-93C1-4003-BA06-9D8DF8F84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0" y="33988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5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32" name="Rectangle 3080">
            <a:extLst>
              <a:ext uri="{FF2B5EF4-FFF2-40B4-BE49-F238E27FC236}">
                <a16:creationId xmlns:a16="http://schemas.microsoft.com/office/drawing/2014/main" id="{C3666DB3-EB68-480F-A25D-7FCA5B0A6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3398838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33" name="Rectangle 3081">
            <a:extLst>
              <a:ext uri="{FF2B5EF4-FFF2-40B4-BE49-F238E27FC236}">
                <a16:creationId xmlns:a16="http://schemas.microsoft.com/office/drawing/2014/main" id="{2B2D3760-678B-43F9-AB8E-F3BE73785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0" y="3398838"/>
            <a:ext cx="50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-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34" name="Rectangle 3082">
            <a:extLst>
              <a:ext uri="{FF2B5EF4-FFF2-40B4-BE49-F238E27FC236}">
                <a16:creationId xmlns:a16="http://schemas.microsoft.com/office/drawing/2014/main" id="{167B3244-44DF-46E1-B8B9-C8E5CCF51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3" y="339883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FFFF00"/>
                </a:solidFill>
                <a:ea typeface="新細明體" panose="02020500000000000000" pitchFamily="18" charset="-120"/>
              </a:rPr>
              <a:t>1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8535" name="Rectangle 3083">
            <a:extLst>
              <a:ext uri="{FF2B5EF4-FFF2-40B4-BE49-F238E27FC236}">
                <a16:creationId xmlns:a16="http://schemas.microsoft.com/office/drawing/2014/main" id="{45A7600E-3674-4BBB-8BFB-010A28AF9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5" y="3398838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2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36" name="Line 3084">
            <a:extLst>
              <a:ext uri="{FF2B5EF4-FFF2-40B4-BE49-F238E27FC236}">
                <a16:creationId xmlns:a16="http://schemas.microsoft.com/office/drawing/2014/main" id="{B1FFA341-D4D4-4ABF-AC61-B19384ADC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3893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37" name="Line 3085">
            <a:extLst>
              <a:ext uri="{FF2B5EF4-FFF2-40B4-BE49-F238E27FC236}">
                <a16:creationId xmlns:a16="http://schemas.microsoft.com/office/drawing/2014/main" id="{335CE21C-D937-4805-8984-75204CEF1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3893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38" name="Line 3086">
            <a:extLst>
              <a:ext uri="{FF2B5EF4-FFF2-40B4-BE49-F238E27FC236}">
                <a16:creationId xmlns:a16="http://schemas.microsoft.com/office/drawing/2014/main" id="{14E7B5B0-60D9-4A6F-85E5-7C4F2A924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1938" y="3389313"/>
            <a:ext cx="320675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39" name="Line 3087">
            <a:extLst>
              <a:ext uri="{FF2B5EF4-FFF2-40B4-BE49-F238E27FC236}">
                <a16:creationId xmlns:a16="http://schemas.microsoft.com/office/drawing/2014/main" id="{73D5E5F3-AF21-4CE7-9AA4-E043A1F69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3389313"/>
            <a:ext cx="476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40" name="Line 3088">
            <a:extLst>
              <a:ext uri="{FF2B5EF4-FFF2-40B4-BE49-F238E27FC236}">
                <a16:creationId xmlns:a16="http://schemas.microsoft.com/office/drawing/2014/main" id="{AD25C678-A897-478F-9B57-C944FA382B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33893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41" name="Line 3089">
            <a:extLst>
              <a:ext uri="{FF2B5EF4-FFF2-40B4-BE49-F238E27FC236}">
                <a16:creationId xmlns:a16="http://schemas.microsoft.com/office/drawing/2014/main" id="{6DE89E92-35BD-4C5F-BB12-577CE4C403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75" y="3389313"/>
            <a:ext cx="2873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42" name="Line 3090">
            <a:extLst>
              <a:ext uri="{FF2B5EF4-FFF2-40B4-BE49-F238E27FC236}">
                <a16:creationId xmlns:a16="http://schemas.microsoft.com/office/drawing/2014/main" id="{7C56E668-1984-43D5-8296-8D2B3E370D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3893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43" name="Line 3091">
            <a:extLst>
              <a:ext uri="{FF2B5EF4-FFF2-40B4-BE49-F238E27FC236}">
                <a16:creationId xmlns:a16="http://schemas.microsoft.com/office/drawing/2014/main" id="{27E5F2DE-7144-4860-99E4-19BB7BFB8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3893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44" name="Line 3092">
            <a:extLst>
              <a:ext uri="{FF2B5EF4-FFF2-40B4-BE49-F238E27FC236}">
                <a16:creationId xmlns:a16="http://schemas.microsoft.com/office/drawing/2014/main" id="{C9316BBE-F250-4041-B0AF-D7E08974E1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3" y="3389313"/>
            <a:ext cx="2873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45" name="Line 3093">
            <a:extLst>
              <a:ext uri="{FF2B5EF4-FFF2-40B4-BE49-F238E27FC236}">
                <a16:creationId xmlns:a16="http://schemas.microsoft.com/office/drawing/2014/main" id="{91B5D5F0-26D7-4635-99EF-04AF28A07B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3893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46" name="Line 3094">
            <a:extLst>
              <a:ext uri="{FF2B5EF4-FFF2-40B4-BE49-F238E27FC236}">
                <a16:creationId xmlns:a16="http://schemas.microsoft.com/office/drawing/2014/main" id="{BE4046C0-9523-43FF-8D8C-50A8419CCF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3893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47" name="Line 3095">
            <a:extLst>
              <a:ext uri="{FF2B5EF4-FFF2-40B4-BE49-F238E27FC236}">
                <a16:creationId xmlns:a16="http://schemas.microsoft.com/office/drawing/2014/main" id="{8A6D2264-B6F6-4C50-A732-F901AD923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3389313"/>
            <a:ext cx="2873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48" name="Line 3096">
            <a:extLst>
              <a:ext uri="{FF2B5EF4-FFF2-40B4-BE49-F238E27FC236}">
                <a16:creationId xmlns:a16="http://schemas.microsoft.com/office/drawing/2014/main" id="{4A1D4D8B-855D-4079-992A-FDA1FCDA1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33893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49" name="Line 3097">
            <a:extLst>
              <a:ext uri="{FF2B5EF4-FFF2-40B4-BE49-F238E27FC236}">
                <a16:creationId xmlns:a16="http://schemas.microsoft.com/office/drawing/2014/main" id="{D4D2A3ED-F2C9-403E-8D11-769A5315F2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33893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50" name="Line 3098">
            <a:extLst>
              <a:ext uri="{FF2B5EF4-FFF2-40B4-BE49-F238E27FC236}">
                <a16:creationId xmlns:a16="http://schemas.microsoft.com/office/drawing/2014/main" id="{0E733D86-B5D9-4016-9F87-F6AB9BB54E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8438" y="3389313"/>
            <a:ext cx="23971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51" name="Line 3099">
            <a:extLst>
              <a:ext uri="{FF2B5EF4-FFF2-40B4-BE49-F238E27FC236}">
                <a16:creationId xmlns:a16="http://schemas.microsoft.com/office/drawing/2014/main" id="{A5706B36-A8DF-4210-9959-2D538AE65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389313"/>
            <a:ext cx="4763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52" name="Line 3100">
            <a:extLst>
              <a:ext uri="{FF2B5EF4-FFF2-40B4-BE49-F238E27FC236}">
                <a16:creationId xmlns:a16="http://schemas.microsoft.com/office/drawing/2014/main" id="{B266EFB0-F479-415E-A111-C665B2F5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3893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53" name="Line 3101">
            <a:extLst>
              <a:ext uri="{FF2B5EF4-FFF2-40B4-BE49-F238E27FC236}">
                <a16:creationId xmlns:a16="http://schemas.microsoft.com/office/drawing/2014/main" id="{D34D0B5C-2866-4348-B328-940D5F2B3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913" y="3389313"/>
            <a:ext cx="287337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54" name="Line 3102">
            <a:extLst>
              <a:ext uri="{FF2B5EF4-FFF2-40B4-BE49-F238E27FC236}">
                <a16:creationId xmlns:a16="http://schemas.microsoft.com/office/drawing/2014/main" id="{7B1C8038-4924-4A94-B2D3-B068EA331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33893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55" name="Line 3103">
            <a:extLst>
              <a:ext uri="{FF2B5EF4-FFF2-40B4-BE49-F238E27FC236}">
                <a16:creationId xmlns:a16="http://schemas.microsoft.com/office/drawing/2014/main" id="{EF30CCD8-1CF7-472A-91AE-49F770B3BF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3389313"/>
            <a:ext cx="1588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56" name="Line 3104">
            <a:extLst>
              <a:ext uri="{FF2B5EF4-FFF2-40B4-BE49-F238E27FC236}">
                <a16:creationId xmlns:a16="http://schemas.microsoft.com/office/drawing/2014/main" id="{7458CC8B-8111-4AB1-8E67-8749354F1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6600" y="3389313"/>
            <a:ext cx="214313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57" name="Line 3105">
            <a:extLst>
              <a:ext uri="{FF2B5EF4-FFF2-40B4-BE49-F238E27FC236}">
                <a16:creationId xmlns:a16="http://schemas.microsoft.com/office/drawing/2014/main" id="{4521BAB2-509E-4C1D-9110-9897D628E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3389313"/>
            <a:ext cx="4762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58" name="Line 3106">
            <a:extLst>
              <a:ext uri="{FF2B5EF4-FFF2-40B4-BE49-F238E27FC236}">
                <a16:creationId xmlns:a16="http://schemas.microsoft.com/office/drawing/2014/main" id="{2C719F44-CEE8-4AF3-8E79-2C9CB6AEE41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33893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59" name="Line 3107">
            <a:extLst>
              <a:ext uri="{FF2B5EF4-FFF2-40B4-BE49-F238E27FC236}">
                <a16:creationId xmlns:a16="http://schemas.microsoft.com/office/drawing/2014/main" id="{5E1A85CA-EB46-4716-A751-C088CB40E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5675" y="3389313"/>
            <a:ext cx="214313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60" name="Line 3108">
            <a:extLst>
              <a:ext uri="{FF2B5EF4-FFF2-40B4-BE49-F238E27FC236}">
                <a16:creationId xmlns:a16="http://schemas.microsoft.com/office/drawing/2014/main" id="{E98CC7A9-B740-4D46-BF4E-7CDC804B2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389313"/>
            <a:ext cx="6350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61" name="Line 3109">
            <a:extLst>
              <a:ext uri="{FF2B5EF4-FFF2-40B4-BE49-F238E27FC236}">
                <a16:creationId xmlns:a16="http://schemas.microsoft.com/office/drawing/2014/main" id="{B44F5A03-CF26-4024-BD1E-EF5F744B9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389313"/>
            <a:ext cx="1587" cy="635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62" name="Rectangle 3110">
            <a:extLst>
              <a:ext uri="{FF2B5EF4-FFF2-40B4-BE49-F238E27FC236}">
                <a16:creationId xmlns:a16="http://schemas.microsoft.com/office/drawing/2014/main" id="{77917699-FFF5-4E17-AE55-A9FA56502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3395663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63" name="Line 3111">
            <a:extLst>
              <a:ext uri="{FF2B5EF4-FFF2-40B4-BE49-F238E27FC236}">
                <a16:creationId xmlns:a16="http://schemas.microsoft.com/office/drawing/2014/main" id="{5FC9953E-B000-4095-8E07-3885AF11AF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395663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64" name="Line 3112">
            <a:extLst>
              <a:ext uri="{FF2B5EF4-FFF2-40B4-BE49-F238E27FC236}">
                <a16:creationId xmlns:a16="http://schemas.microsoft.com/office/drawing/2014/main" id="{2681E87C-751F-4954-9A8F-C998DC530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565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65" name="Line 3113">
            <a:extLst>
              <a:ext uri="{FF2B5EF4-FFF2-40B4-BE49-F238E27FC236}">
                <a16:creationId xmlns:a16="http://schemas.microsoft.com/office/drawing/2014/main" id="{ACBA80E3-70F3-4ED4-BCD5-B8E503AB6A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5655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66" name="Line 3114">
            <a:extLst>
              <a:ext uri="{FF2B5EF4-FFF2-40B4-BE49-F238E27FC236}">
                <a16:creationId xmlns:a16="http://schemas.microsoft.com/office/drawing/2014/main" id="{FA6C5030-754E-496F-8C9F-70B329E779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565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67" name="Line 3115">
            <a:extLst>
              <a:ext uri="{FF2B5EF4-FFF2-40B4-BE49-F238E27FC236}">
                <a16:creationId xmlns:a16="http://schemas.microsoft.com/office/drawing/2014/main" id="{840B0712-A0DD-4A5C-947E-B56A0EBE7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588" y="35655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68" name="Line 3116">
            <a:extLst>
              <a:ext uri="{FF2B5EF4-FFF2-40B4-BE49-F238E27FC236}">
                <a16:creationId xmlns:a16="http://schemas.microsoft.com/office/drawing/2014/main" id="{B85891F6-3976-4C82-8E09-AF420F9D30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1938" y="3565525"/>
            <a:ext cx="320675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69" name="Line 3117">
            <a:extLst>
              <a:ext uri="{FF2B5EF4-FFF2-40B4-BE49-F238E27FC236}">
                <a16:creationId xmlns:a16="http://schemas.microsoft.com/office/drawing/2014/main" id="{EA547967-5A3A-42FB-8E56-5433B5B268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3395663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70" name="Line 3118">
            <a:extLst>
              <a:ext uri="{FF2B5EF4-FFF2-40B4-BE49-F238E27FC236}">
                <a16:creationId xmlns:a16="http://schemas.microsoft.com/office/drawing/2014/main" id="{845F4FCA-851A-438E-B64D-1F0CBA19A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3565525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71" name="Line 3119">
            <a:extLst>
              <a:ext uri="{FF2B5EF4-FFF2-40B4-BE49-F238E27FC236}">
                <a16:creationId xmlns:a16="http://schemas.microsoft.com/office/drawing/2014/main" id="{0EBAD9D2-A644-4322-846E-CD9070AEFE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613" y="35655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72" name="Line 3120">
            <a:extLst>
              <a:ext uri="{FF2B5EF4-FFF2-40B4-BE49-F238E27FC236}">
                <a16:creationId xmlns:a16="http://schemas.microsoft.com/office/drawing/2014/main" id="{1D716B04-17D5-4AAB-AFB3-640D58ABB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75" y="3565525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73" name="Rectangle 3121">
            <a:extLst>
              <a:ext uri="{FF2B5EF4-FFF2-40B4-BE49-F238E27FC236}">
                <a16:creationId xmlns:a16="http://schemas.microsoft.com/office/drawing/2014/main" id="{8C985489-FF98-4A5E-BA44-7D3437660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713" y="3395663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74" name="Line 3122">
            <a:extLst>
              <a:ext uri="{FF2B5EF4-FFF2-40B4-BE49-F238E27FC236}">
                <a16:creationId xmlns:a16="http://schemas.microsoft.com/office/drawing/2014/main" id="{5E2184BA-A35D-42A5-B604-ADA9B3299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395663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75" name="Line 3123">
            <a:extLst>
              <a:ext uri="{FF2B5EF4-FFF2-40B4-BE49-F238E27FC236}">
                <a16:creationId xmlns:a16="http://schemas.microsoft.com/office/drawing/2014/main" id="{FC12AF09-82AA-4B61-B2EB-81FC6F43CB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565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76" name="Line 3124">
            <a:extLst>
              <a:ext uri="{FF2B5EF4-FFF2-40B4-BE49-F238E27FC236}">
                <a16:creationId xmlns:a16="http://schemas.microsoft.com/office/drawing/2014/main" id="{CBC14F23-6421-44A9-99C0-50C9EA623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5655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77" name="Line 3125">
            <a:extLst>
              <a:ext uri="{FF2B5EF4-FFF2-40B4-BE49-F238E27FC236}">
                <a16:creationId xmlns:a16="http://schemas.microsoft.com/office/drawing/2014/main" id="{CA26F6E9-CEFB-460E-BCA9-092715541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3" y="3565525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78" name="Line 3126">
            <a:extLst>
              <a:ext uri="{FF2B5EF4-FFF2-40B4-BE49-F238E27FC236}">
                <a16:creationId xmlns:a16="http://schemas.microsoft.com/office/drawing/2014/main" id="{093A9002-04B3-4685-B8D5-0A2E6BC0535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395663"/>
            <a:ext cx="1588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79" name="Line 3127">
            <a:extLst>
              <a:ext uri="{FF2B5EF4-FFF2-40B4-BE49-F238E27FC236}">
                <a16:creationId xmlns:a16="http://schemas.microsoft.com/office/drawing/2014/main" id="{2C33766B-2257-4945-A2B8-20AB479AB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565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80" name="Line 3128">
            <a:extLst>
              <a:ext uri="{FF2B5EF4-FFF2-40B4-BE49-F238E27FC236}">
                <a16:creationId xmlns:a16="http://schemas.microsoft.com/office/drawing/2014/main" id="{BF170AE4-563C-4261-B2D7-E744AE69D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565525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81" name="Line 3129">
            <a:extLst>
              <a:ext uri="{FF2B5EF4-FFF2-40B4-BE49-F238E27FC236}">
                <a16:creationId xmlns:a16="http://schemas.microsoft.com/office/drawing/2014/main" id="{A7620F7F-3706-4235-A704-DC33402B1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3565525"/>
            <a:ext cx="2873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82" name="Rectangle 3130">
            <a:extLst>
              <a:ext uri="{FF2B5EF4-FFF2-40B4-BE49-F238E27FC236}">
                <a16:creationId xmlns:a16="http://schemas.microsoft.com/office/drawing/2014/main" id="{962AFE1B-F39E-4E8C-AB48-152283D4D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3395663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83" name="Line 3131">
            <a:extLst>
              <a:ext uri="{FF2B5EF4-FFF2-40B4-BE49-F238E27FC236}">
                <a16:creationId xmlns:a16="http://schemas.microsoft.com/office/drawing/2014/main" id="{53B5C5F5-D614-448F-B6BD-FF5D9917F7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3395663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84" name="Line 3132">
            <a:extLst>
              <a:ext uri="{FF2B5EF4-FFF2-40B4-BE49-F238E27FC236}">
                <a16:creationId xmlns:a16="http://schemas.microsoft.com/office/drawing/2014/main" id="{479BD42C-CFD8-4D69-ACD5-9AA212BD0E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3565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85" name="Line 3133">
            <a:extLst>
              <a:ext uri="{FF2B5EF4-FFF2-40B4-BE49-F238E27FC236}">
                <a16:creationId xmlns:a16="http://schemas.microsoft.com/office/drawing/2014/main" id="{31A87A89-58E5-4BA3-A3F4-965DE03B69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35655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86" name="Line 3134">
            <a:extLst>
              <a:ext uri="{FF2B5EF4-FFF2-40B4-BE49-F238E27FC236}">
                <a16:creationId xmlns:a16="http://schemas.microsoft.com/office/drawing/2014/main" id="{6E37E0EF-DA66-4E7D-A6E1-2FA4A8307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8438" y="3565525"/>
            <a:ext cx="23971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87" name="Rectangle 3135">
            <a:extLst>
              <a:ext uri="{FF2B5EF4-FFF2-40B4-BE49-F238E27FC236}">
                <a16:creationId xmlns:a16="http://schemas.microsoft.com/office/drawing/2014/main" id="{0A42A2D5-3543-4D88-9CE2-46ABC367A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3395663"/>
            <a:ext cx="4763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88" name="Line 3136">
            <a:extLst>
              <a:ext uri="{FF2B5EF4-FFF2-40B4-BE49-F238E27FC236}">
                <a16:creationId xmlns:a16="http://schemas.microsoft.com/office/drawing/2014/main" id="{DA3FA71A-A54B-4CA1-9F95-13811E45CAD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395663"/>
            <a:ext cx="1588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89" name="Line 3137">
            <a:extLst>
              <a:ext uri="{FF2B5EF4-FFF2-40B4-BE49-F238E27FC236}">
                <a16:creationId xmlns:a16="http://schemas.microsoft.com/office/drawing/2014/main" id="{F4811300-19E9-4044-AA88-DE5D9A261E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565525"/>
            <a:ext cx="476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90" name="Line 3138">
            <a:extLst>
              <a:ext uri="{FF2B5EF4-FFF2-40B4-BE49-F238E27FC236}">
                <a16:creationId xmlns:a16="http://schemas.microsoft.com/office/drawing/2014/main" id="{90664167-29AB-48B5-AAA5-91997CBAFE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565525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91" name="Line 3139">
            <a:extLst>
              <a:ext uri="{FF2B5EF4-FFF2-40B4-BE49-F238E27FC236}">
                <a16:creationId xmlns:a16="http://schemas.microsoft.com/office/drawing/2014/main" id="{EC747852-42EA-4ED7-BE57-CAF77125D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913" y="3565525"/>
            <a:ext cx="287337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92" name="Rectangle 3140">
            <a:extLst>
              <a:ext uri="{FF2B5EF4-FFF2-40B4-BE49-F238E27FC236}">
                <a16:creationId xmlns:a16="http://schemas.microsoft.com/office/drawing/2014/main" id="{D1710795-4BB8-4AAF-8071-5037C933D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3395663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593" name="Line 3141">
            <a:extLst>
              <a:ext uri="{FF2B5EF4-FFF2-40B4-BE49-F238E27FC236}">
                <a16:creationId xmlns:a16="http://schemas.microsoft.com/office/drawing/2014/main" id="{8918D2AC-0904-431D-AD75-4FDEA107BB1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3395663"/>
            <a:ext cx="1588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94" name="Line 3142">
            <a:extLst>
              <a:ext uri="{FF2B5EF4-FFF2-40B4-BE49-F238E27FC236}">
                <a16:creationId xmlns:a16="http://schemas.microsoft.com/office/drawing/2014/main" id="{DDE235EC-13C9-45B7-B846-1C745308F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3565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95" name="Line 3143">
            <a:extLst>
              <a:ext uri="{FF2B5EF4-FFF2-40B4-BE49-F238E27FC236}">
                <a16:creationId xmlns:a16="http://schemas.microsoft.com/office/drawing/2014/main" id="{093D3B17-8860-4C29-A413-A4D03516730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0250" y="3565525"/>
            <a:ext cx="1588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96" name="Line 3144">
            <a:extLst>
              <a:ext uri="{FF2B5EF4-FFF2-40B4-BE49-F238E27FC236}">
                <a16:creationId xmlns:a16="http://schemas.microsoft.com/office/drawing/2014/main" id="{EF9521BF-4588-493B-A4B7-255090F855C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6600" y="3565525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97" name="Line 3145">
            <a:extLst>
              <a:ext uri="{FF2B5EF4-FFF2-40B4-BE49-F238E27FC236}">
                <a16:creationId xmlns:a16="http://schemas.microsoft.com/office/drawing/2014/main" id="{12ABEEB0-37DC-4473-9469-F510C7C897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3395663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98" name="Line 3146">
            <a:extLst>
              <a:ext uri="{FF2B5EF4-FFF2-40B4-BE49-F238E27FC236}">
                <a16:creationId xmlns:a16="http://schemas.microsoft.com/office/drawing/2014/main" id="{FC16114A-C3C2-4027-84A7-AEBC882F7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3565525"/>
            <a:ext cx="4762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599" name="Line 3147">
            <a:extLst>
              <a:ext uri="{FF2B5EF4-FFF2-40B4-BE49-F238E27FC236}">
                <a16:creationId xmlns:a16="http://schemas.microsoft.com/office/drawing/2014/main" id="{631B6866-4F2E-43DA-A45C-CF5B90B9A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0913" y="35655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600" name="Line 3148">
            <a:extLst>
              <a:ext uri="{FF2B5EF4-FFF2-40B4-BE49-F238E27FC236}">
                <a16:creationId xmlns:a16="http://schemas.microsoft.com/office/drawing/2014/main" id="{0D5E7CB5-F3B0-4EF3-84A7-E149CE1A47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5675" y="3565525"/>
            <a:ext cx="214313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601" name="Rectangle 3149">
            <a:extLst>
              <a:ext uri="{FF2B5EF4-FFF2-40B4-BE49-F238E27FC236}">
                <a16:creationId xmlns:a16="http://schemas.microsoft.com/office/drawing/2014/main" id="{D49BA237-50E9-469C-A56E-F38F0E457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988" y="3395663"/>
            <a:ext cx="6350" cy="16986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602" name="Line 3150">
            <a:extLst>
              <a:ext uri="{FF2B5EF4-FFF2-40B4-BE49-F238E27FC236}">
                <a16:creationId xmlns:a16="http://schemas.microsoft.com/office/drawing/2014/main" id="{32F0DE2E-CE16-40B5-9150-D56EC89AEFB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395663"/>
            <a:ext cx="1587" cy="169862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603" name="Line 3151">
            <a:extLst>
              <a:ext uri="{FF2B5EF4-FFF2-40B4-BE49-F238E27FC236}">
                <a16:creationId xmlns:a16="http://schemas.microsoft.com/office/drawing/2014/main" id="{D03D833B-823C-4549-A1AE-45F31CEB6C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565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604" name="Line 3152">
            <a:extLst>
              <a:ext uri="{FF2B5EF4-FFF2-40B4-BE49-F238E27FC236}">
                <a16:creationId xmlns:a16="http://schemas.microsoft.com/office/drawing/2014/main" id="{63959AAA-AD01-4473-8429-F71339289C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5655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605" name="Line 3153">
            <a:extLst>
              <a:ext uri="{FF2B5EF4-FFF2-40B4-BE49-F238E27FC236}">
                <a16:creationId xmlns:a16="http://schemas.microsoft.com/office/drawing/2014/main" id="{85839007-B775-4CC9-B731-EC275AE3B00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565525"/>
            <a:ext cx="6350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606" name="Line 3154">
            <a:extLst>
              <a:ext uri="{FF2B5EF4-FFF2-40B4-BE49-F238E27FC236}">
                <a16:creationId xmlns:a16="http://schemas.microsoft.com/office/drawing/2014/main" id="{82D24447-B567-4266-A41E-908DB77F9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988" y="3565525"/>
            <a:ext cx="1587" cy="4763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607" name="文字方塊 1">
            <a:extLst>
              <a:ext uri="{FF2B5EF4-FFF2-40B4-BE49-F238E27FC236}">
                <a16:creationId xmlns:a16="http://schemas.microsoft.com/office/drawing/2014/main" id="{DE079417-ADA6-4DB1-A901-8AE0B3C66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3535363"/>
            <a:ext cx="6588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800" b="1">
                <a:solidFill>
                  <a:schemeClr val="bg2"/>
                </a:solidFill>
                <a:ea typeface="新細明體" panose="02020500000000000000" pitchFamily="18" charset="-120"/>
              </a:rPr>
              <a:t>DCT</a:t>
            </a:r>
            <a:endParaRPr lang="zh-TW" altLang="en-US" b="1">
              <a:solidFill>
                <a:schemeClr val="bg2"/>
              </a:solidFill>
              <a:ea typeface="新細明體" panose="02020500000000000000" pitchFamily="18" charset="-120"/>
            </a:endParaRPr>
          </a:p>
        </p:txBody>
      </p:sp>
      <p:sp>
        <p:nvSpPr>
          <p:cNvPr id="18608" name="文字方塊 1204">
            <a:extLst>
              <a:ext uri="{FF2B5EF4-FFF2-40B4-BE49-F238E27FC236}">
                <a16:creationId xmlns:a16="http://schemas.microsoft.com/office/drawing/2014/main" id="{80044BA6-1CF8-4699-8447-27DD6751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563" y="3535363"/>
            <a:ext cx="363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800" b="1">
                <a:solidFill>
                  <a:schemeClr val="bg2"/>
                </a:solidFill>
                <a:ea typeface="新細明體" panose="02020500000000000000" pitchFamily="18" charset="-120"/>
              </a:rPr>
              <a:t>Q</a:t>
            </a:r>
            <a:endParaRPr lang="zh-TW" altLang="en-US" b="1">
              <a:solidFill>
                <a:schemeClr val="bg2"/>
              </a:solidFill>
              <a:ea typeface="新細明體" panose="02020500000000000000" pitchFamily="18" charset="-120"/>
            </a:endParaRPr>
          </a:p>
        </p:txBody>
      </p:sp>
      <p:sp>
        <p:nvSpPr>
          <p:cNvPr id="18609" name="文字方塊 1205">
            <a:extLst>
              <a:ext uri="{FF2B5EF4-FFF2-40B4-BE49-F238E27FC236}">
                <a16:creationId xmlns:a16="http://schemas.microsoft.com/office/drawing/2014/main" id="{551A7A26-B381-4612-959F-B40A6695D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600" y="4256088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800" b="1">
                <a:solidFill>
                  <a:schemeClr val="bg2"/>
                </a:solidFill>
                <a:ea typeface="新細明體" panose="02020500000000000000" pitchFamily="18" charset="-120"/>
              </a:rPr>
              <a:t>IQ</a:t>
            </a:r>
            <a:endParaRPr lang="zh-TW" altLang="en-US" b="1">
              <a:solidFill>
                <a:schemeClr val="bg2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36E7ED-4D6E-4532-9D55-72A972D4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28" y="4130675"/>
            <a:ext cx="1444973" cy="258004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>
            <a:extLst>
              <a:ext uri="{FF2B5EF4-FFF2-40B4-BE49-F238E27FC236}">
                <a16:creationId xmlns:a16="http://schemas.microsoft.com/office/drawing/2014/main" id="{4950A389-24ED-46F4-923A-F626FF52B0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An Example of JPEG Encoded Image</a:t>
            </a:r>
          </a:p>
        </p:txBody>
      </p:sp>
      <p:sp>
        <p:nvSpPr>
          <p:cNvPr id="19459" name="投影片編號版面配置區 8">
            <a:extLst>
              <a:ext uri="{FF2B5EF4-FFF2-40B4-BE49-F238E27FC236}">
                <a16:creationId xmlns:a16="http://schemas.microsoft.com/office/drawing/2014/main" id="{D30FD7E6-1910-47FB-BD5C-7B10C788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64A543-D585-48F9-867E-2729E87CA14C}" type="slidenum">
              <a:rPr lang="zh-TW" altLang="en-US" sz="1400" smtClean="0">
                <a:latin typeface="Times New Roman" panose="02020603050405020304" pitchFamily="18" charset="0"/>
              </a:rPr>
              <a:pPr/>
              <a:t>15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pic>
        <p:nvPicPr>
          <p:cNvPr id="19460" name="Picture 756">
            <a:extLst>
              <a:ext uri="{FF2B5EF4-FFF2-40B4-BE49-F238E27FC236}">
                <a16:creationId xmlns:a16="http://schemas.microsoft.com/office/drawing/2014/main" id="{D9128232-38F3-4079-933A-68F8021F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1924050"/>
            <a:ext cx="4243387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9461" name="Picture 757">
            <a:extLst>
              <a:ext uri="{FF2B5EF4-FFF2-40B4-BE49-F238E27FC236}">
                <a16:creationId xmlns:a16="http://schemas.microsoft.com/office/drawing/2014/main" id="{27C65DAF-2C39-465B-84CD-F0C0E666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936750"/>
            <a:ext cx="4243387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9462" name="Text Box 758">
            <a:extLst>
              <a:ext uri="{FF2B5EF4-FFF2-40B4-BE49-F238E27FC236}">
                <a16:creationId xmlns:a16="http://schemas.microsoft.com/office/drawing/2014/main" id="{1DE781AD-C932-4B42-81A1-BEB20A2BC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75" y="5537200"/>
            <a:ext cx="1236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400">
                <a:ea typeface="新細明體" panose="02020500000000000000" pitchFamily="18" charset="-120"/>
              </a:rPr>
              <a:t>Original</a:t>
            </a:r>
          </a:p>
        </p:txBody>
      </p:sp>
      <p:sp>
        <p:nvSpPr>
          <p:cNvPr id="19463" name="Text Box 759">
            <a:extLst>
              <a:ext uri="{FF2B5EF4-FFF2-40B4-BE49-F238E27FC236}">
                <a16:creationId xmlns:a16="http://schemas.microsoft.com/office/drawing/2014/main" id="{7C7AFADC-5D03-478A-9189-A828FC464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0113" y="5500688"/>
            <a:ext cx="2268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400">
                <a:ea typeface="新細明體" panose="02020500000000000000" pitchFamily="18" charset="-120"/>
              </a:rPr>
              <a:t>JPEG Encoded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8" name="Rectangle 6">
            <a:extLst>
              <a:ext uri="{FF2B5EF4-FFF2-40B4-BE49-F238E27FC236}">
                <a16:creationId xmlns:a16="http://schemas.microsoft.com/office/drawing/2014/main" id="{63A3C1EA-4A4B-4171-B572-71AF04D9863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98450" y="2603500"/>
            <a:ext cx="85264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4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H.261</a:t>
            </a:r>
          </a:p>
        </p:txBody>
      </p:sp>
      <p:sp>
        <p:nvSpPr>
          <p:cNvPr id="20483" name="投影片編號版面配置區 4">
            <a:extLst>
              <a:ext uri="{FF2B5EF4-FFF2-40B4-BE49-F238E27FC236}">
                <a16:creationId xmlns:a16="http://schemas.microsoft.com/office/drawing/2014/main" id="{44B0AD85-D0EF-46BB-A312-0D661418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D5F2AF-7D9D-4EB1-869F-E34EC6EC148C}" type="slidenum">
              <a:rPr lang="zh-TW" altLang="en-US" sz="1400" smtClean="0">
                <a:latin typeface="Times New Roman" panose="02020603050405020304" pitchFamily="18" charset="0"/>
              </a:rPr>
              <a:pPr/>
              <a:t>16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2" name="Rectangle 2">
            <a:extLst>
              <a:ext uri="{FF2B5EF4-FFF2-40B4-BE49-F238E27FC236}">
                <a16:creationId xmlns:a16="http://schemas.microsoft.com/office/drawing/2014/main" id="{28F98585-5483-494E-BD9E-2CB1210B62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H.261</a:t>
            </a:r>
          </a:p>
        </p:txBody>
      </p:sp>
      <p:sp>
        <p:nvSpPr>
          <p:cNvPr id="624643" name="Rectangle 3">
            <a:extLst>
              <a:ext uri="{FF2B5EF4-FFF2-40B4-BE49-F238E27FC236}">
                <a16:creationId xmlns:a16="http://schemas.microsoft.com/office/drawing/2014/main" id="{E3AF8726-9B67-4FFF-A0B5-4BAB35BCA8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" y="1600200"/>
            <a:ext cx="8661400" cy="1905000"/>
          </a:xfrm>
        </p:spPr>
        <p:txBody>
          <a:bodyPr/>
          <a:lstStyle/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Initial driving application: ISDN videoconferencing</a:t>
            </a:r>
          </a:p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New technology used: </a:t>
            </a:r>
          </a:p>
          <a:p>
            <a:pPr marL="685800" lvl="1" indent="-285750"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  </a:t>
            </a:r>
            <a:r>
              <a:rPr lang="zh-TW" altLang="en-US" dirty="0">
                <a:ea typeface="新細明體" pitchFamily="18" charset="-120"/>
              </a:rPr>
              <a:t> </a:t>
            </a:r>
            <a:r>
              <a:rPr lang="en-US" altLang="zh-TW" dirty="0">
                <a:ea typeface="新細明體" pitchFamily="18" charset="-120"/>
              </a:rPr>
              <a:t>MCPC(Motion compensated predictive coding)</a:t>
            </a:r>
          </a:p>
        </p:txBody>
      </p:sp>
      <p:sp>
        <p:nvSpPr>
          <p:cNvPr id="21508" name="投影片編號版面配置區 5">
            <a:extLst>
              <a:ext uri="{FF2B5EF4-FFF2-40B4-BE49-F238E27FC236}">
                <a16:creationId xmlns:a16="http://schemas.microsoft.com/office/drawing/2014/main" id="{9156410E-B7BD-43BE-BCA5-D2B72E93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BA2F7D-3B8B-4FD3-841B-3DAD18F9B090}" type="slidenum">
              <a:rPr lang="zh-TW" altLang="en-US" sz="1400" smtClean="0">
                <a:latin typeface="Times New Roman" panose="02020603050405020304" pitchFamily="18" charset="0"/>
              </a:rPr>
              <a:pPr/>
              <a:t>17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1BE5F0-7901-47A2-92CF-D3FEC789A197}"/>
              </a:ext>
            </a:extLst>
          </p:cNvPr>
          <p:cNvSpPr txBox="1"/>
          <p:nvPr/>
        </p:nvSpPr>
        <p:spPr>
          <a:xfrm>
            <a:off x="0" y="4549914"/>
            <a:ext cx="9354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ISDN(integrated service digital network)</a:t>
            </a:r>
            <a:r>
              <a:rPr lang="zh-TW" altLang="en-US" dirty="0"/>
              <a:t>：整合電話電報等等轉類比成數位的系統</a:t>
            </a:r>
            <a:endParaRPr lang="en-US" altLang="zh-TW" dirty="0"/>
          </a:p>
          <a:p>
            <a:r>
              <a:rPr lang="en-US" altLang="zh-TW" dirty="0"/>
              <a:t>MCPC</a:t>
            </a:r>
            <a:r>
              <a:rPr lang="zh-TW" altLang="en-US" dirty="0"/>
              <a:t>：只</a:t>
            </a:r>
            <a:r>
              <a:rPr lang="en-US" altLang="zh-TW" dirty="0"/>
              <a:t>coding frame</a:t>
            </a:r>
            <a:r>
              <a:rPr lang="zh-TW" altLang="en-US" dirty="0"/>
              <a:t>之間的差異</a:t>
            </a:r>
            <a:r>
              <a:rPr lang="en-US" altLang="zh-TW" dirty="0"/>
              <a:t>(</a:t>
            </a:r>
            <a:r>
              <a:rPr lang="zh-TW" altLang="en-US" dirty="0"/>
              <a:t>但是有</a:t>
            </a:r>
            <a:r>
              <a:rPr lang="en-US" altLang="zh-TW" dirty="0"/>
              <a:t>delay</a:t>
            </a:r>
            <a:r>
              <a:rPr lang="zh-TW" altLang="en-US" dirty="0"/>
              <a:t>，因為依賴前面的</a:t>
            </a:r>
            <a:r>
              <a:rPr lang="en-US" altLang="zh-TW" dirty="0"/>
              <a:t>frame)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>
            <a:extLst>
              <a:ext uri="{FF2B5EF4-FFF2-40B4-BE49-F238E27FC236}">
                <a16:creationId xmlns:a16="http://schemas.microsoft.com/office/drawing/2014/main" id="{8BCD7E7C-5059-49AF-9347-B9613928F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H.261</a:t>
            </a:r>
          </a:p>
        </p:txBody>
      </p:sp>
      <p:sp>
        <p:nvSpPr>
          <p:cNvPr id="555011" name="Rectangle 3">
            <a:extLst>
              <a:ext uri="{FF2B5EF4-FFF2-40B4-BE49-F238E27FC236}">
                <a16:creationId xmlns:a16="http://schemas.microsoft.com/office/drawing/2014/main" id="{FCB07C7A-DCDD-46D1-8B9C-352B0DC94B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9713" y="1614488"/>
            <a:ext cx="8904287" cy="685800"/>
          </a:xfrm>
        </p:spPr>
        <p:txBody>
          <a:bodyPr/>
          <a:lstStyle/>
          <a:p>
            <a:pPr marL="342900" indent="-342900">
              <a:buFont typeface="75 Helvetica Bold" charset="0"/>
              <a:buNone/>
              <a:defRPr/>
            </a:pPr>
            <a:r>
              <a:rPr lang="en-US" altLang="zh-TW">
                <a:ea typeface="新細明體" pitchFamily="18" charset="-120"/>
              </a:rPr>
              <a:t>JPEG + Motion Compensated Predictive</a:t>
            </a:r>
            <a:r>
              <a:rPr lang="en-US" altLang="zh-CN">
                <a:ea typeface="SimSun" pitchFamily="2" charset="-122"/>
              </a:rPr>
              <a:t> </a:t>
            </a:r>
            <a:r>
              <a:rPr lang="en-US" altLang="zh-TW">
                <a:ea typeface="新細明體" pitchFamily="18" charset="-120"/>
              </a:rPr>
              <a:t>Coding</a:t>
            </a:r>
            <a:r>
              <a:rPr lang="en-US" altLang="zh-CN">
                <a:ea typeface="SimSun" pitchFamily="2" charset="-122"/>
              </a:rPr>
              <a:t> (MCPC)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22532" name="投影片編號版面配置區 172">
            <a:extLst>
              <a:ext uri="{FF2B5EF4-FFF2-40B4-BE49-F238E27FC236}">
                <a16:creationId xmlns:a16="http://schemas.microsoft.com/office/drawing/2014/main" id="{8253915F-089D-44D9-87DA-C680C68E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C6E74D-87B4-4A6F-9120-371EDD0ACEC1}" type="slidenum">
              <a:rPr lang="zh-TW" altLang="en-US" sz="1400" smtClean="0">
                <a:latin typeface="Times New Roman" panose="02020603050405020304" pitchFamily="18" charset="0"/>
              </a:rPr>
              <a:pPr/>
              <a:t>18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55012" name="Text Box 4">
            <a:extLst>
              <a:ext uri="{FF2B5EF4-FFF2-40B4-BE49-F238E27FC236}">
                <a16:creationId xmlns:a16="http://schemas.microsoft.com/office/drawing/2014/main" id="{8B15254B-49B7-43A4-8642-25F4CF153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5573713"/>
            <a:ext cx="2336800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SimSun" pitchFamily="2" charset="-122"/>
              </a:rPr>
              <a:t>reference frame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SimSun" pitchFamily="2" charset="-122"/>
            </a:endParaRPr>
          </a:p>
        </p:txBody>
      </p:sp>
      <p:sp>
        <p:nvSpPr>
          <p:cNvPr id="555013" name="Text Box 5">
            <a:extLst>
              <a:ext uri="{FF2B5EF4-FFF2-40B4-BE49-F238E27FC236}">
                <a16:creationId xmlns:a16="http://schemas.microsoft.com/office/drawing/2014/main" id="{4B525C7F-1D90-4683-9425-A758B5287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663" y="5576888"/>
            <a:ext cx="1997075" cy="4572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SimSun" pitchFamily="2" charset="-122"/>
              </a:rPr>
              <a:t>current frame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SimSun" pitchFamily="2" charset="-122"/>
            </a:endParaRPr>
          </a:p>
        </p:txBody>
      </p:sp>
      <p:sp>
        <p:nvSpPr>
          <p:cNvPr id="22535" name="Rectangle 6">
            <a:extLst>
              <a:ext uri="{FF2B5EF4-FFF2-40B4-BE49-F238E27FC236}">
                <a16:creationId xmlns:a16="http://schemas.microsoft.com/office/drawing/2014/main" id="{AF8F8780-E6D4-4267-8DFA-99964B996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775" y="2820988"/>
            <a:ext cx="2506663" cy="2627312"/>
          </a:xfrm>
          <a:prstGeom prst="rect">
            <a:avLst/>
          </a:prstGeom>
          <a:solidFill>
            <a:schemeClr val="tx1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2536" name="Freeform 7">
            <a:extLst>
              <a:ext uri="{FF2B5EF4-FFF2-40B4-BE49-F238E27FC236}">
                <a16:creationId xmlns:a16="http://schemas.microsoft.com/office/drawing/2014/main" id="{16675A39-EA0A-4B0E-9926-DEAB66303B0E}"/>
              </a:ext>
            </a:extLst>
          </p:cNvPr>
          <p:cNvSpPr>
            <a:spLocks/>
          </p:cNvSpPr>
          <p:nvPr/>
        </p:nvSpPr>
        <p:spPr bwMode="auto">
          <a:xfrm>
            <a:off x="6308725" y="4624388"/>
            <a:ext cx="865188" cy="87312"/>
          </a:xfrm>
          <a:custGeom>
            <a:avLst/>
            <a:gdLst>
              <a:gd name="T0" fmla="*/ 2147483646 w 545"/>
              <a:gd name="T1" fmla="*/ 2147483646 h 55"/>
              <a:gd name="T2" fmla="*/ 2147483646 w 545"/>
              <a:gd name="T3" fmla="*/ 2147483646 h 55"/>
              <a:gd name="T4" fmla="*/ 2147483646 w 545"/>
              <a:gd name="T5" fmla="*/ 2147483646 h 55"/>
              <a:gd name="T6" fmla="*/ 2147483646 w 545"/>
              <a:gd name="T7" fmla="*/ 2147483646 h 55"/>
              <a:gd name="T8" fmla="*/ 2147483646 w 545"/>
              <a:gd name="T9" fmla="*/ 2147483646 h 55"/>
              <a:gd name="T10" fmla="*/ 2147483646 w 545"/>
              <a:gd name="T11" fmla="*/ 2147483646 h 55"/>
              <a:gd name="T12" fmla="*/ 2147483646 w 545"/>
              <a:gd name="T13" fmla="*/ 2147483646 h 55"/>
              <a:gd name="T14" fmla="*/ 2147483646 w 545"/>
              <a:gd name="T15" fmla="*/ 2147483646 h 55"/>
              <a:gd name="T16" fmla="*/ 2147483646 w 545"/>
              <a:gd name="T17" fmla="*/ 2147483646 h 55"/>
              <a:gd name="T18" fmla="*/ 2147483646 w 545"/>
              <a:gd name="T19" fmla="*/ 2147483646 h 55"/>
              <a:gd name="T20" fmla="*/ 2147483646 w 545"/>
              <a:gd name="T21" fmla="*/ 2147483646 h 55"/>
              <a:gd name="T22" fmla="*/ 2147483646 w 545"/>
              <a:gd name="T23" fmla="*/ 2147483646 h 55"/>
              <a:gd name="T24" fmla="*/ 2147483646 w 545"/>
              <a:gd name="T25" fmla="*/ 2147483646 h 55"/>
              <a:gd name="T26" fmla="*/ 2147483646 w 545"/>
              <a:gd name="T27" fmla="*/ 2147483646 h 55"/>
              <a:gd name="T28" fmla="*/ 2147483646 w 545"/>
              <a:gd name="T29" fmla="*/ 2147483646 h 55"/>
              <a:gd name="T30" fmla="*/ 2147483646 w 545"/>
              <a:gd name="T31" fmla="*/ 2147483646 h 55"/>
              <a:gd name="T32" fmla="*/ 2147483646 w 545"/>
              <a:gd name="T33" fmla="*/ 2147483646 h 55"/>
              <a:gd name="T34" fmla="*/ 2147483646 w 545"/>
              <a:gd name="T35" fmla="*/ 2147483646 h 55"/>
              <a:gd name="T36" fmla="*/ 2147483646 w 545"/>
              <a:gd name="T37" fmla="*/ 2147483646 h 55"/>
              <a:gd name="T38" fmla="*/ 2147483646 w 545"/>
              <a:gd name="T39" fmla="*/ 2147483646 h 55"/>
              <a:gd name="T40" fmla="*/ 2147483646 w 545"/>
              <a:gd name="T41" fmla="*/ 2147483646 h 55"/>
              <a:gd name="T42" fmla="*/ 2147483646 w 545"/>
              <a:gd name="T43" fmla="*/ 2147483646 h 55"/>
              <a:gd name="T44" fmla="*/ 2147483646 w 545"/>
              <a:gd name="T45" fmla="*/ 2147483646 h 55"/>
              <a:gd name="T46" fmla="*/ 2147483646 w 545"/>
              <a:gd name="T47" fmla="*/ 2147483646 h 55"/>
              <a:gd name="T48" fmla="*/ 2147483646 w 545"/>
              <a:gd name="T49" fmla="*/ 2147483646 h 55"/>
              <a:gd name="T50" fmla="*/ 2147483646 w 545"/>
              <a:gd name="T51" fmla="*/ 2147483646 h 55"/>
              <a:gd name="T52" fmla="*/ 2147483646 w 545"/>
              <a:gd name="T53" fmla="*/ 2147483646 h 55"/>
              <a:gd name="T54" fmla="*/ 2147483646 w 545"/>
              <a:gd name="T55" fmla="*/ 2147483646 h 55"/>
              <a:gd name="T56" fmla="*/ 2147483646 w 545"/>
              <a:gd name="T57" fmla="*/ 2147483646 h 55"/>
              <a:gd name="T58" fmla="*/ 2147483646 w 545"/>
              <a:gd name="T59" fmla="*/ 0 h 55"/>
              <a:gd name="T60" fmla="*/ 2147483646 w 545"/>
              <a:gd name="T61" fmla="*/ 0 h 55"/>
              <a:gd name="T62" fmla="*/ 2147483646 w 545"/>
              <a:gd name="T63" fmla="*/ 0 h 55"/>
              <a:gd name="T64" fmla="*/ 2147483646 w 545"/>
              <a:gd name="T65" fmla="*/ 2147483646 h 55"/>
              <a:gd name="T66" fmla="*/ 2147483646 w 545"/>
              <a:gd name="T67" fmla="*/ 2147483646 h 55"/>
              <a:gd name="T68" fmla="*/ 2147483646 w 545"/>
              <a:gd name="T69" fmla="*/ 2147483646 h 55"/>
              <a:gd name="T70" fmla="*/ 2147483646 w 545"/>
              <a:gd name="T71" fmla="*/ 2147483646 h 55"/>
              <a:gd name="T72" fmla="*/ 2147483646 w 545"/>
              <a:gd name="T73" fmla="*/ 2147483646 h 55"/>
              <a:gd name="T74" fmla="*/ 2147483646 w 545"/>
              <a:gd name="T75" fmla="*/ 2147483646 h 55"/>
              <a:gd name="T76" fmla="*/ 2147483646 w 545"/>
              <a:gd name="T77" fmla="*/ 2147483646 h 55"/>
              <a:gd name="T78" fmla="*/ 2147483646 w 545"/>
              <a:gd name="T79" fmla="*/ 2147483646 h 55"/>
              <a:gd name="T80" fmla="*/ 2147483646 w 545"/>
              <a:gd name="T81" fmla="*/ 2147483646 h 55"/>
              <a:gd name="T82" fmla="*/ 2147483646 w 545"/>
              <a:gd name="T83" fmla="*/ 2147483646 h 55"/>
              <a:gd name="T84" fmla="*/ 2147483646 w 545"/>
              <a:gd name="T85" fmla="*/ 2147483646 h 55"/>
              <a:gd name="T86" fmla="*/ 2147483646 w 545"/>
              <a:gd name="T87" fmla="*/ 2147483646 h 55"/>
              <a:gd name="T88" fmla="*/ 2147483646 w 545"/>
              <a:gd name="T89" fmla="*/ 2147483646 h 55"/>
              <a:gd name="T90" fmla="*/ 2147483646 w 545"/>
              <a:gd name="T91" fmla="*/ 2147483646 h 55"/>
              <a:gd name="T92" fmla="*/ 2147483646 w 545"/>
              <a:gd name="T93" fmla="*/ 0 h 55"/>
              <a:gd name="T94" fmla="*/ 2147483646 w 545"/>
              <a:gd name="T95" fmla="*/ 0 h 55"/>
              <a:gd name="T96" fmla="*/ 2147483646 w 545"/>
              <a:gd name="T97" fmla="*/ 0 h 55"/>
              <a:gd name="T98" fmla="*/ 2147483646 w 545"/>
              <a:gd name="T99" fmla="*/ 2147483646 h 55"/>
              <a:gd name="T100" fmla="*/ 2147483646 w 545"/>
              <a:gd name="T101" fmla="*/ 2147483646 h 55"/>
              <a:gd name="T102" fmla="*/ 2147483646 w 545"/>
              <a:gd name="T103" fmla="*/ 2147483646 h 5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45"/>
              <a:gd name="T157" fmla="*/ 0 h 55"/>
              <a:gd name="T158" fmla="*/ 545 w 545"/>
              <a:gd name="T159" fmla="*/ 55 h 5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45" h="55">
                <a:moveTo>
                  <a:pt x="529" y="22"/>
                </a:moveTo>
                <a:lnTo>
                  <a:pt x="524" y="19"/>
                </a:lnTo>
                <a:lnTo>
                  <a:pt x="521" y="17"/>
                </a:lnTo>
                <a:lnTo>
                  <a:pt x="516" y="14"/>
                </a:lnTo>
                <a:lnTo>
                  <a:pt x="511" y="11"/>
                </a:lnTo>
                <a:lnTo>
                  <a:pt x="508" y="11"/>
                </a:lnTo>
                <a:lnTo>
                  <a:pt x="503" y="11"/>
                </a:lnTo>
                <a:lnTo>
                  <a:pt x="498" y="8"/>
                </a:lnTo>
                <a:lnTo>
                  <a:pt x="493" y="8"/>
                </a:lnTo>
                <a:lnTo>
                  <a:pt x="488" y="8"/>
                </a:lnTo>
                <a:lnTo>
                  <a:pt x="482" y="11"/>
                </a:lnTo>
                <a:lnTo>
                  <a:pt x="477" y="11"/>
                </a:lnTo>
                <a:lnTo>
                  <a:pt x="475" y="14"/>
                </a:lnTo>
                <a:lnTo>
                  <a:pt x="469" y="14"/>
                </a:lnTo>
                <a:lnTo>
                  <a:pt x="464" y="17"/>
                </a:lnTo>
                <a:lnTo>
                  <a:pt x="461" y="19"/>
                </a:lnTo>
                <a:lnTo>
                  <a:pt x="456" y="22"/>
                </a:lnTo>
                <a:lnTo>
                  <a:pt x="454" y="25"/>
                </a:lnTo>
                <a:lnTo>
                  <a:pt x="448" y="28"/>
                </a:lnTo>
                <a:lnTo>
                  <a:pt x="446" y="33"/>
                </a:lnTo>
                <a:lnTo>
                  <a:pt x="443" y="36"/>
                </a:lnTo>
                <a:lnTo>
                  <a:pt x="438" y="41"/>
                </a:lnTo>
                <a:lnTo>
                  <a:pt x="435" y="47"/>
                </a:lnTo>
                <a:lnTo>
                  <a:pt x="433" y="50"/>
                </a:lnTo>
                <a:lnTo>
                  <a:pt x="430" y="55"/>
                </a:lnTo>
                <a:lnTo>
                  <a:pt x="115" y="55"/>
                </a:lnTo>
                <a:lnTo>
                  <a:pt x="112" y="50"/>
                </a:lnTo>
                <a:lnTo>
                  <a:pt x="110" y="47"/>
                </a:lnTo>
                <a:lnTo>
                  <a:pt x="107" y="41"/>
                </a:lnTo>
                <a:lnTo>
                  <a:pt x="102" y="36"/>
                </a:lnTo>
                <a:lnTo>
                  <a:pt x="99" y="33"/>
                </a:lnTo>
                <a:lnTo>
                  <a:pt x="97" y="28"/>
                </a:lnTo>
                <a:lnTo>
                  <a:pt x="92" y="25"/>
                </a:lnTo>
                <a:lnTo>
                  <a:pt x="89" y="22"/>
                </a:lnTo>
                <a:lnTo>
                  <a:pt x="84" y="19"/>
                </a:lnTo>
                <a:lnTo>
                  <a:pt x="81" y="17"/>
                </a:lnTo>
                <a:lnTo>
                  <a:pt x="76" y="14"/>
                </a:lnTo>
                <a:lnTo>
                  <a:pt x="71" y="14"/>
                </a:lnTo>
                <a:lnTo>
                  <a:pt x="66" y="11"/>
                </a:lnTo>
                <a:lnTo>
                  <a:pt x="63" y="11"/>
                </a:lnTo>
                <a:lnTo>
                  <a:pt x="58" y="8"/>
                </a:lnTo>
                <a:lnTo>
                  <a:pt x="53" y="8"/>
                </a:lnTo>
                <a:lnTo>
                  <a:pt x="47" y="11"/>
                </a:lnTo>
                <a:lnTo>
                  <a:pt x="42" y="11"/>
                </a:lnTo>
                <a:lnTo>
                  <a:pt x="37" y="11"/>
                </a:lnTo>
                <a:lnTo>
                  <a:pt x="32" y="14"/>
                </a:lnTo>
                <a:lnTo>
                  <a:pt x="27" y="17"/>
                </a:lnTo>
                <a:lnTo>
                  <a:pt x="21" y="19"/>
                </a:lnTo>
                <a:lnTo>
                  <a:pt x="16" y="22"/>
                </a:lnTo>
                <a:lnTo>
                  <a:pt x="11" y="28"/>
                </a:lnTo>
                <a:lnTo>
                  <a:pt x="0" y="25"/>
                </a:lnTo>
                <a:lnTo>
                  <a:pt x="6" y="19"/>
                </a:lnTo>
                <a:lnTo>
                  <a:pt x="11" y="14"/>
                </a:lnTo>
                <a:lnTo>
                  <a:pt x="16" y="11"/>
                </a:lnTo>
                <a:lnTo>
                  <a:pt x="24" y="6"/>
                </a:lnTo>
                <a:lnTo>
                  <a:pt x="32" y="3"/>
                </a:lnTo>
                <a:lnTo>
                  <a:pt x="37" y="0"/>
                </a:lnTo>
                <a:lnTo>
                  <a:pt x="45" y="0"/>
                </a:lnTo>
                <a:lnTo>
                  <a:pt x="53" y="0"/>
                </a:lnTo>
                <a:lnTo>
                  <a:pt x="58" y="0"/>
                </a:lnTo>
                <a:lnTo>
                  <a:pt x="63" y="0"/>
                </a:lnTo>
                <a:lnTo>
                  <a:pt x="68" y="0"/>
                </a:lnTo>
                <a:lnTo>
                  <a:pt x="71" y="3"/>
                </a:lnTo>
                <a:lnTo>
                  <a:pt x="76" y="3"/>
                </a:lnTo>
                <a:lnTo>
                  <a:pt x="81" y="6"/>
                </a:lnTo>
                <a:lnTo>
                  <a:pt x="86" y="8"/>
                </a:lnTo>
                <a:lnTo>
                  <a:pt x="89" y="11"/>
                </a:lnTo>
                <a:lnTo>
                  <a:pt x="94" y="14"/>
                </a:lnTo>
                <a:lnTo>
                  <a:pt x="97" y="17"/>
                </a:lnTo>
                <a:lnTo>
                  <a:pt x="102" y="22"/>
                </a:lnTo>
                <a:lnTo>
                  <a:pt x="105" y="25"/>
                </a:lnTo>
                <a:lnTo>
                  <a:pt x="107" y="30"/>
                </a:lnTo>
                <a:lnTo>
                  <a:pt x="112" y="33"/>
                </a:lnTo>
                <a:lnTo>
                  <a:pt x="115" y="39"/>
                </a:lnTo>
                <a:lnTo>
                  <a:pt x="118" y="44"/>
                </a:lnTo>
                <a:lnTo>
                  <a:pt x="428" y="44"/>
                </a:lnTo>
                <a:lnTo>
                  <a:pt x="430" y="39"/>
                </a:lnTo>
                <a:lnTo>
                  <a:pt x="433" y="33"/>
                </a:lnTo>
                <a:lnTo>
                  <a:pt x="435" y="30"/>
                </a:lnTo>
                <a:lnTo>
                  <a:pt x="441" y="25"/>
                </a:lnTo>
                <a:lnTo>
                  <a:pt x="443" y="22"/>
                </a:lnTo>
                <a:lnTo>
                  <a:pt x="448" y="17"/>
                </a:lnTo>
                <a:lnTo>
                  <a:pt x="451" y="14"/>
                </a:lnTo>
                <a:lnTo>
                  <a:pt x="456" y="11"/>
                </a:lnTo>
                <a:lnTo>
                  <a:pt x="459" y="8"/>
                </a:lnTo>
                <a:lnTo>
                  <a:pt x="464" y="6"/>
                </a:lnTo>
                <a:lnTo>
                  <a:pt x="469" y="3"/>
                </a:lnTo>
                <a:lnTo>
                  <a:pt x="472" y="3"/>
                </a:lnTo>
                <a:lnTo>
                  <a:pt x="477" y="0"/>
                </a:lnTo>
                <a:lnTo>
                  <a:pt x="482" y="0"/>
                </a:lnTo>
                <a:lnTo>
                  <a:pt x="488" y="0"/>
                </a:lnTo>
                <a:lnTo>
                  <a:pt x="493" y="0"/>
                </a:lnTo>
                <a:lnTo>
                  <a:pt x="501" y="0"/>
                </a:lnTo>
                <a:lnTo>
                  <a:pt x="506" y="0"/>
                </a:lnTo>
                <a:lnTo>
                  <a:pt x="514" y="3"/>
                </a:lnTo>
                <a:lnTo>
                  <a:pt x="521" y="6"/>
                </a:lnTo>
                <a:lnTo>
                  <a:pt x="527" y="8"/>
                </a:lnTo>
                <a:lnTo>
                  <a:pt x="532" y="14"/>
                </a:lnTo>
                <a:lnTo>
                  <a:pt x="537" y="17"/>
                </a:lnTo>
                <a:lnTo>
                  <a:pt x="545" y="22"/>
                </a:lnTo>
                <a:lnTo>
                  <a:pt x="529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22537" name="Group 8">
            <a:extLst>
              <a:ext uri="{FF2B5EF4-FFF2-40B4-BE49-F238E27FC236}">
                <a16:creationId xmlns:a16="http://schemas.microsoft.com/office/drawing/2014/main" id="{19AB3E44-0FDC-49C4-88F2-EB41BD98E392}"/>
              </a:ext>
            </a:extLst>
          </p:cNvPr>
          <p:cNvGrpSpPr>
            <a:grpSpLocks/>
          </p:cNvGrpSpPr>
          <p:nvPr/>
        </p:nvGrpSpPr>
        <p:grpSpPr bwMode="auto">
          <a:xfrm>
            <a:off x="6113463" y="4129088"/>
            <a:ext cx="1076325" cy="1155700"/>
            <a:chOff x="3945" y="1302"/>
            <a:chExt cx="870" cy="1040"/>
          </a:xfrm>
        </p:grpSpPr>
        <p:sp>
          <p:nvSpPr>
            <p:cNvPr id="22631" name="Rectangle 9">
              <a:extLst>
                <a:ext uri="{FF2B5EF4-FFF2-40B4-BE49-F238E27FC236}">
                  <a16:creationId xmlns:a16="http://schemas.microsoft.com/office/drawing/2014/main" id="{3D4363D2-F9E8-431C-9960-CB0E2B519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" y="1489"/>
              <a:ext cx="169" cy="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632" name="Freeform 10">
              <a:extLst>
                <a:ext uri="{FF2B5EF4-FFF2-40B4-BE49-F238E27FC236}">
                  <a16:creationId xmlns:a16="http://schemas.microsoft.com/office/drawing/2014/main" id="{FA42EB7E-9372-4536-B9D6-0682C78C5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" y="1487"/>
              <a:ext cx="5" cy="85"/>
            </a:xfrm>
            <a:custGeom>
              <a:avLst/>
              <a:gdLst>
                <a:gd name="T0" fmla="*/ 3 w 5"/>
                <a:gd name="T1" fmla="*/ 0 h 85"/>
                <a:gd name="T2" fmla="*/ 0 w 5"/>
                <a:gd name="T3" fmla="*/ 2 h 85"/>
                <a:gd name="T4" fmla="*/ 0 w 5"/>
                <a:gd name="T5" fmla="*/ 85 h 85"/>
                <a:gd name="T6" fmla="*/ 5 w 5"/>
                <a:gd name="T7" fmla="*/ 85 h 85"/>
                <a:gd name="T8" fmla="*/ 5 w 5"/>
                <a:gd name="T9" fmla="*/ 2 h 85"/>
                <a:gd name="T10" fmla="*/ 3 w 5"/>
                <a:gd name="T11" fmla="*/ 2 h 85"/>
                <a:gd name="T12" fmla="*/ 3 w 5"/>
                <a:gd name="T13" fmla="*/ 0 h 85"/>
                <a:gd name="T14" fmla="*/ 0 w 5"/>
                <a:gd name="T15" fmla="*/ 0 h 85"/>
                <a:gd name="T16" fmla="*/ 0 w 5"/>
                <a:gd name="T17" fmla="*/ 2 h 85"/>
                <a:gd name="T18" fmla="*/ 3 w 5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85"/>
                <a:gd name="T32" fmla="*/ 5 w 5"/>
                <a:gd name="T33" fmla="*/ 85 h 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85">
                  <a:moveTo>
                    <a:pt x="3" y="0"/>
                  </a:moveTo>
                  <a:lnTo>
                    <a:pt x="0" y="2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33" name="Freeform 11">
              <a:extLst>
                <a:ext uri="{FF2B5EF4-FFF2-40B4-BE49-F238E27FC236}">
                  <a16:creationId xmlns:a16="http://schemas.microsoft.com/office/drawing/2014/main" id="{5482DBFC-EAE9-4FF0-ADB4-82F4CC033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" y="1487"/>
              <a:ext cx="171" cy="2"/>
            </a:xfrm>
            <a:custGeom>
              <a:avLst/>
              <a:gdLst>
                <a:gd name="T0" fmla="*/ 171 w 171"/>
                <a:gd name="T1" fmla="*/ 2 h 2"/>
                <a:gd name="T2" fmla="*/ 169 w 171"/>
                <a:gd name="T3" fmla="*/ 0 h 2"/>
                <a:gd name="T4" fmla="*/ 0 w 171"/>
                <a:gd name="T5" fmla="*/ 0 h 2"/>
                <a:gd name="T6" fmla="*/ 0 w 171"/>
                <a:gd name="T7" fmla="*/ 2 h 2"/>
                <a:gd name="T8" fmla="*/ 169 w 171"/>
                <a:gd name="T9" fmla="*/ 2 h 2"/>
                <a:gd name="T10" fmla="*/ 169 w 171"/>
                <a:gd name="T11" fmla="*/ 2 h 2"/>
                <a:gd name="T12" fmla="*/ 171 w 171"/>
                <a:gd name="T13" fmla="*/ 2 h 2"/>
                <a:gd name="T14" fmla="*/ 171 w 171"/>
                <a:gd name="T15" fmla="*/ 0 h 2"/>
                <a:gd name="T16" fmla="*/ 169 w 171"/>
                <a:gd name="T17" fmla="*/ 0 h 2"/>
                <a:gd name="T18" fmla="*/ 171 w 171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1"/>
                <a:gd name="T31" fmla="*/ 0 h 2"/>
                <a:gd name="T32" fmla="*/ 171 w 171"/>
                <a:gd name="T33" fmla="*/ 2 h 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1" h="2">
                  <a:moveTo>
                    <a:pt x="171" y="2"/>
                  </a:moveTo>
                  <a:lnTo>
                    <a:pt x="169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69" y="2"/>
                  </a:lnTo>
                  <a:lnTo>
                    <a:pt x="171" y="2"/>
                  </a:lnTo>
                  <a:lnTo>
                    <a:pt x="171" y="0"/>
                  </a:lnTo>
                  <a:lnTo>
                    <a:pt x="169" y="0"/>
                  </a:lnTo>
                  <a:lnTo>
                    <a:pt x="17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34" name="Freeform 12">
              <a:extLst>
                <a:ext uri="{FF2B5EF4-FFF2-40B4-BE49-F238E27FC236}">
                  <a16:creationId xmlns:a16="http://schemas.microsoft.com/office/drawing/2014/main" id="{612C9881-01A2-453F-87FE-5838FDD1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1489"/>
              <a:ext cx="2" cy="86"/>
            </a:xfrm>
            <a:custGeom>
              <a:avLst/>
              <a:gdLst>
                <a:gd name="T0" fmla="*/ 0 w 2"/>
                <a:gd name="T1" fmla="*/ 86 h 86"/>
                <a:gd name="T2" fmla="*/ 2 w 2"/>
                <a:gd name="T3" fmla="*/ 83 h 86"/>
                <a:gd name="T4" fmla="*/ 2 w 2"/>
                <a:gd name="T5" fmla="*/ 0 h 86"/>
                <a:gd name="T6" fmla="*/ 0 w 2"/>
                <a:gd name="T7" fmla="*/ 0 h 86"/>
                <a:gd name="T8" fmla="*/ 0 w 2"/>
                <a:gd name="T9" fmla="*/ 83 h 86"/>
                <a:gd name="T10" fmla="*/ 0 w 2"/>
                <a:gd name="T11" fmla="*/ 80 h 86"/>
                <a:gd name="T12" fmla="*/ 0 w 2"/>
                <a:gd name="T13" fmla="*/ 86 h 86"/>
                <a:gd name="T14" fmla="*/ 2 w 2"/>
                <a:gd name="T15" fmla="*/ 86 h 86"/>
                <a:gd name="T16" fmla="*/ 2 w 2"/>
                <a:gd name="T17" fmla="*/ 83 h 86"/>
                <a:gd name="T18" fmla="*/ 0 w 2"/>
                <a:gd name="T19" fmla="*/ 86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"/>
                <a:gd name="T31" fmla="*/ 0 h 86"/>
                <a:gd name="T32" fmla="*/ 2 w 2"/>
                <a:gd name="T33" fmla="*/ 86 h 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" h="86">
                  <a:moveTo>
                    <a:pt x="0" y="86"/>
                  </a:moveTo>
                  <a:lnTo>
                    <a:pt x="2" y="8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86"/>
                  </a:lnTo>
                  <a:lnTo>
                    <a:pt x="2" y="86"/>
                  </a:lnTo>
                  <a:lnTo>
                    <a:pt x="2" y="83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35" name="Freeform 13">
              <a:extLst>
                <a:ext uri="{FF2B5EF4-FFF2-40B4-BE49-F238E27FC236}">
                  <a16:creationId xmlns:a16="http://schemas.microsoft.com/office/drawing/2014/main" id="{55F07528-DAF1-4215-BA11-8A2E1C2A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" y="1569"/>
              <a:ext cx="172" cy="6"/>
            </a:xfrm>
            <a:custGeom>
              <a:avLst/>
              <a:gdLst>
                <a:gd name="T0" fmla="*/ 0 w 172"/>
                <a:gd name="T1" fmla="*/ 3 h 6"/>
                <a:gd name="T2" fmla="*/ 3 w 172"/>
                <a:gd name="T3" fmla="*/ 6 h 6"/>
                <a:gd name="T4" fmla="*/ 172 w 172"/>
                <a:gd name="T5" fmla="*/ 6 h 6"/>
                <a:gd name="T6" fmla="*/ 172 w 172"/>
                <a:gd name="T7" fmla="*/ 0 h 6"/>
                <a:gd name="T8" fmla="*/ 3 w 172"/>
                <a:gd name="T9" fmla="*/ 0 h 6"/>
                <a:gd name="T10" fmla="*/ 5 w 172"/>
                <a:gd name="T11" fmla="*/ 3 h 6"/>
                <a:gd name="T12" fmla="*/ 0 w 172"/>
                <a:gd name="T13" fmla="*/ 3 h 6"/>
                <a:gd name="T14" fmla="*/ 0 w 172"/>
                <a:gd name="T15" fmla="*/ 6 h 6"/>
                <a:gd name="T16" fmla="*/ 3 w 172"/>
                <a:gd name="T17" fmla="*/ 6 h 6"/>
                <a:gd name="T18" fmla="*/ 0 w 172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2"/>
                <a:gd name="T31" fmla="*/ 0 h 6"/>
                <a:gd name="T32" fmla="*/ 172 w 172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2" h="6">
                  <a:moveTo>
                    <a:pt x="0" y="3"/>
                  </a:moveTo>
                  <a:lnTo>
                    <a:pt x="3" y="6"/>
                  </a:lnTo>
                  <a:lnTo>
                    <a:pt x="172" y="6"/>
                  </a:lnTo>
                  <a:lnTo>
                    <a:pt x="172" y="0"/>
                  </a:lnTo>
                  <a:lnTo>
                    <a:pt x="3" y="0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3" y="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36" name="Freeform 14">
              <a:extLst>
                <a:ext uri="{FF2B5EF4-FFF2-40B4-BE49-F238E27FC236}">
                  <a16:creationId xmlns:a16="http://schemas.microsoft.com/office/drawing/2014/main" id="{7BA2368D-762E-4C57-A381-3178A87CC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1567"/>
              <a:ext cx="786" cy="579"/>
            </a:xfrm>
            <a:custGeom>
              <a:avLst/>
              <a:gdLst>
                <a:gd name="T0" fmla="*/ 786 w 786"/>
                <a:gd name="T1" fmla="*/ 565 h 579"/>
                <a:gd name="T2" fmla="*/ 786 w 786"/>
                <a:gd name="T3" fmla="*/ 493 h 579"/>
                <a:gd name="T4" fmla="*/ 781 w 786"/>
                <a:gd name="T5" fmla="*/ 411 h 579"/>
                <a:gd name="T6" fmla="*/ 765 w 786"/>
                <a:gd name="T7" fmla="*/ 331 h 579"/>
                <a:gd name="T8" fmla="*/ 745 w 786"/>
                <a:gd name="T9" fmla="*/ 262 h 579"/>
                <a:gd name="T10" fmla="*/ 718 w 786"/>
                <a:gd name="T11" fmla="*/ 201 h 579"/>
                <a:gd name="T12" fmla="*/ 687 w 786"/>
                <a:gd name="T13" fmla="*/ 154 h 579"/>
                <a:gd name="T14" fmla="*/ 656 w 786"/>
                <a:gd name="T15" fmla="*/ 113 h 579"/>
                <a:gd name="T16" fmla="*/ 622 w 786"/>
                <a:gd name="T17" fmla="*/ 80 h 579"/>
                <a:gd name="T18" fmla="*/ 588 w 786"/>
                <a:gd name="T19" fmla="*/ 55 h 579"/>
                <a:gd name="T20" fmla="*/ 554 w 786"/>
                <a:gd name="T21" fmla="*/ 36 h 579"/>
                <a:gd name="T22" fmla="*/ 521 w 786"/>
                <a:gd name="T23" fmla="*/ 22 h 579"/>
                <a:gd name="T24" fmla="*/ 489 w 786"/>
                <a:gd name="T25" fmla="*/ 11 h 579"/>
                <a:gd name="T26" fmla="*/ 461 w 786"/>
                <a:gd name="T27" fmla="*/ 5 h 579"/>
                <a:gd name="T28" fmla="*/ 437 w 786"/>
                <a:gd name="T29" fmla="*/ 2 h 579"/>
                <a:gd name="T30" fmla="*/ 416 w 786"/>
                <a:gd name="T31" fmla="*/ 0 h 579"/>
                <a:gd name="T32" fmla="*/ 403 w 786"/>
                <a:gd name="T33" fmla="*/ 0 h 579"/>
                <a:gd name="T34" fmla="*/ 396 w 786"/>
                <a:gd name="T35" fmla="*/ 0 h 579"/>
                <a:gd name="T36" fmla="*/ 393 w 786"/>
                <a:gd name="T37" fmla="*/ 0 h 579"/>
                <a:gd name="T38" fmla="*/ 385 w 786"/>
                <a:gd name="T39" fmla="*/ 0 h 579"/>
                <a:gd name="T40" fmla="*/ 372 w 786"/>
                <a:gd name="T41" fmla="*/ 0 h 579"/>
                <a:gd name="T42" fmla="*/ 351 w 786"/>
                <a:gd name="T43" fmla="*/ 2 h 579"/>
                <a:gd name="T44" fmla="*/ 328 w 786"/>
                <a:gd name="T45" fmla="*/ 5 h 579"/>
                <a:gd name="T46" fmla="*/ 299 w 786"/>
                <a:gd name="T47" fmla="*/ 11 h 579"/>
                <a:gd name="T48" fmla="*/ 268 w 786"/>
                <a:gd name="T49" fmla="*/ 22 h 579"/>
                <a:gd name="T50" fmla="*/ 234 w 786"/>
                <a:gd name="T51" fmla="*/ 36 h 579"/>
                <a:gd name="T52" fmla="*/ 198 w 786"/>
                <a:gd name="T53" fmla="*/ 55 h 579"/>
                <a:gd name="T54" fmla="*/ 164 w 786"/>
                <a:gd name="T55" fmla="*/ 80 h 579"/>
                <a:gd name="T56" fmla="*/ 130 w 786"/>
                <a:gd name="T57" fmla="*/ 113 h 579"/>
                <a:gd name="T58" fmla="*/ 99 w 786"/>
                <a:gd name="T59" fmla="*/ 154 h 579"/>
                <a:gd name="T60" fmla="*/ 70 w 786"/>
                <a:gd name="T61" fmla="*/ 201 h 579"/>
                <a:gd name="T62" fmla="*/ 44 w 786"/>
                <a:gd name="T63" fmla="*/ 262 h 579"/>
                <a:gd name="T64" fmla="*/ 23 w 786"/>
                <a:gd name="T65" fmla="*/ 331 h 579"/>
                <a:gd name="T66" fmla="*/ 7 w 786"/>
                <a:gd name="T67" fmla="*/ 411 h 579"/>
                <a:gd name="T68" fmla="*/ 0 w 786"/>
                <a:gd name="T69" fmla="*/ 493 h 579"/>
                <a:gd name="T70" fmla="*/ 0 w 786"/>
                <a:gd name="T71" fmla="*/ 565 h 579"/>
                <a:gd name="T72" fmla="*/ 786 w 786"/>
                <a:gd name="T73" fmla="*/ 579 h 57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6"/>
                <a:gd name="T112" fmla="*/ 0 h 579"/>
                <a:gd name="T113" fmla="*/ 786 w 786"/>
                <a:gd name="T114" fmla="*/ 579 h 57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6" h="579">
                  <a:moveTo>
                    <a:pt x="786" y="579"/>
                  </a:moveTo>
                  <a:lnTo>
                    <a:pt x="786" y="565"/>
                  </a:lnTo>
                  <a:lnTo>
                    <a:pt x="786" y="532"/>
                  </a:lnTo>
                  <a:lnTo>
                    <a:pt x="786" y="493"/>
                  </a:lnTo>
                  <a:lnTo>
                    <a:pt x="786" y="455"/>
                  </a:lnTo>
                  <a:lnTo>
                    <a:pt x="781" y="411"/>
                  </a:lnTo>
                  <a:lnTo>
                    <a:pt x="773" y="369"/>
                  </a:lnTo>
                  <a:lnTo>
                    <a:pt x="765" y="331"/>
                  </a:lnTo>
                  <a:lnTo>
                    <a:pt x="755" y="295"/>
                  </a:lnTo>
                  <a:lnTo>
                    <a:pt x="745" y="262"/>
                  </a:lnTo>
                  <a:lnTo>
                    <a:pt x="732" y="231"/>
                  </a:lnTo>
                  <a:lnTo>
                    <a:pt x="718" y="201"/>
                  </a:lnTo>
                  <a:lnTo>
                    <a:pt x="703" y="176"/>
                  </a:lnTo>
                  <a:lnTo>
                    <a:pt x="687" y="154"/>
                  </a:lnTo>
                  <a:lnTo>
                    <a:pt x="674" y="132"/>
                  </a:lnTo>
                  <a:lnTo>
                    <a:pt x="656" y="113"/>
                  </a:lnTo>
                  <a:lnTo>
                    <a:pt x="640" y="96"/>
                  </a:lnTo>
                  <a:lnTo>
                    <a:pt x="622" y="80"/>
                  </a:lnTo>
                  <a:lnTo>
                    <a:pt x="607" y="66"/>
                  </a:lnTo>
                  <a:lnTo>
                    <a:pt x="588" y="55"/>
                  </a:lnTo>
                  <a:lnTo>
                    <a:pt x="570" y="44"/>
                  </a:lnTo>
                  <a:lnTo>
                    <a:pt x="554" y="36"/>
                  </a:lnTo>
                  <a:lnTo>
                    <a:pt x="536" y="27"/>
                  </a:lnTo>
                  <a:lnTo>
                    <a:pt x="521" y="22"/>
                  </a:lnTo>
                  <a:lnTo>
                    <a:pt x="505" y="16"/>
                  </a:lnTo>
                  <a:lnTo>
                    <a:pt x="489" y="11"/>
                  </a:lnTo>
                  <a:lnTo>
                    <a:pt x="474" y="8"/>
                  </a:lnTo>
                  <a:lnTo>
                    <a:pt x="461" y="5"/>
                  </a:lnTo>
                  <a:lnTo>
                    <a:pt x="448" y="2"/>
                  </a:lnTo>
                  <a:lnTo>
                    <a:pt x="437" y="2"/>
                  </a:lnTo>
                  <a:lnTo>
                    <a:pt x="427" y="0"/>
                  </a:lnTo>
                  <a:lnTo>
                    <a:pt x="416" y="0"/>
                  </a:lnTo>
                  <a:lnTo>
                    <a:pt x="409" y="0"/>
                  </a:lnTo>
                  <a:lnTo>
                    <a:pt x="403" y="0"/>
                  </a:lnTo>
                  <a:lnTo>
                    <a:pt x="398" y="0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5" y="0"/>
                  </a:lnTo>
                  <a:lnTo>
                    <a:pt x="380" y="0"/>
                  </a:lnTo>
                  <a:lnTo>
                    <a:pt x="372" y="0"/>
                  </a:lnTo>
                  <a:lnTo>
                    <a:pt x="362" y="0"/>
                  </a:lnTo>
                  <a:lnTo>
                    <a:pt x="351" y="2"/>
                  </a:lnTo>
                  <a:lnTo>
                    <a:pt x="338" y="2"/>
                  </a:lnTo>
                  <a:lnTo>
                    <a:pt x="328" y="5"/>
                  </a:lnTo>
                  <a:lnTo>
                    <a:pt x="312" y="8"/>
                  </a:lnTo>
                  <a:lnTo>
                    <a:pt x="299" y="11"/>
                  </a:lnTo>
                  <a:lnTo>
                    <a:pt x="284" y="16"/>
                  </a:lnTo>
                  <a:lnTo>
                    <a:pt x="268" y="22"/>
                  </a:lnTo>
                  <a:lnTo>
                    <a:pt x="250" y="27"/>
                  </a:lnTo>
                  <a:lnTo>
                    <a:pt x="234" y="36"/>
                  </a:lnTo>
                  <a:lnTo>
                    <a:pt x="216" y="44"/>
                  </a:lnTo>
                  <a:lnTo>
                    <a:pt x="198" y="55"/>
                  </a:lnTo>
                  <a:lnTo>
                    <a:pt x="182" y="66"/>
                  </a:lnTo>
                  <a:lnTo>
                    <a:pt x="164" y="80"/>
                  </a:lnTo>
                  <a:lnTo>
                    <a:pt x="148" y="96"/>
                  </a:lnTo>
                  <a:lnTo>
                    <a:pt x="130" y="113"/>
                  </a:lnTo>
                  <a:lnTo>
                    <a:pt x="114" y="132"/>
                  </a:lnTo>
                  <a:lnTo>
                    <a:pt x="99" y="154"/>
                  </a:lnTo>
                  <a:lnTo>
                    <a:pt x="83" y="176"/>
                  </a:lnTo>
                  <a:lnTo>
                    <a:pt x="70" y="201"/>
                  </a:lnTo>
                  <a:lnTo>
                    <a:pt x="54" y="231"/>
                  </a:lnTo>
                  <a:lnTo>
                    <a:pt x="44" y="262"/>
                  </a:lnTo>
                  <a:lnTo>
                    <a:pt x="34" y="295"/>
                  </a:lnTo>
                  <a:lnTo>
                    <a:pt x="23" y="331"/>
                  </a:lnTo>
                  <a:lnTo>
                    <a:pt x="13" y="369"/>
                  </a:lnTo>
                  <a:lnTo>
                    <a:pt x="7" y="411"/>
                  </a:lnTo>
                  <a:lnTo>
                    <a:pt x="0" y="455"/>
                  </a:lnTo>
                  <a:lnTo>
                    <a:pt x="0" y="493"/>
                  </a:lnTo>
                  <a:lnTo>
                    <a:pt x="0" y="532"/>
                  </a:lnTo>
                  <a:lnTo>
                    <a:pt x="0" y="565"/>
                  </a:lnTo>
                  <a:lnTo>
                    <a:pt x="0" y="579"/>
                  </a:lnTo>
                  <a:lnTo>
                    <a:pt x="786" y="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37" name="Freeform 15">
              <a:extLst>
                <a:ext uri="{FF2B5EF4-FFF2-40B4-BE49-F238E27FC236}">
                  <a16:creationId xmlns:a16="http://schemas.microsoft.com/office/drawing/2014/main" id="{F13B0903-1C37-4D4D-83DA-E58017100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2022"/>
              <a:ext cx="5" cy="124"/>
            </a:xfrm>
            <a:custGeom>
              <a:avLst/>
              <a:gdLst>
                <a:gd name="T0" fmla="*/ 0 w 5"/>
                <a:gd name="T1" fmla="*/ 0 h 124"/>
                <a:gd name="T2" fmla="*/ 0 w 5"/>
                <a:gd name="T3" fmla="*/ 38 h 124"/>
                <a:gd name="T4" fmla="*/ 0 w 5"/>
                <a:gd name="T5" fmla="*/ 77 h 124"/>
                <a:gd name="T6" fmla="*/ 0 w 5"/>
                <a:gd name="T7" fmla="*/ 110 h 124"/>
                <a:gd name="T8" fmla="*/ 0 w 5"/>
                <a:gd name="T9" fmla="*/ 124 h 124"/>
                <a:gd name="T10" fmla="*/ 5 w 5"/>
                <a:gd name="T11" fmla="*/ 124 h 124"/>
                <a:gd name="T12" fmla="*/ 5 w 5"/>
                <a:gd name="T13" fmla="*/ 110 h 124"/>
                <a:gd name="T14" fmla="*/ 5 w 5"/>
                <a:gd name="T15" fmla="*/ 77 h 124"/>
                <a:gd name="T16" fmla="*/ 5 w 5"/>
                <a:gd name="T17" fmla="*/ 38 h 124"/>
                <a:gd name="T18" fmla="*/ 5 w 5"/>
                <a:gd name="T19" fmla="*/ 0 h 124"/>
                <a:gd name="T20" fmla="*/ 0 w 5"/>
                <a:gd name="T21" fmla="*/ 0 h 1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124"/>
                <a:gd name="T35" fmla="*/ 5 w 5"/>
                <a:gd name="T36" fmla="*/ 124 h 1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124">
                  <a:moveTo>
                    <a:pt x="0" y="0"/>
                  </a:moveTo>
                  <a:lnTo>
                    <a:pt x="0" y="38"/>
                  </a:lnTo>
                  <a:lnTo>
                    <a:pt x="0" y="77"/>
                  </a:lnTo>
                  <a:lnTo>
                    <a:pt x="0" y="110"/>
                  </a:lnTo>
                  <a:lnTo>
                    <a:pt x="0" y="124"/>
                  </a:lnTo>
                  <a:lnTo>
                    <a:pt x="5" y="124"/>
                  </a:lnTo>
                  <a:lnTo>
                    <a:pt x="5" y="110"/>
                  </a:lnTo>
                  <a:lnTo>
                    <a:pt x="5" y="77"/>
                  </a:lnTo>
                  <a:lnTo>
                    <a:pt x="5" y="38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38" name="Freeform 16">
              <a:extLst>
                <a:ext uri="{FF2B5EF4-FFF2-40B4-BE49-F238E27FC236}">
                  <a16:creationId xmlns:a16="http://schemas.microsoft.com/office/drawing/2014/main" id="{EB26A0D9-7C17-4863-874F-261E4D88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1564"/>
              <a:ext cx="396" cy="458"/>
            </a:xfrm>
            <a:custGeom>
              <a:avLst/>
              <a:gdLst>
                <a:gd name="T0" fmla="*/ 3 w 396"/>
                <a:gd name="T1" fmla="*/ 5 h 458"/>
                <a:gd name="T2" fmla="*/ 10 w 396"/>
                <a:gd name="T3" fmla="*/ 5 h 458"/>
                <a:gd name="T4" fmla="*/ 23 w 396"/>
                <a:gd name="T5" fmla="*/ 5 h 458"/>
                <a:gd name="T6" fmla="*/ 44 w 396"/>
                <a:gd name="T7" fmla="*/ 8 h 458"/>
                <a:gd name="T8" fmla="*/ 68 w 396"/>
                <a:gd name="T9" fmla="*/ 11 h 458"/>
                <a:gd name="T10" fmla="*/ 96 w 396"/>
                <a:gd name="T11" fmla="*/ 16 h 458"/>
                <a:gd name="T12" fmla="*/ 128 w 396"/>
                <a:gd name="T13" fmla="*/ 25 h 458"/>
                <a:gd name="T14" fmla="*/ 161 w 396"/>
                <a:gd name="T15" fmla="*/ 41 h 458"/>
                <a:gd name="T16" fmla="*/ 195 w 396"/>
                <a:gd name="T17" fmla="*/ 61 h 458"/>
                <a:gd name="T18" fmla="*/ 229 w 396"/>
                <a:gd name="T19" fmla="*/ 85 h 458"/>
                <a:gd name="T20" fmla="*/ 263 w 396"/>
                <a:gd name="T21" fmla="*/ 119 h 458"/>
                <a:gd name="T22" fmla="*/ 294 w 396"/>
                <a:gd name="T23" fmla="*/ 157 h 458"/>
                <a:gd name="T24" fmla="*/ 323 w 396"/>
                <a:gd name="T25" fmla="*/ 207 h 458"/>
                <a:gd name="T26" fmla="*/ 349 w 396"/>
                <a:gd name="T27" fmla="*/ 265 h 458"/>
                <a:gd name="T28" fmla="*/ 370 w 396"/>
                <a:gd name="T29" fmla="*/ 334 h 458"/>
                <a:gd name="T30" fmla="*/ 385 w 396"/>
                <a:gd name="T31" fmla="*/ 414 h 458"/>
                <a:gd name="T32" fmla="*/ 396 w 396"/>
                <a:gd name="T33" fmla="*/ 458 h 458"/>
                <a:gd name="T34" fmla="*/ 383 w 396"/>
                <a:gd name="T35" fmla="*/ 370 h 458"/>
                <a:gd name="T36" fmla="*/ 365 w 396"/>
                <a:gd name="T37" fmla="*/ 295 h 458"/>
                <a:gd name="T38" fmla="*/ 339 w 396"/>
                <a:gd name="T39" fmla="*/ 232 h 458"/>
                <a:gd name="T40" fmla="*/ 312 w 396"/>
                <a:gd name="T41" fmla="*/ 179 h 458"/>
                <a:gd name="T42" fmla="*/ 281 w 396"/>
                <a:gd name="T43" fmla="*/ 132 h 458"/>
                <a:gd name="T44" fmla="*/ 247 w 396"/>
                <a:gd name="T45" fmla="*/ 96 h 458"/>
                <a:gd name="T46" fmla="*/ 214 w 396"/>
                <a:gd name="T47" fmla="*/ 66 h 458"/>
                <a:gd name="T48" fmla="*/ 180 w 396"/>
                <a:gd name="T49" fmla="*/ 44 h 458"/>
                <a:gd name="T50" fmla="*/ 146 w 396"/>
                <a:gd name="T51" fmla="*/ 27 h 458"/>
                <a:gd name="T52" fmla="*/ 112 w 396"/>
                <a:gd name="T53" fmla="*/ 16 h 458"/>
                <a:gd name="T54" fmla="*/ 81 w 396"/>
                <a:gd name="T55" fmla="*/ 8 h 458"/>
                <a:gd name="T56" fmla="*/ 55 w 396"/>
                <a:gd name="T57" fmla="*/ 3 h 458"/>
                <a:gd name="T58" fmla="*/ 34 w 396"/>
                <a:gd name="T59" fmla="*/ 0 h 458"/>
                <a:gd name="T60" fmla="*/ 16 w 396"/>
                <a:gd name="T61" fmla="*/ 0 h 458"/>
                <a:gd name="T62" fmla="*/ 5 w 396"/>
                <a:gd name="T63" fmla="*/ 0 h 458"/>
                <a:gd name="T64" fmla="*/ 0 w 396"/>
                <a:gd name="T65" fmla="*/ 0 h 4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96"/>
                <a:gd name="T100" fmla="*/ 0 h 458"/>
                <a:gd name="T101" fmla="*/ 396 w 396"/>
                <a:gd name="T102" fmla="*/ 458 h 4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96" h="458">
                  <a:moveTo>
                    <a:pt x="0" y="5"/>
                  </a:moveTo>
                  <a:lnTo>
                    <a:pt x="3" y="5"/>
                  </a:lnTo>
                  <a:lnTo>
                    <a:pt x="5" y="5"/>
                  </a:lnTo>
                  <a:lnTo>
                    <a:pt x="10" y="5"/>
                  </a:lnTo>
                  <a:lnTo>
                    <a:pt x="16" y="5"/>
                  </a:lnTo>
                  <a:lnTo>
                    <a:pt x="23" y="5"/>
                  </a:lnTo>
                  <a:lnTo>
                    <a:pt x="34" y="5"/>
                  </a:lnTo>
                  <a:lnTo>
                    <a:pt x="44" y="8"/>
                  </a:lnTo>
                  <a:lnTo>
                    <a:pt x="55" y="8"/>
                  </a:lnTo>
                  <a:lnTo>
                    <a:pt x="68" y="11"/>
                  </a:lnTo>
                  <a:lnTo>
                    <a:pt x="81" y="14"/>
                  </a:lnTo>
                  <a:lnTo>
                    <a:pt x="96" y="16"/>
                  </a:lnTo>
                  <a:lnTo>
                    <a:pt x="112" y="22"/>
                  </a:lnTo>
                  <a:lnTo>
                    <a:pt x="128" y="25"/>
                  </a:lnTo>
                  <a:lnTo>
                    <a:pt x="143" y="33"/>
                  </a:lnTo>
                  <a:lnTo>
                    <a:pt x="161" y="41"/>
                  </a:lnTo>
                  <a:lnTo>
                    <a:pt x="177" y="50"/>
                  </a:lnTo>
                  <a:lnTo>
                    <a:pt x="195" y="61"/>
                  </a:lnTo>
                  <a:lnTo>
                    <a:pt x="211" y="72"/>
                  </a:lnTo>
                  <a:lnTo>
                    <a:pt x="229" y="85"/>
                  </a:lnTo>
                  <a:lnTo>
                    <a:pt x="245" y="99"/>
                  </a:lnTo>
                  <a:lnTo>
                    <a:pt x="263" y="119"/>
                  </a:lnTo>
                  <a:lnTo>
                    <a:pt x="279" y="138"/>
                  </a:lnTo>
                  <a:lnTo>
                    <a:pt x="294" y="157"/>
                  </a:lnTo>
                  <a:lnTo>
                    <a:pt x="310" y="182"/>
                  </a:lnTo>
                  <a:lnTo>
                    <a:pt x="323" y="207"/>
                  </a:lnTo>
                  <a:lnTo>
                    <a:pt x="336" y="234"/>
                  </a:lnTo>
                  <a:lnTo>
                    <a:pt x="349" y="265"/>
                  </a:lnTo>
                  <a:lnTo>
                    <a:pt x="359" y="298"/>
                  </a:lnTo>
                  <a:lnTo>
                    <a:pt x="370" y="334"/>
                  </a:lnTo>
                  <a:lnTo>
                    <a:pt x="378" y="372"/>
                  </a:lnTo>
                  <a:lnTo>
                    <a:pt x="385" y="414"/>
                  </a:lnTo>
                  <a:lnTo>
                    <a:pt x="391" y="458"/>
                  </a:lnTo>
                  <a:lnTo>
                    <a:pt x="396" y="458"/>
                  </a:lnTo>
                  <a:lnTo>
                    <a:pt x="391" y="414"/>
                  </a:lnTo>
                  <a:lnTo>
                    <a:pt x="383" y="370"/>
                  </a:lnTo>
                  <a:lnTo>
                    <a:pt x="372" y="331"/>
                  </a:lnTo>
                  <a:lnTo>
                    <a:pt x="365" y="295"/>
                  </a:lnTo>
                  <a:lnTo>
                    <a:pt x="352" y="262"/>
                  </a:lnTo>
                  <a:lnTo>
                    <a:pt x="339" y="232"/>
                  </a:lnTo>
                  <a:lnTo>
                    <a:pt x="325" y="204"/>
                  </a:lnTo>
                  <a:lnTo>
                    <a:pt x="312" y="179"/>
                  </a:lnTo>
                  <a:lnTo>
                    <a:pt x="297" y="154"/>
                  </a:lnTo>
                  <a:lnTo>
                    <a:pt x="281" y="132"/>
                  </a:lnTo>
                  <a:lnTo>
                    <a:pt x="266" y="113"/>
                  </a:lnTo>
                  <a:lnTo>
                    <a:pt x="247" y="96"/>
                  </a:lnTo>
                  <a:lnTo>
                    <a:pt x="232" y="80"/>
                  </a:lnTo>
                  <a:lnTo>
                    <a:pt x="214" y="66"/>
                  </a:lnTo>
                  <a:lnTo>
                    <a:pt x="195" y="55"/>
                  </a:lnTo>
                  <a:lnTo>
                    <a:pt x="180" y="44"/>
                  </a:lnTo>
                  <a:lnTo>
                    <a:pt x="161" y="36"/>
                  </a:lnTo>
                  <a:lnTo>
                    <a:pt x="146" y="27"/>
                  </a:lnTo>
                  <a:lnTo>
                    <a:pt x="128" y="22"/>
                  </a:lnTo>
                  <a:lnTo>
                    <a:pt x="112" y="16"/>
                  </a:lnTo>
                  <a:lnTo>
                    <a:pt x="96" y="11"/>
                  </a:lnTo>
                  <a:lnTo>
                    <a:pt x="81" y="8"/>
                  </a:lnTo>
                  <a:lnTo>
                    <a:pt x="68" y="5"/>
                  </a:lnTo>
                  <a:lnTo>
                    <a:pt x="55" y="3"/>
                  </a:lnTo>
                  <a:lnTo>
                    <a:pt x="44" y="3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39" name="Freeform 17">
              <a:extLst>
                <a:ext uri="{FF2B5EF4-FFF2-40B4-BE49-F238E27FC236}">
                  <a16:creationId xmlns:a16="http://schemas.microsoft.com/office/drawing/2014/main" id="{6C56238C-E61A-4CD5-8ED4-3E4E76D74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1564"/>
              <a:ext cx="393" cy="458"/>
            </a:xfrm>
            <a:custGeom>
              <a:avLst/>
              <a:gdLst>
                <a:gd name="T0" fmla="*/ 7 w 393"/>
                <a:gd name="T1" fmla="*/ 414 h 458"/>
                <a:gd name="T2" fmla="*/ 23 w 393"/>
                <a:gd name="T3" fmla="*/ 334 h 458"/>
                <a:gd name="T4" fmla="*/ 47 w 393"/>
                <a:gd name="T5" fmla="*/ 265 h 458"/>
                <a:gd name="T6" fmla="*/ 70 w 393"/>
                <a:gd name="T7" fmla="*/ 207 h 458"/>
                <a:gd name="T8" fmla="*/ 101 w 393"/>
                <a:gd name="T9" fmla="*/ 157 h 458"/>
                <a:gd name="T10" fmla="*/ 133 w 393"/>
                <a:gd name="T11" fmla="*/ 119 h 458"/>
                <a:gd name="T12" fmla="*/ 166 w 393"/>
                <a:gd name="T13" fmla="*/ 85 h 458"/>
                <a:gd name="T14" fmla="*/ 200 w 393"/>
                <a:gd name="T15" fmla="*/ 61 h 458"/>
                <a:gd name="T16" fmla="*/ 234 w 393"/>
                <a:gd name="T17" fmla="*/ 41 h 458"/>
                <a:gd name="T18" fmla="*/ 268 w 393"/>
                <a:gd name="T19" fmla="*/ 25 h 458"/>
                <a:gd name="T20" fmla="*/ 299 w 393"/>
                <a:gd name="T21" fmla="*/ 16 h 458"/>
                <a:gd name="T22" fmla="*/ 328 w 393"/>
                <a:gd name="T23" fmla="*/ 11 h 458"/>
                <a:gd name="T24" fmla="*/ 351 w 393"/>
                <a:gd name="T25" fmla="*/ 8 h 458"/>
                <a:gd name="T26" fmla="*/ 372 w 393"/>
                <a:gd name="T27" fmla="*/ 5 h 458"/>
                <a:gd name="T28" fmla="*/ 385 w 393"/>
                <a:gd name="T29" fmla="*/ 5 h 458"/>
                <a:gd name="T30" fmla="*/ 393 w 393"/>
                <a:gd name="T31" fmla="*/ 5 h 458"/>
                <a:gd name="T32" fmla="*/ 393 w 393"/>
                <a:gd name="T33" fmla="*/ 0 h 458"/>
                <a:gd name="T34" fmla="*/ 390 w 393"/>
                <a:gd name="T35" fmla="*/ 0 h 458"/>
                <a:gd name="T36" fmla="*/ 380 w 393"/>
                <a:gd name="T37" fmla="*/ 0 h 458"/>
                <a:gd name="T38" fmla="*/ 362 w 393"/>
                <a:gd name="T39" fmla="*/ 0 h 458"/>
                <a:gd name="T40" fmla="*/ 338 w 393"/>
                <a:gd name="T41" fmla="*/ 3 h 458"/>
                <a:gd name="T42" fmla="*/ 312 w 393"/>
                <a:gd name="T43" fmla="*/ 8 h 458"/>
                <a:gd name="T44" fmla="*/ 281 w 393"/>
                <a:gd name="T45" fmla="*/ 16 h 458"/>
                <a:gd name="T46" fmla="*/ 250 w 393"/>
                <a:gd name="T47" fmla="*/ 27 h 458"/>
                <a:gd name="T48" fmla="*/ 216 w 393"/>
                <a:gd name="T49" fmla="*/ 44 h 458"/>
                <a:gd name="T50" fmla="*/ 179 w 393"/>
                <a:gd name="T51" fmla="*/ 66 h 458"/>
                <a:gd name="T52" fmla="*/ 146 w 393"/>
                <a:gd name="T53" fmla="*/ 96 h 458"/>
                <a:gd name="T54" fmla="*/ 112 w 393"/>
                <a:gd name="T55" fmla="*/ 132 h 458"/>
                <a:gd name="T56" fmla="*/ 80 w 393"/>
                <a:gd name="T57" fmla="*/ 179 h 458"/>
                <a:gd name="T58" fmla="*/ 54 w 393"/>
                <a:gd name="T59" fmla="*/ 232 h 458"/>
                <a:gd name="T60" fmla="*/ 31 w 393"/>
                <a:gd name="T61" fmla="*/ 295 h 458"/>
                <a:gd name="T62" fmla="*/ 13 w 393"/>
                <a:gd name="T63" fmla="*/ 370 h 458"/>
                <a:gd name="T64" fmla="*/ 0 w 393"/>
                <a:gd name="T65" fmla="*/ 458 h 4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93"/>
                <a:gd name="T100" fmla="*/ 0 h 458"/>
                <a:gd name="T101" fmla="*/ 393 w 393"/>
                <a:gd name="T102" fmla="*/ 458 h 4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93" h="458">
                  <a:moveTo>
                    <a:pt x="2" y="458"/>
                  </a:moveTo>
                  <a:lnTo>
                    <a:pt x="7" y="414"/>
                  </a:lnTo>
                  <a:lnTo>
                    <a:pt x="15" y="372"/>
                  </a:lnTo>
                  <a:lnTo>
                    <a:pt x="23" y="334"/>
                  </a:lnTo>
                  <a:lnTo>
                    <a:pt x="34" y="298"/>
                  </a:lnTo>
                  <a:lnTo>
                    <a:pt x="47" y="265"/>
                  </a:lnTo>
                  <a:lnTo>
                    <a:pt x="57" y="234"/>
                  </a:lnTo>
                  <a:lnTo>
                    <a:pt x="70" y="207"/>
                  </a:lnTo>
                  <a:lnTo>
                    <a:pt x="86" y="182"/>
                  </a:lnTo>
                  <a:lnTo>
                    <a:pt x="101" y="157"/>
                  </a:lnTo>
                  <a:lnTo>
                    <a:pt x="114" y="138"/>
                  </a:lnTo>
                  <a:lnTo>
                    <a:pt x="133" y="119"/>
                  </a:lnTo>
                  <a:lnTo>
                    <a:pt x="148" y="99"/>
                  </a:lnTo>
                  <a:lnTo>
                    <a:pt x="166" y="85"/>
                  </a:lnTo>
                  <a:lnTo>
                    <a:pt x="182" y="72"/>
                  </a:lnTo>
                  <a:lnTo>
                    <a:pt x="200" y="61"/>
                  </a:lnTo>
                  <a:lnTo>
                    <a:pt x="216" y="50"/>
                  </a:lnTo>
                  <a:lnTo>
                    <a:pt x="234" y="41"/>
                  </a:lnTo>
                  <a:lnTo>
                    <a:pt x="250" y="33"/>
                  </a:lnTo>
                  <a:lnTo>
                    <a:pt x="268" y="25"/>
                  </a:lnTo>
                  <a:lnTo>
                    <a:pt x="284" y="22"/>
                  </a:lnTo>
                  <a:lnTo>
                    <a:pt x="299" y="16"/>
                  </a:lnTo>
                  <a:lnTo>
                    <a:pt x="312" y="14"/>
                  </a:lnTo>
                  <a:lnTo>
                    <a:pt x="328" y="11"/>
                  </a:lnTo>
                  <a:lnTo>
                    <a:pt x="338" y="8"/>
                  </a:lnTo>
                  <a:lnTo>
                    <a:pt x="351" y="8"/>
                  </a:lnTo>
                  <a:lnTo>
                    <a:pt x="362" y="5"/>
                  </a:lnTo>
                  <a:lnTo>
                    <a:pt x="372" y="5"/>
                  </a:lnTo>
                  <a:lnTo>
                    <a:pt x="380" y="5"/>
                  </a:lnTo>
                  <a:lnTo>
                    <a:pt x="385" y="5"/>
                  </a:lnTo>
                  <a:lnTo>
                    <a:pt x="390" y="5"/>
                  </a:lnTo>
                  <a:lnTo>
                    <a:pt x="393" y="5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5" y="0"/>
                  </a:lnTo>
                  <a:lnTo>
                    <a:pt x="380" y="0"/>
                  </a:lnTo>
                  <a:lnTo>
                    <a:pt x="372" y="0"/>
                  </a:lnTo>
                  <a:lnTo>
                    <a:pt x="362" y="0"/>
                  </a:lnTo>
                  <a:lnTo>
                    <a:pt x="351" y="3"/>
                  </a:lnTo>
                  <a:lnTo>
                    <a:pt x="338" y="3"/>
                  </a:lnTo>
                  <a:lnTo>
                    <a:pt x="328" y="5"/>
                  </a:lnTo>
                  <a:lnTo>
                    <a:pt x="312" y="8"/>
                  </a:lnTo>
                  <a:lnTo>
                    <a:pt x="299" y="11"/>
                  </a:lnTo>
                  <a:lnTo>
                    <a:pt x="281" y="16"/>
                  </a:lnTo>
                  <a:lnTo>
                    <a:pt x="265" y="22"/>
                  </a:lnTo>
                  <a:lnTo>
                    <a:pt x="250" y="27"/>
                  </a:lnTo>
                  <a:lnTo>
                    <a:pt x="234" y="36"/>
                  </a:lnTo>
                  <a:lnTo>
                    <a:pt x="216" y="44"/>
                  </a:lnTo>
                  <a:lnTo>
                    <a:pt x="198" y="55"/>
                  </a:lnTo>
                  <a:lnTo>
                    <a:pt x="179" y="66"/>
                  </a:lnTo>
                  <a:lnTo>
                    <a:pt x="164" y="80"/>
                  </a:lnTo>
                  <a:lnTo>
                    <a:pt x="146" y="96"/>
                  </a:lnTo>
                  <a:lnTo>
                    <a:pt x="130" y="113"/>
                  </a:lnTo>
                  <a:lnTo>
                    <a:pt x="112" y="132"/>
                  </a:lnTo>
                  <a:lnTo>
                    <a:pt x="96" y="154"/>
                  </a:lnTo>
                  <a:lnTo>
                    <a:pt x="80" y="179"/>
                  </a:lnTo>
                  <a:lnTo>
                    <a:pt x="67" y="204"/>
                  </a:lnTo>
                  <a:lnTo>
                    <a:pt x="54" y="232"/>
                  </a:lnTo>
                  <a:lnTo>
                    <a:pt x="41" y="262"/>
                  </a:lnTo>
                  <a:lnTo>
                    <a:pt x="31" y="295"/>
                  </a:lnTo>
                  <a:lnTo>
                    <a:pt x="21" y="331"/>
                  </a:lnTo>
                  <a:lnTo>
                    <a:pt x="13" y="370"/>
                  </a:lnTo>
                  <a:lnTo>
                    <a:pt x="5" y="414"/>
                  </a:lnTo>
                  <a:lnTo>
                    <a:pt x="0" y="458"/>
                  </a:lnTo>
                  <a:lnTo>
                    <a:pt x="2" y="4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40" name="Freeform 18">
              <a:extLst>
                <a:ext uri="{FF2B5EF4-FFF2-40B4-BE49-F238E27FC236}">
                  <a16:creationId xmlns:a16="http://schemas.microsoft.com/office/drawing/2014/main" id="{9774D4CA-9F33-4E0C-AB8D-25FA6C72F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022"/>
              <a:ext cx="2" cy="127"/>
            </a:xfrm>
            <a:custGeom>
              <a:avLst/>
              <a:gdLst>
                <a:gd name="T0" fmla="*/ 0 w 2"/>
                <a:gd name="T1" fmla="*/ 121 h 127"/>
                <a:gd name="T2" fmla="*/ 2 w 2"/>
                <a:gd name="T3" fmla="*/ 124 h 127"/>
                <a:gd name="T4" fmla="*/ 2 w 2"/>
                <a:gd name="T5" fmla="*/ 110 h 127"/>
                <a:gd name="T6" fmla="*/ 2 w 2"/>
                <a:gd name="T7" fmla="*/ 77 h 127"/>
                <a:gd name="T8" fmla="*/ 2 w 2"/>
                <a:gd name="T9" fmla="*/ 38 h 127"/>
                <a:gd name="T10" fmla="*/ 2 w 2"/>
                <a:gd name="T11" fmla="*/ 0 h 127"/>
                <a:gd name="T12" fmla="*/ 0 w 2"/>
                <a:gd name="T13" fmla="*/ 0 h 127"/>
                <a:gd name="T14" fmla="*/ 0 w 2"/>
                <a:gd name="T15" fmla="*/ 38 h 127"/>
                <a:gd name="T16" fmla="*/ 0 w 2"/>
                <a:gd name="T17" fmla="*/ 77 h 127"/>
                <a:gd name="T18" fmla="*/ 0 w 2"/>
                <a:gd name="T19" fmla="*/ 110 h 127"/>
                <a:gd name="T20" fmla="*/ 0 w 2"/>
                <a:gd name="T21" fmla="*/ 124 h 127"/>
                <a:gd name="T22" fmla="*/ 0 w 2"/>
                <a:gd name="T23" fmla="*/ 127 h 127"/>
                <a:gd name="T24" fmla="*/ 0 w 2"/>
                <a:gd name="T25" fmla="*/ 124 h 127"/>
                <a:gd name="T26" fmla="*/ 0 w 2"/>
                <a:gd name="T27" fmla="*/ 127 h 127"/>
                <a:gd name="T28" fmla="*/ 0 w 2"/>
                <a:gd name="T29" fmla="*/ 127 h 127"/>
                <a:gd name="T30" fmla="*/ 0 w 2"/>
                <a:gd name="T31" fmla="*/ 121 h 12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"/>
                <a:gd name="T49" fmla="*/ 0 h 127"/>
                <a:gd name="T50" fmla="*/ 2 w 2"/>
                <a:gd name="T51" fmla="*/ 127 h 12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" h="127">
                  <a:moveTo>
                    <a:pt x="0" y="121"/>
                  </a:moveTo>
                  <a:lnTo>
                    <a:pt x="2" y="124"/>
                  </a:lnTo>
                  <a:lnTo>
                    <a:pt x="2" y="110"/>
                  </a:lnTo>
                  <a:lnTo>
                    <a:pt x="2" y="77"/>
                  </a:lnTo>
                  <a:lnTo>
                    <a:pt x="2" y="38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0" y="77"/>
                  </a:lnTo>
                  <a:lnTo>
                    <a:pt x="0" y="110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41" name="Freeform 19">
              <a:extLst>
                <a:ext uri="{FF2B5EF4-FFF2-40B4-BE49-F238E27FC236}">
                  <a16:creationId xmlns:a16="http://schemas.microsoft.com/office/drawing/2014/main" id="{567A2232-1A8E-425D-AD43-50F474EFE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143"/>
              <a:ext cx="789" cy="6"/>
            </a:xfrm>
            <a:custGeom>
              <a:avLst/>
              <a:gdLst>
                <a:gd name="T0" fmla="*/ 784 w 789"/>
                <a:gd name="T1" fmla="*/ 3 h 6"/>
                <a:gd name="T2" fmla="*/ 786 w 789"/>
                <a:gd name="T3" fmla="*/ 0 h 6"/>
                <a:gd name="T4" fmla="*/ 0 w 789"/>
                <a:gd name="T5" fmla="*/ 0 h 6"/>
                <a:gd name="T6" fmla="*/ 0 w 789"/>
                <a:gd name="T7" fmla="*/ 6 h 6"/>
                <a:gd name="T8" fmla="*/ 786 w 789"/>
                <a:gd name="T9" fmla="*/ 6 h 6"/>
                <a:gd name="T10" fmla="*/ 789 w 789"/>
                <a:gd name="T11" fmla="*/ 3 h 6"/>
                <a:gd name="T12" fmla="*/ 786 w 789"/>
                <a:gd name="T13" fmla="*/ 6 h 6"/>
                <a:gd name="T14" fmla="*/ 789 w 789"/>
                <a:gd name="T15" fmla="*/ 6 h 6"/>
                <a:gd name="T16" fmla="*/ 789 w 789"/>
                <a:gd name="T17" fmla="*/ 3 h 6"/>
                <a:gd name="T18" fmla="*/ 784 w 78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9"/>
                <a:gd name="T31" fmla="*/ 0 h 6"/>
                <a:gd name="T32" fmla="*/ 789 w 789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9" h="6">
                  <a:moveTo>
                    <a:pt x="784" y="3"/>
                  </a:moveTo>
                  <a:lnTo>
                    <a:pt x="78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86" y="6"/>
                  </a:lnTo>
                  <a:lnTo>
                    <a:pt x="789" y="3"/>
                  </a:lnTo>
                  <a:lnTo>
                    <a:pt x="786" y="6"/>
                  </a:lnTo>
                  <a:lnTo>
                    <a:pt x="789" y="6"/>
                  </a:lnTo>
                  <a:lnTo>
                    <a:pt x="789" y="3"/>
                  </a:lnTo>
                  <a:lnTo>
                    <a:pt x="784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42" name="Rectangle 20">
              <a:extLst>
                <a:ext uri="{FF2B5EF4-FFF2-40B4-BE49-F238E27FC236}">
                  <a16:creationId xmlns:a16="http://schemas.microsoft.com/office/drawing/2014/main" id="{A8D2594F-3912-474D-A507-81A81BD15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1961"/>
              <a:ext cx="5" cy="1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643" name="Freeform 21">
              <a:extLst>
                <a:ext uri="{FF2B5EF4-FFF2-40B4-BE49-F238E27FC236}">
                  <a16:creationId xmlns:a16="http://schemas.microsoft.com/office/drawing/2014/main" id="{5029E103-1A97-4BEA-9DDD-CF3F0270D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1589"/>
              <a:ext cx="240" cy="372"/>
            </a:xfrm>
            <a:custGeom>
              <a:avLst/>
              <a:gdLst>
                <a:gd name="T0" fmla="*/ 240 w 240"/>
                <a:gd name="T1" fmla="*/ 0 h 372"/>
                <a:gd name="T2" fmla="*/ 201 w 240"/>
                <a:gd name="T3" fmla="*/ 16 h 372"/>
                <a:gd name="T4" fmla="*/ 167 w 240"/>
                <a:gd name="T5" fmla="*/ 38 h 372"/>
                <a:gd name="T6" fmla="*/ 138 w 240"/>
                <a:gd name="T7" fmla="*/ 63 h 372"/>
                <a:gd name="T8" fmla="*/ 112 w 240"/>
                <a:gd name="T9" fmla="*/ 91 h 372"/>
                <a:gd name="T10" fmla="*/ 91 w 240"/>
                <a:gd name="T11" fmla="*/ 121 h 372"/>
                <a:gd name="T12" fmla="*/ 70 w 240"/>
                <a:gd name="T13" fmla="*/ 151 h 372"/>
                <a:gd name="T14" fmla="*/ 55 w 240"/>
                <a:gd name="T15" fmla="*/ 182 h 372"/>
                <a:gd name="T16" fmla="*/ 42 w 240"/>
                <a:gd name="T17" fmla="*/ 215 h 372"/>
                <a:gd name="T18" fmla="*/ 29 w 240"/>
                <a:gd name="T19" fmla="*/ 245 h 372"/>
                <a:gd name="T20" fmla="*/ 21 w 240"/>
                <a:gd name="T21" fmla="*/ 276 h 372"/>
                <a:gd name="T22" fmla="*/ 13 w 240"/>
                <a:gd name="T23" fmla="*/ 300 h 372"/>
                <a:gd name="T24" fmla="*/ 8 w 240"/>
                <a:gd name="T25" fmla="*/ 322 h 372"/>
                <a:gd name="T26" fmla="*/ 5 w 240"/>
                <a:gd name="T27" fmla="*/ 345 h 372"/>
                <a:gd name="T28" fmla="*/ 3 w 240"/>
                <a:gd name="T29" fmla="*/ 358 h 372"/>
                <a:gd name="T30" fmla="*/ 3 w 240"/>
                <a:gd name="T31" fmla="*/ 369 h 372"/>
                <a:gd name="T32" fmla="*/ 0 w 240"/>
                <a:gd name="T33" fmla="*/ 372 h 372"/>
                <a:gd name="T34" fmla="*/ 5 w 240"/>
                <a:gd name="T35" fmla="*/ 372 h 372"/>
                <a:gd name="T36" fmla="*/ 5 w 240"/>
                <a:gd name="T37" fmla="*/ 369 h 372"/>
                <a:gd name="T38" fmla="*/ 5 w 240"/>
                <a:gd name="T39" fmla="*/ 358 h 372"/>
                <a:gd name="T40" fmla="*/ 8 w 240"/>
                <a:gd name="T41" fmla="*/ 345 h 372"/>
                <a:gd name="T42" fmla="*/ 13 w 240"/>
                <a:gd name="T43" fmla="*/ 325 h 372"/>
                <a:gd name="T44" fmla="*/ 18 w 240"/>
                <a:gd name="T45" fmla="*/ 303 h 372"/>
                <a:gd name="T46" fmla="*/ 23 w 240"/>
                <a:gd name="T47" fmla="*/ 276 h 372"/>
                <a:gd name="T48" fmla="*/ 34 w 240"/>
                <a:gd name="T49" fmla="*/ 248 h 372"/>
                <a:gd name="T50" fmla="*/ 44 w 240"/>
                <a:gd name="T51" fmla="*/ 218 h 372"/>
                <a:gd name="T52" fmla="*/ 57 w 240"/>
                <a:gd name="T53" fmla="*/ 185 h 372"/>
                <a:gd name="T54" fmla="*/ 73 w 240"/>
                <a:gd name="T55" fmla="*/ 154 h 372"/>
                <a:gd name="T56" fmla="*/ 94 w 240"/>
                <a:gd name="T57" fmla="*/ 124 h 372"/>
                <a:gd name="T58" fmla="*/ 115 w 240"/>
                <a:gd name="T59" fmla="*/ 94 h 372"/>
                <a:gd name="T60" fmla="*/ 141 w 240"/>
                <a:gd name="T61" fmla="*/ 66 h 372"/>
                <a:gd name="T62" fmla="*/ 169 w 240"/>
                <a:gd name="T63" fmla="*/ 41 h 372"/>
                <a:gd name="T64" fmla="*/ 203 w 240"/>
                <a:gd name="T65" fmla="*/ 22 h 372"/>
                <a:gd name="T66" fmla="*/ 240 w 240"/>
                <a:gd name="T67" fmla="*/ 5 h 372"/>
                <a:gd name="T68" fmla="*/ 240 w 240"/>
                <a:gd name="T69" fmla="*/ 0 h 37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40"/>
                <a:gd name="T106" fmla="*/ 0 h 372"/>
                <a:gd name="T107" fmla="*/ 240 w 240"/>
                <a:gd name="T108" fmla="*/ 372 h 37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40" h="372">
                  <a:moveTo>
                    <a:pt x="240" y="0"/>
                  </a:moveTo>
                  <a:lnTo>
                    <a:pt x="201" y="16"/>
                  </a:lnTo>
                  <a:lnTo>
                    <a:pt x="167" y="38"/>
                  </a:lnTo>
                  <a:lnTo>
                    <a:pt x="138" y="63"/>
                  </a:lnTo>
                  <a:lnTo>
                    <a:pt x="112" y="91"/>
                  </a:lnTo>
                  <a:lnTo>
                    <a:pt x="91" y="121"/>
                  </a:lnTo>
                  <a:lnTo>
                    <a:pt x="70" y="151"/>
                  </a:lnTo>
                  <a:lnTo>
                    <a:pt x="55" y="182"/>
                  </a:lnTo>
                  <a:lnTo>
                    <a:pt x="42" y="215"/>
                  </a:lnTo>
                  <a:lnTo>
                    <a:pt x="29" y="245"/>
                  </a:lnTo>
                  <a:lnTo>
                    <a:pt x="21" y="276"/>
                  </a:lnTo>
                  <a:lnTo>
                    <a:pt x="13" y="300"/>
                  </a:lnTo>
                  <a:lnTo>
                    <a:pt x="8" y="322"/>
                  </a:lnTo>
                  <a:lnTo>
                    <a:pt x="5" y="345"/>
                  </a:lnTo>
                  <a:lnTo>
                    <a:pt x="3" y="358"/>
                  </a:lnTo>
                  <a:lnTo>
                    <a:pt x="3" y="369"/>
                  </a:lnTo>
                  <a:lnTo>
                    <a:pt x="0" y="372"/>
                  </a:lnTo>
                  <a:lnTo>
                    <a:pt x="5" y="372"/>
                  </a:lnTo>
                  <a:lnTo>
                    <a:pt x="5" y="369"/>
                  </a:lnTo>
                  <a:lnTo>
                    <a:pt x="5" y="358"/>
                  </a:lnTo>
                  <a:lnTo>
                    <a:pt x="8" y="345"/>
                  </a:lnTo>
                  <a:lnTo>
                    <a:pt x="13" y="325"/>
                  </a:lnTo>
                  <a:lnTo>
                    <a:pt x="18" y="303"/>
                  </a:lnTo>
                  <a:lnTo>
                    <a:pt x="23" y="276"/>
                  </a:lnTo>
                  <a:lnTo>
                    <a:pt x="34" y="248"/>
                  </a:lnTo>
                  <a:lnTo>
                    <a:pt x="44" y="218"/>
                  </a:lnTo>
                  <a:lnTo>
                    <a:pt x="57" y="185"/>
                  </a:lnTo>
                  <a:lnTo>
                    <a:pt x="73" y="154"/>
                  </a:lnTo>
                  <a:lnTo>
                    <a:pt x="94" y="124"/>
                  </a:lnTo>
                  <a:lnTo>
                    <a:pt x="115" y="94"/>
                  </a:lnTo>
                  <a:lnTo>
                    <a:pt x="141" y="66"/>
                  </a:lnTo>
                  <a:lnTo>
                    <a:pt x="169" y="41"/>
                  </a:lnTo>
                  <a:lnTo>
                    <a:pt x="203" y="22"/>
                  </a:lnTo>
                  <a:lnTo>
                    <a:pt x="240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44" name="Rectangle 22">
              <a:extLst>
                <a:ext uri="{FF2B5EF4-FFF2-40B4-BE49-F238E27FC236}">
                  <a16:creationId xmlns:a16="http://schemas.microsoft.com/office/drawing/2014/main" id="{C841204F-5C0B-4BC8-AC53-6365942DB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" y="1956"/>
              <a:ext cx="6" cy="1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645" name="Freeform 23">
              <a:extLst>
                <a:ext uri="{FF2B5EF4-FFF2-40B4-BE49-F238E27FC236}">
                  <a16:creationId xmlns:a16="http://schemas.microsoft.com/office/drawing/2014/main" id="{6BDA0095-71FA-48E7-9151-A369A895B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" y="1589"/>
              <a:ext cx="243" cy="367"/>
            </a:xfrm>
            <a:custGeom>
              <a:avLst/>
              <a:gdLst>
                <a:gd name="T0" fmla="*/ 0 w 243"/>
                <a:gd name="T1" fmla="*/ 5 h 367"/>
                <a:gd name="T2" fmla="*/ 40 w 243"/>
                <a:gd name="T3" fmla="*/ 22 h 367"/>
                <a:gd name="T4" fmla="*/ 71 w 243"/>
                <a:gd name="T5" fmla="*/ 41 h 367"/>
                <a:gd name="T6" fmla="*/ 102 w 243"/>
                <a:gd name="T7" fmla="*/ 66 h 367"/>
                <a:gd name="T8" fmla="*/ 126 w 243"/>
                <a:gd name="T9" fmla="*/ 94 h 367"/>
                <a:gd name="T10" fmla="*/ 149 w 243"/>
                <a:gd name="T11" fmla="*/ 124 h 367"/>
                <a:gd name="T12" fmla="*/ 167 w 243"/>
                <a:gd name="T13" fmla="*/ 151 h 367"/>
                <a:gd name="T14" fmla="*/ 185 w 243"/>
                <a:gd name="T15" fmla="*/ 185 h 367"/>
                <a:gd name="T16" fmla="*/ 198 w 243"/>
                <a:gd name="T17" fmla="*/ 215 h 367"/>
                <a:gd name="T18" fmla="*/ 209 w 243"/>
                <a:gd name="T19" fmla="*/ 245 h 367"/>
                <a:gd name="T20" fmla="*/ 219 w 243"/>
                <a:gd name="T21" fmla="*/ 273 h 367"/>
                <a:gd name="T22" fmla="*/ 224 w 243"/>
                <a:gd name="T23" fmla="*/ 298 h 367"/>
                <a:gd name="T24" fmla="*/ 230 w 243"/>
                <a:gd name="T25" fmla="*/ 322 h 367"/>
                <a:gd name="T26" fmla="*/ 235 w 243"/>
                <a:gd name="T27" fmla="*/ 342 h 367"/>
                <a:gd name="T28" fmla="*/ 237 w 243"/>
                <a:gd name="T29" fmla="*/ 356 h 367"/>
                <a:gd name="T30" fmla="*/ 237 w 243"/>
                <a:gd name="T31" fmla="*/ 364 h 367"/>
                <a:gd name="T32" fmla="*/ 237 w 243"/>
                <a:gd name="T33" fmla="*/ 367 h 367"/>
                <a:gd name="T34" fmla="*/ 243 w 243"/>
                <a:gd name="T35" fmla="*/ 367 h 367"/>
                <a:gd name="T36" fmla="*/ 240 w 243"/>
                <a:gd name="T37" fmla="*/ 364 h 367"/>
                <a:gd name="T38" fmla="*/ 240 w 243"/>
                <a:gd name="T39" fmla="*/ 356 h 367"/>
                <a:gd name="T40" fmla="*/ 237 w 243"/>
                <a:gd name="T41" fmla="*/ 339 h 367"/>
                <a:gd name="T42" fmla="*/ 235 w 243"/>
                <a:gd name="T43" fmla="*/ 320 h 367"/>
                <a:gd name="T44" fmla="*/ 230 w 243"/>
                <a:gd name="T45" fmla="*/ 298 h 367"/>
                <a:gd name="T46" fmla="*/ 222 w 243"/>
                <a:gd name="T47" fmla="*/ 273 h 367"/>
                <a:gd name="T48" fmla="*/ 211 w 243"/>
                <a:gd name="T49" fmla="*/ 242 h 367"/>
                <a:gd name="T50" fmla="*/ 201 w 243"/>
                <a:gd name="T51" fmla="*/ 212 h 367"/>
                <a:gd name="T52" fmla="*/ 188 w 243"/>
                <a:gd name="T53" fmla="*/ 182 h 367"/>
                <a:gd name="T54" fmla="*/ 170 w 243"/>
                <a:gd name="T55" fmla="*/ 151 h 367"/>
                <a:gd name="T56" fmla="*/ 152 w 243"/>
                <a:gd name="T57" fmla="*/ 118 h 367"/>
                <a:gd name="T58" fmla="*/ 128 w 243"/>
                <a:gd name="T59" fmla="*/ 91 h 367"/>
                <a:gd name="T60" fmla="*/ 102 w 243"/>
                <a:gd name="T61" fmla="*/ 63 h 367"/>
                <a:gd name="T62" fmla="*/ 73 w 243"/>
                <a:gd name="T63" fmla="*/ 38 h 367"/>
                <a:gd name="T64" fmla="*/ 40 w 243"/>
                <a:gd name="T65" fmla="*/ 16 h 367"/>
                <a:gd name="T66" fmla="*/ 3 w 243"/>
                <a:gd name="T67" fmla="*/ 0 h 367"/>
                <a:gd name="T68" fmla="*/ 0 w 243"/>
                <a:gd name="T69" fmla="*/ 5 h 3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43"/>
                <a:gd name="T106" fmla="*/ 0 h 367"/>
                <a:gd name="T107" fmla="*/ 243 w 243"/>
                <a:gd name="T108" fmla="*/ 367 h 36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43" h="367">
                  <a:moveTo>
                    <a:pt x="0" y="5"/>
                  </a:moveTo>
                  <a:lnTo>
                    <a:pt x="40" y="22"/>
                  </a:lnTo>
                  <a:lnTo>
                    <a:pt x="71" y="41"/>
                  </a:lnTo>
                  <a:lnTo>
                    <a:pt x="102" y="66"/>
                  </a:lnTo>
                  <a:lnTo>
                    <a:pt x="126" y="94"/>
                  </a:lnTo>
                  <a:lnTo>
                    <a:pt x="149" y="124"/>
                  </a:lnTo>
                  <a:lnTo>
                    <a:pt x="167" y="151"/>
                  </a:lnTo>
                  <a:lnTo>
                    <a:pt x="185" y="185"/>
                  </a:lnTo>
                  <a:lnTo>
                    <a:pt x="198" y="215"/>
                  </a:lnTo>
                  <a:lnTo>
                    <a:pt x="209" y="245"/>
                  </a:lnTo>
                  <a:lnTo>
                    <a:pt x="219" y="273"/>
                  </a:lnTo>
                  <a:lnTo>
                    <a:pt x="224" y="298"/>
                  </a:lnTo>
                  <a:lnTo>
                    <a:pt x="230" y="322"/>
                  </a:lnTo>
                  <a:lnTo>
                    <a:pt x="235" y="342"/>
                  </a:lnTo>
                  <a:lnTo>
                    <a:pt x="237" y="356"/>
                  </a:lnTo>
                  <a:lnTo>
                    <a:pt x="237" y="364"/>
                  </a:lnTo>
                  <a:lnTo>
                    <a:pt x="237" y="367"/>
                  </a:lnTo>
                  <a:lnTo>
                    <a:pt x="243" y="367"/>
                  </a:lnTo>
                  <a:lnTo>
                    <a:pt x="240" y="364"/>
                  </a:lnTo>
                  <a:lnTo>
                    <a:pt x="240" y="356"/>
                  </a:lnTo>
                  <a:lnTo>
                    <a:pt x="237" y="339"/>
                  </a:lnTo>
                  <a:lnTo>
                    <a:pt x="235" y="320"/>
                  </a:lnTo>
                  <a:lnTo>
                    <a:pt x="230" y="298"/>
                  </a:lnTo>
                  <a:lnTo>
                    <a:pt x="222" y="273"/>
                  </a:lnTo>
                  <a:lnTo>
                    <a:pt x="211" y="242"/>
                  </a:lnTo>
                  <a:lnTo>
                    <a:pt x="201" y="212"/>
                  </a:lnTo>
                  <a:lnTo>
                    <a:pt x="188" y="182"/>
                  </a:lnTo>
                  <a:lnTo>
                    <a:pt x="170" y="151"/>
                  </a:lnTo>
                  <a:lnTo>
                    <a:pt x="152" y="118"/>
                  </a:lnTo>
                  <a:lnTo>
                    <a:pt x="128" y="91"/>
                  </a:lnTo>
                  <a:lnTo>
                    <a:pt x="102" y="63"/>
                  </a:lnTo>
                  <a:lnTo>
                    <a:pt x="73" y="38"/>
                  </a:lnTo>
                  <a:lnTo>
                    <a:pt x="40" y="16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46" name="Freeform 24">
              <a:extLst>
                <a:ext uri="{FF2B5EF4-FFF2-40B4-BE49-F238E27FC236}">
                  <a16:creationId xmlns:a16="http://schemas.microsoft.com/office/drawing/2014/main" id="{4AA92095-32DF-49EB-B873-3EB65FDB8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1575"/>
              <a:ext cx="188" cy="386"/>
            </a:xfrm>
            <a:custGeom>
              <a:avLst/>
              <a:gdLst>
                <a:gd name="T0" fmla="*/ 5 w 188"/>
                <a:gd name="T1" fmla="*/ 386 h 386"/>
                <a:gd name="T2" fmla="*/ 11 w 188"/>
                <a:gd name="T3" fmla="*/ 323 h 386"/>
                <a:gd name="T4" fmla="*/ 18 w 188"/>
                <a:gd name="T5" fmla="*/ 270 h 386"/>
                <a:gd name="T6" fmla="*/ 29 w 188"/>
                <a:gd name="T7" fmla="*/ 221 h 386"/>
                <a:gd name="T8" fmla="*/ 42 w 188"/>
                <a:gd name="T9" fmla="*/ 179 h 386"/>
                <a:gd name="T10" fmla="*/ 55 w 188"/>
                <a:gd name="T11" fmla="*/ 143 h 386"/>
                <a:gd name="T12" fmla="*/ 71 w 188"/>
                <a:gd name="T13" fmla="*/ 113 h 386"/>
                <a:gd name="T14" fmla="*/ 86 w 188"/>
                <a:gd name="T15" fmla="*/ 88 h 386"/>
                <a:gd name="T16" fmla="*/ 104 w 188"/>
                <a:gd name="T17" fmla="*/ 66 h 386"/>
                <a:gd name="T18" fmla="*/ 120 w 188"/>
                <a:gd name="T19" fmla="*/ 47 h 386"/>
                <a:gd name="T20" fmla="*/ 136 w 188"/>
                <a:gd name="T21" fmla="*/ 36 h 386"/>
                <a:gd name="T22" fmla="*/ 149 w 188"/>
                <a:gd name="T23" fmla="*/ 25 h 386"/>
                <a:gd name="T24" fmla="*/ 162 w 188"/>
                <a:gd name="T25" fmla="*/ 16 h 386"/>
                <a:gd name="T26" fmla="*/ 175 w 188"/>
                <a:gd name="T27" fmla="*/ 11 h 386"/>
                <a:gd name="T28" fmla="*/ 183 w 188"/>
                <a:gd name="T29" fmla="*/ 8 h 386"/>
                <a:gd name="T30" fmla="*/ 188 w 188"/>
                <a:gd name="T31" fmla="*/ 8 h 386"/>
                <a:gd name="T32" fmla="*/ 188 w 188"/>
                <a:gd name="T33" fmla="*/ 5 h 386"/>
                <a:gd name="T34" fmla="*/ 188 w 188"/>
                <a:gd name="T35" fmla="*/ 0 h 386"/>
                <a:gd name="T36" fmla="*/ 188 w 188"/>
                <a:gd name="T37" fmla="*/ 3 h 386"/>
                <a:gd name="T38" fmla="*/ 180 w 188"/>
                <a:gd name="T39" fmla="*/ 3 h 386"/>
                <a:gd name="T40" fmla="*/ 172 w 188"/>
                <a:gd name="T41" fmla="*/ 5 h 386"/>
                <a:gd name="T42" fmla="*/ 162 w 188"/>
                <a:gd name="T43" fmla="*/ 11 h 386"/>
                <a:gd name="T44" fmla="*/ 149 w 188"/>
                <a:gd name="T45" fmla="*/ 19 h 386"/>
                <a:gd name="T46" fmla="*/ 133 w 188"/>
                <a:gd name="T47" fmla="*/ 30 h 386"/>
                <a:gd name="T48" fmla="*/ 117 w 188"/>
                <a:gd name="T49" fmla="*/ 44 h 386"/>
                <a:gd name="T50" fmla="*/ 102 w 188"/>
                <a:gd name="T51" fmla="*/ 61 h 386"/>
                <a:gd name="T52" fmla="*/ 84 w 188"/>
                <a:gd name="T53" fmla="*/ 83 h 386"/>
                <a:gd name="T54" fmla="*/ 68 w 188"/>
                <a:gd name="T55" fmla="*/ 110 h 386"/>
                <a:gd name="T56" fmla="*/ 52 w 188"/>
                <a:gd name="T57" fmla="*/ 141 h 386"/>
                <a:gd name="T58" fmla="*/ 37 w 188"/>
                <a:gd name="T59" fmla="*/ 179 h 386"/>
                <a:gd name="T60" fmla="*/ 24 w 188"/>
                <a:gd name="T61" fmla="*/ 221 h 386"/>
                <a:gd name="T62" fmla="*/ 13 w 188"/>
                <a:gd name="T63" fmla="*/ 268 h 386"/>
                <a:gd name="T64" fmla="*/ 5 w 188"/>
                <a:gd name="T65" fmla="*/ 323 h 386"/>
                <a:gd name="T66" fmla="*/ 0 w 188"/>
                <a:gd name="T67" fmla="*/ 386 h 386"/>
                <a:gd name="T68" fmla="*/ 5 w 188"/>
                <a:gd name="T69" fmla="*/ 386 h 3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8"/>
                <a:gd name="T106" fmla="*/ 0 h 386"/>
                <a:gd name="T107" fmla="*/ 188 w 188"/>
                <a:gd name="T108" fmla="*/ 386 h 38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8" h="386">
                  <a:moveTo>
                    <a:pt x="5" y="386"/>
                  </a:moveTo>
                  <a:lnTo>
                    <a:pt x="11" y="323"/>
                  </a:lnTo>
                  <a:lnTo>
                    <a:pt x="18" y="270"/>
                  </a:lnTo>
                  <a:lnTo>
                    <a:pt x="29" y="221"/>
                  </a:lnTo>
                  <a:lnTo>
                    <a:pt x="42" y="179"/>
                  </a:lnTo>
                  <a:lnTo>
                    <a:pt x="55" y="143"/>
                  </a:lnTo>
                  <a:lnTo>
                    <a:pt x="71" y="113"/>
                  </a:lnTo>
                  <a:lnTo>
                    <a:pt x="86" y="88"/>
                  </a:lnTo>
                  <a:lnTo>
                    <a:pt x="104" y="66"/>
                  </a:lnTo>
                  <a:lnTo>
                    <a:pt x="120" y="47"/>
                  </a:lnTo>
                  <a:lnTo>
                    <a:pt x="136" y="36"/>
                  </a:lnTo>
                  <a:lnTo>
                    <a:pt x="149" y="25"/>
                  </a:lnTo>
                  <a:lnTo>
                    <a:pt x="162" y="16"/>
                  </a:lnTo>
                  <a:lnTo>
                    <a:pt x="175" y="11"/>
                  </a:lnTo>
                  <a:lnTo>
                    <a:pt x="183" y="8"/>
                  </a:lnTo>
                  <a:lnTo>
                    <a:pt x="188" y="8"/>
                  </a:lnTo>
                  <a:lnTo>
                    <a:pt x="188" y="5"/>
                  </a:lnTo>
                  <a:lnTo>
                    <a:pt x="188" y="0"/>
                  </a:lnTo>
                  <a:lnTo>
                    <a:pt x="188" y="3"/>
                  </a:lnTo>
                  <a:lnTo>
                    <a:pt x="180" y="3"/>
                  </a:lnTo>
                  <a:lnTo>
                    <a:pt x="172" y="5"/>
                  </a:lnTo>
                  <a:lnTo>
                    <a:pt x="162" y="11"/>
                  </a:lnTo>
                  <a:lnTo>
                    <a:pt x="149" y="19"/>
                  </a:lnTo>
                  <a:lnTo>
                    <a:pt x="133" y="30"/>
                  </a:lnTo>
                  <a:lnTo>
                    <a:pt x="117" y="44"/>
                  </a:lnTo>
                  <a:lnTo>
                    <a:pt x="102" y="61"/>
                  </a:lnTo>
                  <a:lnTo>
                    <a:pt x="84" y="83"/>
                  </a:lnTo>
                  <a:lnTo>
                    <a:pt x="68" y="110"/>
                  </a:lnTo>
                  <a:lnTo>
                    <a:pt x="52" y="141"/>
                  </a:lnTo>
                  <a:lnTo>
                    <a:pt x="37" y="179"/>
                  </a:lnTo>
                  <a:lnTo>
                    <a:pt x="24" y="221"/>
                  </a:lnTo>
                  <a:lnTo>
                    <a:pt x="13" y="268"/>
                  </a:lnTo>
                  <a:lnTo>
                    <a:pt x="5" y="323"/>
                  </a:lnTo>
                  <a:lnTo>
                    <a:pt x="0" y="386"/>
                  </a:lnTo>
                  <a:lnTo>
                    <a:pt x="5" y="3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47" name="Freeform 25">
              <a:extLst>
                <a:ext uri="{FF2B5EF4-FFF2-40B4-BE49-F238E27FC236}">
                  <a16:creationId xmlns:a16="http://schemas.microsoft.com/office/drawing/2014/main" id="{E34C8B86-D64B-4F19-B65D-5C3E885C7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1961"/>
              <a:ext cx="5" cy="91"/>
            </a:xfrm>
            <a:custGeom>
              <a:avLst/>
              <a:gdLst>
                <a:gd name="T0" fmla="*/ 5 w 5"/>
                <a:gd name="T1" fmla="*/ 91 h 91"/>
                <a:gd name="T2" fmla="*/ 5 w 5"/>
                <a:gd name="T3" fmla="*/ 83 h 91"/>
                <a:gd name="T4" fmla="*/ 5 w 5"/>
                <a:gd name="T5" fmla="*/ 58 h 91"/>
                <a:gd name="T6" fmla="*/ 5 w 5"/>
                <a:gd name="T7" fmla="*/ 28 h 91"/>
                <a:gd name="T8" fmla="*/ 5 w 5"/>
                <a:gd name="T9" fmla="*/ 0 h 91"/>
                <a:gd name="T10" fmla="*/ 0 w 5"/>
                <a:gd name="T11" fmla="*/ 0 h 91"/>
                <a:gd name="T12" fmla="*/ 0 w 5"/>
                <a:gd name="T13" fmla="*/ 28 h 91"/>
                <a:gd name="T14" fmla="*/ 0 w 5"/>
                <a:gd name="T15" fmla="*/ 58 h 91"/>
                <a:gd name="T16" fmla="*/ 0 w 5"/>
                <a:gd name="T17" fmla="*/ 83 h 91"/>
                <a:gd name="T18" fmla="*/ 0 w 5"/>
                <a:gd name="T19" fmla="*/ 91 h 91"/>
                <a:gd name="T20" fmla="*/ 5 w 5"/>
                <a:gd name="T21" fmla="*/ 91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91"/>
                <a:gd name="T35" fmla="*/ 5 w 5"/>
                <a:gd name="T36" fmla="*/ 91 h 9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91">
                  <a:moveTo>
                    <a:pt x="5" y="91"/>
                  </a:moveTo>
                  <a:lnTo>
                    <a:pt x="5" y="83"/>
                  </a:lnTo>
                  <a:lnTo>
                    <a:pt x="5" y="58"/>
                  </a:lnTo>
                  <a:lnTo>
                    <a:pt x="5" y="28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58"/>
                  </a:lnTo>
                  <a:lnTo>
                    <a:pt x="0" y="83"/>
                  </a:lnTo>
                  <a:lnTo>
                    <a:pt x="0" y="91"/>
                  </a:lnTo>
                  <a:lnTo>
                    <a:pt x="5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48" name="Freeform 26">
              <a:extLst>
                <a:ext uri="{FF2B5EF4-FFF2-40B4-BE49-F238E27FC236}">
                  <a16:creationId xmlns:a16="http://schemas.microsoft.com/office/drawing/2014/main" id="{C1E5E409-7145-452B-A491-273F54C3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" y="1575"/>
              <a:ext cx="195" cy="389"/>
            </a:xfrm>
            <a:custGeom>
              <a:avLst/>
              <a:gdLst>
                <a:gd name="T0" fmla="*/ 195 w 195"/>
                <a:gd name="T1" fmla="*/ 389 h 389"/>
                <a:gd name="T2" fmla="*/ 190 w 195"/>
                <a:gd name="T3" fmla="*/ 328 h 389"/>
                <a:gd name="T4" fmla="*/ 182 w 195"/>
                <a:gd name="T5" fmla="*/ 273 h 389"/>
                <a:gd name="T6" fmla="*/ 172 w 195"/>
                <a:gd name="T7" fmla="*/ 223 h 389"/>
                <a:gd name="T8" fmla="*/ 156 w 195"/>
                <a:gd name="T9" fmla="*/ 182 h 389"/>
                <a:gd name="T10" fmla="*/ 143 w 195"/>
                <a:gd name="T11" fmla="*/ 143 h 389"/>
                <a:gd name="T12" fmla="*/ 125 w 195"/>
                <a:gd name="T13" fmla="*/ 113 h 389"/>
                <a:gd name="T14" fmla="*/ 109 w 195"/>
                <a:gd name="T15" fmla="*/ 85 h 389"/>
                <a:gd name="T16" fmla="*/ 91 w 195"/>
                <a:gd name="T17" fmla="*/ 63 h 389"/>
                <a:gd name="T18" fmla="*/ 73 w 195"/>
                <a:gd name="T19" fmla="*/ 47 h 389"/>
                <a:gd name="T20" fmla="*/ 57 w 195"/>
                <a:gd name="T21" fmla="*/ 30 h 389"/>
                <a:gd name="T22" fmla="*/ 41 w 195"/>
                <a:gd name="T23" fmla="*/ 19 h 389"/>
                <a:gd name="T24" fmla="*/ 28 w 195"/>
                <a:gd name="T25" fmla="*/ 14 h 389"/>
                <a:gd name="T26" fmla="*/ 18 w 195"/>
                <a:gd name="T27" fmla="*/ 8 h 389"/>
                <a:gd name="T28" fmla="*/ 8 w 195"/>
                <a:gd name="T29" fmla="*/ 3 h 389"/>
                <a:gd name="T30" fmla="*/ 2 w 195"/>
                <a:gd name="T31" fmla="*/ 3 h 389"/>
                <a:gd name="T32" fmla="*/ 0 w 195"/>
                <a:gd name="T33" fmla="*/ 0 h 389"/>
                <a:gd name="T34" fmla="*/ 0 w 195"/>
                <a:gd name="T35" fmla="*/ 5 h 389"/>
                <a:gd name="T36" fmla="*/ 2 w 195"/>
                <a:gd name="T37" fmla="*/ 8 h 389"/>
                <a:gd name="T38" fmla="*/ 8 w 195"/>
                <a:gd name="T39" fmla="*/ 8 h 389"/>
                <a:gd name="T40" fmla="*/ 15 w 195"/>
                <a:gd name="T41" fmla="*/ 14 h 389"/>
                <a:gd name="T42" fmla="*/ 26 w 195"/>
                <a:gd name="T43" fmla="*/ 16 h 389"/>
                <a:gd name="T44" fmla="*/ 41 w 195"/>
                <a:gd name="T45" fmla="*/ 25 h 389"/>
                <a:gd name="T46" fmla="*/ 54 w 195"/>
                <a:gd name="T47" fmla="*/ 36 h 389"/>
                <a:gd name="T48" fmla="*/ 73 w 195"/>
                <a:gd name="T49" fmla="*/ 50 h 389"/>
                <a:gd name="T50" fmla="*/ 88 w 195"/>
                <a:gd name="T51" fmla="*/ 69 h 389"/>
                <a:gd name="T52" fmla="*/ 107 w 195"/>
                <a:gd name="T53" fmla="*/ 88 h 389"/>
                <a:gd name="T54" fmla="*/ 122 w 195"/>
                <a:gd name="T55" fmla="*/ 116 h 389"/>
                <a:gd name="T56" fmla="*/ 138 w 195"/>
                <a:gd name="T57" fmla="*/ 146 h 389"/>
                <a:gd name="T58" fmla="*/ 153 w 195"/>
                <a:gd name="T59" fmla="*/ 182 h 389"/>
                <a:gd name="T60" fmla="*/ 166 w 195"/>
                <a:gd name="T61" fmla="*/ 223 h 389"/>
                <a:gd name="T62" fmla="*/ 177 w 195"/>
                <a:gd name="T63" fmla="*/ 273 h 389"/>
                <a:gd name="T64" fmla="*/ 185 w 195"/>
                <a:gd name="T65" fmla="*/ 328 h 389"/>
                <a:gd name="T66" fmla="*/ 190 w 195"/>
                <a:gd name="T67" fmla="*/ 389 h 389"/>
                <a:gd name="T68" fmla="*/ 195 w 195"/>
                <a:gd name="T69" fmla="*/ 389 h 3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95"/>
                <a:gd name="T106" fmla="*/ 0 h 389"/>
                <a:gd name="T107" fmla="*/ 195 w 195"/>
                <a:gd name="T108" fmla="*/ 389 h 38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95" h="389">
                  <a:moveTo>
                    <a:pt x="195" y="389"/>
                  </a:moveTo>
                  <a:lnTo>
                    <a:pt x="190" y="328"/>
                  </a:lnTo>
                  <a:lnTo>
                    <a:pt x="182" y="273"/>
                  </a:lnTo>
                  <a:lnTo>
                    <a:pt x="172" y="223"/>
                  </a:lnTo>
                  <a:lnTo>
                    <a:pt x="156" y="182"/>
                  </a:lnTo>
                  <a:lnTo>
                    <a:pt x="143" y="143"/>
                  </a:lnTo>
                  <a:lnTo>
                    <a:pt x="125" y="113"/>
                  </a:lnTo>
                  <a:lnTo>
                    <a:pt x="109" y="85"/>
                  </a:lnTo>
                  <a:lnTo>
                    <a:pt x="91" y="63"/>
                  </a:lnTo>
                  <a:lnTo>
                    <a:pt x="73" y="47"/>
                  </a:lnTo>
                  <a:lnTo>
                    <a:pt x="57" y="30"/>
                  </a:lnTo>
                  <a:lnTo>
                    <a:pt x="41" y="19"/>
                  </a:lnTo>
                  <a:lnTo>
                    <a:pt x="28" y="14"/>
                  </a:lnTo>
                  <a:lnTo>
                    <a:pt x="18" y="8"/>
                  </a:lnTo>
                  <a:lnTo>
                    <a:pt x="8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5"/>
                  </a:lnTo>
                  <a:lnTo>
                    <a:pt x="2" y="8"/>
                  </a:lnTo>
                  <a:lnTo>
                    <a:pt x="8" y="8"/>
                  </a:lnTo>
                  <a:lnTo>
                    <a:pt x="15" y="14"/>
                  </a:lnTo>
                  <a:lnTo>
                    <a:pt x="26" y="16"/>
                  </a:lnTo>
                  <a:lnTo>
                    <a:pt x="41" y="25"/>
                  </a:lnTo>
                  <a:lnTo>
                    <a:pt x="54" y="36"/>
                  </a:lnTo>
                  <a:lnTo>
                    <a:pt x="73" y="50"/>
                  </a:lnTo>
                  <a:lnTo>
                    <a:pt x="88" y="69"/>
                  </a:lnTo>
                  <a:lnTo>
                    <a:pt x="107" y="88"/>
                  </a:lnTo>
                  <a:lnTo>
                    <a:pt x="122" y="116"/>
                  </a:lnTo>
                  <a:lnTo>
                    <a:pt x="138" y="146"/>
                  </a:lnTo>
                  <a:lnTo>
                    <a:pt x="153" y="182"/>
                  </a:lnTo>
                  <a:lnTo>
                    <a:pt x="166" y="223"/>
                  </a:lnTo>
                  <a:lnTo>
                    <a:pt x="177" y="273"/>
                  </a:lnTo>
                  <a:lnTo>
                    <a:pt x="185" y="328"/>
                  </a:lnTo>
                  <a:lnTo>
                    <a:pt x="190" y="389"/>
                  </a:lnTo>
                  <a:lnTo>
                    <a:pt x="195" y="3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49" name="Freeform 27">
              <a:extLst>
                <a:ext uri="{FF2B5EF4-FFF2-40B4-BE49-F238E27FC236}">
                  <a16:creationId xmlns:a16="http://schemas.microsoft.com/office/drawing/2014/main" id="{B3615290-38E1-4F97-AD23-C25D4A3A0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" y="1964"/>
              <a:ext cx="5" cy="94"/>
            </a:xfrm>
            <a:custGeom>
              <a:avLst/>
              <a:gdLst>
                <a:gd name="T0" fmla="*/ 5 w 5"/>
                <a:gd name="T1" fmla="*/ 94 h 94"/>
                <a:gd name="T2" fmla="*/ 5 w 5"/>
                <a:gd name="T3" fmla="*/ 83 h 94"/>
                <a:gd name="T4" fmla="*/ 5 w 5"/>
                <a:gd name="T5" fmla="*/ 58 h 94"/>
                <a:gd name="T6" fmla="*/ 5 w 5"/>
                <a:gd name="T7" fmla="*/ 27 h 94"/>
                <a:gd name="T8" fmla="*/ 5 w 5"/>
                <a:gd name="T9" fmla="*/ 0 h 94"/>
                <a:gd name="T10" fmla="*/ 0 w 5"/>
                <a:gd name="T11" fmla="*/ 0 h 94"/>
                <a:gd name="T12" fmla="*/ 0 w 5"/>
                <a:gd name="T13" fmla="*/ 27 h 94"/>
                <a:gd name="T14" fmla="*/ 0 w 5"/>
                <a:gd name="T15" fmla="*/ 58 h 94"/>
                <a:gd name="T16" fmla="*/ 0 w 5"/>
                <a:gd name="T17" fmla="*/ 83 h 94"/>
                <a:gd name="T18" fmla="*/ 0 w 5"/>
                <a:gd name="T19" fmla="*/ 94 h 94"/>
                <a:gd name="T20" fmla="*/ 5 w 5"/>
                <a:gd name="T21" fmla="*/ 94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94"/>
                <a:gd name="T35" fmla="*/ 5 w 5"/>
                <a:gd name="T36" fmla="*/ 94 h 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94">
                  <a:moveTo>
                    <a:pt x="5" y="94"/>
                  </a:moveTo>
                  <a:lnTo>
                    <a:pt x="5" y="83"/>
                  </a:lnTo>
                  <a:lnTo>
                    <a:pt x="5" y="58"/>
                  </a:lnTo>
                  <a:lnTo>
                    <a:pt x="5" y="27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0" y="58"/>
                  </a:lnTo>
                  <a:lnTo>
                    <a:pt x="0" y="83"/>
                  </a:lnTo>
                  <a:lnTo>
                    <a:pt x="0" y="94"/>
                  </a:lnTo>
                  <a:lnTo>
                    <a:pt x="5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50" name="Freeform 28">
              <a:extLst>
                <a:ext uri="{FF2B5EF4-FFF2-40B4-BE49-F238E27FC236}">
                  <a16:creationId xmlns:a16="http://schemas.microsoft.com/office/drawing/2014/main" id="{C676BBFE-C650-428A-8801-702B30E1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" y="1603"/>
              <a:ext cx="117" cy="331"/>
            </a:xfrm>
            <a:custGeom>
              <a:avLst/>
              <a:gdLst>
                <a:gd name="T0" fmla="*/ 5 w 117"/>
                <a:gd name="T1" fmla="*/ 331 h 331"/>
                <a:gd name="T2" fmla="*/ 5 w 117"/>
                <a:gd name="T3" fmla="*/ 284 h 331"/>
                <a:gd name="T4" fmla="*/ 7 w 117"/>
                <a:gd name="T5" fmla="*/ 245 h 331"/>
                <a:gd name="T6" fmla="*/ 15 w 117"/>
                <a:gd name="T7" fmla="*/ 206 h 331"/>
                <a:gd name="T8" fmla="*/ 20 w 117"/>
                <a:gd name="T9" fmla="*/ 173 h 331"/>
                <a:gd name="T10" fmla="*/ 28 w 117"/>
                <a:gd name="T11" fmla="*/ 143 h 331"/>
                <a:gd name="T12" fmla="*/ 39 w 117"/>
                <a:gd name="T13" fmla="*/ 118 h 331"/>
                <a:gd name="T14" fmla="*/ 49 w 117"/>
                <a:gd name="T15" fmla="*/ 93 h 331"/>
                <a:gd name="T16" fmla="*/ 59 w 117"/>
                <a:gd name="T17" fmla="*/ 74 h 331"/>
                <a:gd name="T18" fmla="*/ 70 w 117"/>
                <a:gd name="T19" fmla="*/ 55 h 331"/>
                <a:gd name="T20" fmla="*/ 80 w 117"/>
                <a:gd name="T21" fmla="*/ 41 h 331"/>
                <a:gd name="T22" fmla="*/ 91 w 117"/>
                <a:gd name="T23" fmla="*/ 30 h 331"/>
                <a:gd name="T24" fmla="*/ 98 w 117"/>
                <a:gd name="T25" fmla="*/ 22 h 331"/>
                <a:gd name="T26" fmla="*/ 106 w 117"/>
                <a:gd name="T27" fmla="*/ 13 h 331"/>
                <a:gd name="T28" fmla="*/ 112 w 117"/>
                <a:gd name="T29" fmla="*/ 8 h 331"/>
                <a:gd name="T30" fmla="*/ 117 w 117"/>
                <a:gd name="T31" fmla="*/ 5 h 331"/>
                <a:gd name="T32" fmla="*/ 117 w 117"/>
                <a:gd name="T33" fmla="*/ 5 h 331"/>
                <a:gd name="T34" fmla="*/ 117 w 117"/>
                <a:gd name="T35" fmla="*/ 0 h 331"/>
                <a:gd name="T36" fmla="*/ 114 w 117"/>
                <a:gd name="T37" fmla="*/ 0 h 331"/>
                <a:gd name="T38" fmla="*/ 112 w 117"/>
                <a:gd name="T39" fmla="*/ 5 h 331"/>
                <a:gd name="T40" fmla="*/ 104 w 117"/>
                <a:gd name="T41" fmla="*/ 8 h 331"/>
                <a:gd name="T42" fmla="*/ 96 w 117"/>
                <a:gd name="T43" fmla="*/ 16 h 331"/>
                <a:gd name="T44" fmla="*/ 88 w 117"/>
                <a:gd name="T45" fmla="*/ 27 h 331"/>
                <a:gd name="T46" fmla="*/ 78 w 117"/>
                <a:gd name="T47" fmla="*/ 38 h 331"/>
                <a:gd name="T48" fmla="*/ 67 w 117"/>
                <a:gd name="T49" fmla="*/ 55 h 331"/>
                <a:gd name="T50" fmla="*/ 57 w 117"/>
                <a:gd name="T51" fmla="*/ 71 h 331"/>
                <a:gd name="T52" fmla="*/ 46 w 117"/>
                <a:gd name="T53" fmla="*/ 91 h 331"/>
                <a:gd name="T54" fmla="*/ 36 w 117"/>
                <a:gd name="T55" fmla="*/ 115 h 331"/>
                <a:gd name="T56" fmla="*/ 26 w 117"/>
                <a:gd name="T57" fmla="*/ 143 h 331"/>
                <a:gd name="T58" fmla="*/ 18 w 117"/>
                <a:gd name="T59" fmla="*/ 173 h 331"/>
                <a:gd name="T60" fmla="*/ 10 w 117"/>
                <a:gd name="T61" fmla="*/ 206 h 331"/>
                <a:gd name="T62" fmla="*/ 5 w 117"/>
                <a:gd name="T63" fmla="*/ 245 h 331"/>
                <a:gd name="T64" fmla="*/ 2 w 117"/>
                <a:gd name="T65" fmla="*/ 284 h 331"/>
                <a:gd name="T66" fmla="*/ 0 w 117"/>
                <a:gd name="T67" fmla="*/ 331 h 331"/>
                <a:gd name="T68" fmla="*/ 5 w 117"/>
                <a:gd name="T69" fmla="*/ 331 h 33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7"/>
                <a:gd name="T106" fmla="*/ 0 h 331"/>
                <a:gd name="T107" fmla="*/ 117 w 117"/>
                <a:gd name="T108" fmla="*/ 331 h 33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7" h="331">
                  <a:moveTo>
                    <a:pt x="5" y="331"/>
                  </a:moveTo>
                  <a:lnTo>
                    <a:pt x="5" y="284"/>
                  </a:lnTo>
                  <a:lnTo>
                    <a:pt x="7" y="245"/>
                  </a:lnTo>
                  <a:lnTo>
                    <a:pt x="15" y="206"/>
                  </a:lnTo>
                  <a:lnTo>
                    <a:pt x="20" y="173"/>
                  </a:lnTo>
                  <a:lnTo>
                    <a:pt x="28" y="143"/>
                  </a:lnTo>
                  <a:lnTo>
                    <a:pt x="39" y="118"/>
                  </a:lnTo>
                  <a:lnTo>
                    <a:pt x="49" y="93"/>
                  </a:lnTo>
                  <a:lnTo>
                    <a:pt x="59" y="74"/>
                  </a:lnTo>
                  <a:lnTo>
                    <a:pt x="70" y="55"/>
                  </a:lnTo>
                  <a:lnTo>
                    <a:pt x="80" y="41"/>
                  </a:lnTo>
                  <a:lnTo>
                    <a:pt x="91" y="30"/>
                  </a:lnTo>
                  <a:lnTo>
                    <a:pt x="98" y="22"/>
                  </a:lnTo>
                  <a:lnTo>
                    <a:pt x="106" y="13"/>
                  </a:lnTo>
                  <a:lnTo>
                    <a:pt x="112" y="8"/>
                  </a:lnTo>
                  <a:lnTo>
                    <a:pt x="117" y="5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2" y="5"/>
                  </a:lnTo>
                  <a:lnTo>
                    <a:pt x="104" y="8"/>
                  </a:lnTo>
                  <a:lnTo>
                    <a:pt x="96" y="16"/>
                  </a:lnTo>
                  <a:lnTo>
                    <a:pt x="88" y="27"/>
                  </a:lnTo>
                  <a:lnTo>
                    <a:pt x="78" y="38"/>
                  </a:lnTo>
                  <a:lnTo>
                    <a:pt x="67" y="55"/>
                  </a:lnTo>
                  <a:lnTo>
                    <a:pt x="57" y="71"/>
                  </a:lnTo>
                  <a:lnTo>
                    <a:pt x="46" y="91"/>
                  </a:lnTo>
                  <a:lnTo>
                    <a:pt x="36" y="115"/>
                  </a:lnTo>
                  <a:lnTo>
                    <a:pt x="26" y="143"/>
                  </a:lnTo>
                  <a:lnTo>
                    <a:pt x="18" y="173"/>
                  </a:lnTo>
                  <a:lnTo>
                    <a:pt x="10" y="206"/>
                  </a:lnTo>
                  <a:lnTo>
                    <a:pt x="5" y="245"/>
                  </a:lnTo>
                  <a:lnTo>
                    <a:pt x="2" y="284"/>
                  </a:lnTo>
                  <a:lnTo>
                    <a:pt x="0" y="331"/>
                  </a:lnTo>
                  <a:lnTo>
                    <a:pt x="5" y="3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51" name="Freeform 29">
              <a:extLst>
                <a:ext uri="{FF2B5EF4-FFF2-40B4-BE49-F238E27FC236}">
                  <a16:creationId xmlns:a16="http://schemas.microsoft.com/office/drawing/2014/main" id="{14D286DC-110A-4A5D-873C-7C8E0C08C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" y="1934"/>
              <a:ext cx="5" cy="88"/>
            </a:xfrm>
            <a:custGeom>
              <a:avLst/>
              <a:gdLst>
                <a:gd name="T0" fmla="*/ 5 w 5"/>
                <a:gd name="T1" fmla="*/ 88 h 88"/>
                <a:gd name="T2" fmla="*/ 5 w 5"/>
                <a:gd name="T3" fmla="*/ 77 h 88"/>
                <a:gd name="T4" fmla="*/ 5 w 5"/>
                <a:gd name="T5" fmla="*/ 55 h 88"/>
                <a:gd name="T6" fmla="*/ 5 w 5"/>
                <a:gd name="T7" fmla="*/ 24 h 88"/>
                <a:gd name="T8" fmla="*/ 5 w 5"/>
                <a:gd name="T9" fmla="*/ 0 h 88"/>
                <a:gd name="T10" fmla="*/ 0 w 5"/>
                <a:gd name="T11" fmla="*/ 0 h 88"/>
                <a:gd name="T12" fmla="*/ 0 w 5"/>
                <a:gd name="T13" fmla="*/ 24 h 88"/>
                <a:gd name="T14" fmla="*/ 0 w 5"/>
                <a:gd name="T15" fmla="*/ 55 h 88"/>
                <a:gd name="T16" fmla="*/ 0 w 5"/>
                <a:gd name="T17" fmla="*/ 77 h 88"/>
                <a:gd name="T18" fmla="*/ 0 w 5"/>
                <a:gd name="T19" fmla="*/ 88 h 88"/>
                <a:gd name="T20" fmla="*/ 5 w 5"/>
                <a:gd name="T21" fmla="*/ 88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88"/>
                <a:gd name="T35" fmla="*/ 5 w 5"/>
                <a:gd name="T36" fmla="*/ 88 h 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88">
                  <a:moveTo>
                    <a:pt x="5" y="88"/>
                  </a:moveTo>
                  <a:lnTo>
                    <a:pt x="5" y="77"/>
                  </a:lnTo>
                  <a:lnTo>
                    <a:pt x="5" y="55"/>
                  </a:lnTo>
                  <a:lnTo>
                    <a:pt x="5" y="2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0" y="55"/>
                  </a:lnTo>
                  <a:lnTo>
                    <a:pt x="0" y="77"/>
                  </a:lnTo>
                  <a:lnTo>
                    <a:pt x="0" y="88"/>
                  </a:lnTo>
                  <a:lnTo>
                    <a:pt x="5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52" name="Freeform 30">
              <a:extLst>
                <a:ext uri="{FF2B5EF4-FFF2-40B4-BE49-F238E27FC236}">
                  <a16:creationId xmlns:a16="http://schemas.microsoft.com/office/drawing/2014/main" id="{1DB7E1F6-61B4-4C3F-83ED-F651D2E30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" y="1600"/>
              <a:ext cx="112" cy="328"/>
            </a:xfrm>
            <a:custGeom>
              <a:avLst/>
              <a:gdLst>
                <a:gd name="T0" fmla="*/ 112 w 112"/>
                <a:gd name="T1" fmla="*/ 328 h 328"/>
                <a:gd name="T2" fmla="*/ 112 w 112"/>
                <a:gd name="T3" fmla="*/ 284 h 328"/>
                <a:gd name="T4" fmla="*/ 109 w 112"/>
                <a:gd name="T5" fmla="*/ 243 h 328"/>
                <a:gd name="T6" fmla="*/ 104 w 112"/>
                <a:gd name="T7" fmla="*/ 207 h 328"/>
                <a:gd name="T8" fmla="*/ 96 w 112"/>
                <a:gd name="T9" fmla="*/ 171 h 328"/>
                <a:gd name="T10" fmla="*/ 89 w 112"/>
                <a:gd name="T11" fmla="*/ 140 h 328"/>
                <a:gd name="T12" fmla="*/ 78 w 112"/>
                <a:gd name="T13" fmla="*/ 116 h 328"/>
                <a:gd name="T14" fmla="*/ 68 w 112"/>
                <a:gd name="T15" fmla="*/ 91 h 328"/>
                <a:gd name="T16" fmla="*/ 57 w 112"/>
                <a:gd name="T17" fmla="*/ 71 h 328"/>
                <a:gd name="T18" fmla="*/ 47 w 112"/>
                <a:gd name="T19" fmla="*/ 55 h 328"/>
                <a:gd name="T20" fmla="*/ 39 w 112"/>
                <a:gd name="T21" fmla="*/ 38 h 328"/>
                <a:gd name="T22" fmla="*/ 29 w 112"/>
                <a:gd name="T23" fmla="*/ 27 h 328"/>
                <a:gd name="T24" fmla="*/ 18 w 112"/>
                <a:gd name="T25" fmla="*/ 16 h 328"/>
                <a:gd name="T26" fmla="*/ 13 w 112"/>
                <a:gd name="T27" fmla="*/ 11 h 328"/>
                <a:gd name="T28" fmla="*/ 8 w 112"/>
                <a:gd name="T29" fmla="*/ 5 h 328"/>
                <a:gd name="T30" fmla="*/ 3 w 112"/>
                <a:gd name="T31" fmla="*/ 3 h 328"/>
                <a:gd name="T32" fmla="*/ 0 w 112"/>
                <a:gd name="T33" fmla="*/ 0 h 328"/>
                <a:gd name="T34" fmla="*/ 0 w 112"/>
                <a:gd name="T35" fmla="*/ 5 h 328"/>
                <a:gd name="T36" fmla="*/ 0 w 112"/>
                <a:gd name="T37" fmla="*/ 5 h 328"/>
                <a:gd name="T38" fmla="*/ 5 w 112"/>
                <a:gd name="T39" fmla="*/ 8 h 328"/>
                <a:gd name="T40" fmla="*/ 10 w 112"/>
                <a:gd name="T41" fmla="*/ 14 h 328"/>
                <a:gd name="T42" fmla="*/ 18 w 112"/>
                <a:gd name="T43" fmla="*/ 22 h 328"/>
                <a:gd name="T44" fmla="*/ 26 w 112"/>
                <a:gd name="T45" fmla="*/ 30 h 328"/>
                <a:gd name="T46" fmla="*/ 34 w 112"/>
                <a:gd name="T47" fmla="*/ 44 h 328"/>
                <a:gd name="T48" fmla="*/ 44 w 112"/>
                <a:gd name="T49" fmla="*/ 58 h 328"/>
                <a:gd name="T50" fmla="*/ 55 w 112"/>
                <a:gd name="T51" fmla="*/ 74 h 328"/>
                <a:gd name="T52" fmla="*/ 65 w 112"/>
                <a:gd name="T53" fmla="*/ 94 h 328"/>
                <a:gd name="T54" fmla="*/ 75 w 112"/>
                <a:gd name="T55" fmla="*/ 118 h 328"/>
                <a:gd name="T56" fmla="*/ 86 w 112"/>
                <a:gd name="T57" fmla="*/ 143 h 328"/>
                <a:gd name="T58" fmla="*/ 94 w 112"/>
                <a:gd name="T59" fmla="*/ 174 h 328"/>
                <a:gd name="T60" fmla="*/ 99 w 112"/>
                <a:gd name="T61" fmla="*/ 207 h 328"/>
                <a:gd name="T62" fmla="*/ 104 w 112"/>
                <a:gd name="T63" fmla="*/ 243 h 328"/>
                <a:gd name="T64" fmla="*/ 107 w 112"/>
                <a:gd name="T65" fmla="*/ 284 h 328"/>
                <a:gd name="T66" fmla="*/ 109 w 112"/>
                <a:gd name="T67" fmla="*/ 328 h 328"/>
                <a:gd name="T68" fmla="*/ 112 w 112"/>
                <a:gd name="T69" fmla="*/ 328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2"/>
                <a:gd name="T106" fmla="*/ 0 h 328"/>
                <a:gd name="T107" fmla="*/ 112 w 112"/>
                <a:gd name="T108" fmla="*/ 328 h 32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2" h="328">
                  <a:moveTo>
                    <a:pt x="112" y="328"/>
                  </a:moveTo>
                  <a:lnTo>
                    <a:pt x="112" y="284"/>
                  </a:lnTo>
                  <a:lnTo>
                    <a:pt x="109" y="243"/>
                  </a:lnTo>
                  <a:lnTo>
                    <a:pt x="104" y="207"/>
                  </a:lnTo>
                  <a:lnTo>
                    <a:pt x="96" y="171"/>
                  </a:lnTo>
                  <a:lnTo>
                    <a:pt x="89" y="140"/>
                  </a:lnTo>
                  <a:lnTo>
                    <a:pt x="78" y="116"/>
                  </a:lnTo>
                  <a:lnTo>
                    <a:pt x="68" y="91"/>
                  </a:lnTo>
                  <a:lnTo>
                    <a:pt x="57" y="71"/>
                  </a:lnTo>
                  <a:lnTo>
                    <a:pt x="47" y="55"/>
                  </a:lnTo>
                  <a:lnTo>
                    <a:pt x="39" y="38"/>
                  </a:lnTo>
                  <a:lnTo>
                    <a:pt x="29" y="27"/>
                  </a:lnTo>
                  <a:lnTo>
                    <a:pt x="18" y="16"/>
                  </a:lnTo>
                  <a:lnTo>
                    <a:pt x="13" y="11"/>
                  </a:lnTo>
                  <a:lnTo>
                    <a:pt x="8" y="5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5"/>
                  </a:lnTo>
                  <a:lnTo>
                    <a:pt x="5" y="8"/>
                  </a:lnTo>
                  <a:lnTo>
                    <a:pt x="10" y="14"/>
                  </a:lnTo>
                  <a:lnTo>
                    <a:pt x="18" y="22"/>
                  </a:lnTo>
                  <a:lnTo>
                    <a:pt x="26" y="30"/>
                  </a:lnTo>
                  <a:lnTo>
                    <a:pt x="34" y="44"/>
                  </a:lnTo>
                  <a:lnTo>
                    <a:pt x="44" y="58"/>
                  </a:lnTo>
                  <a:lnTo>
                    <a:pt x="55" y="74"/>
                  </a:lnTo>
                  <a:lnTo>
                    <a:pt x="65" y="94"/>
                  </a:lnTo>
                  <a:lnTo>
                    <a:pt x="75" y="118"/>
                  </a:lnTo>
                  <a:lnTo>
                    <a:pt x="86" y="143"/>
                  </a:lnTo>
                  <a:lnTo>
                    <a:pt x="94" y="174"/>
                  </a:lnTo>
                  <a:lnTo>
                    <a:pt x="99" y="207"/>
                  </a:lnTo>
                  <a:lnTo>
                    <a:pt x="104" y="243"/>
                  </a:lnTo>
                  <a:lnTo>
                    <a:pt x="107" y="284"/>
                  </a:lnTo>
                  <a:lnTo>
                    <a:pt x="109" y="328"/>
                  </a:lnTo>
                  <a:lnTo>
                    <a:pt x="112" y="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53" name="Freeform 31">
              <a:extLst>
                <a:ext uri="{FF2B5EF4-FFF2-40B4-BE49-F238E27FC236}">
                  <a16:creationId xmlns:a16="http://schemas.microsoft.com/office/drawing/2014/main" id="{3465A828-DC62-4942-A1BC-5DAF63733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" y="1928"/>
              <a:ext cx="3" cy="88"/>
            </a:xfrm>
            <a:custGeom>
              <a:avLst/>
              <a:gdLst>
                <a:gd name="T0" fmla="*/ 3 w 3"/>
                <a:gd name="T1" fmla="*/ 88 h 88"/>
                <a:gd name="T2" fmla="*/ 3 w 3"/>
                <a:gd name="T3" fmla="*/ 80 h 88"/>
                <a:gd name="T4" fmla="*/ 3 w 3"/>
                <a:gd name="T5" fmla="*/ 55 h 88"/>
                <a:gd name="T6" fmla="*/ 3 w 3"/>
                <a:gd name="T7" fmla="*/ 25 h 88"/>
                <a:gd name="T8" fmla="*/ 3 w 3"/>
                <a:gd name="T9" fmla="*/ 0 h 88"/>
                <a:gd name="T10" fmla="*/ 0 w 3"/>
                <a:gd name="T11" fmla="*/ 0 h 88"/>
                <a:gd name="T12" fmla="*/ 0 w 3"/>
                <a:gd name="T13" fmla="*/ 25 h 88"/>
                <a:gd name="T14" fmla="*/ 0 w 3"/>
                <a:gd name="T15" fmla="*/ 55 h 88"/>
                <a:gd name="T16" fmla="*/ 0 w 3"/>
                <a:gd name="T17" fmla="*/ 80 h 88"/>
                <a:gd name="T18" fmla="*/ 0 w 3"/>
                <a:gd name="T19" fmla="*/ 88 h 88"/>
                <a:gd name="T20" fmla="*/ 3 w 3"/>
                <a:gd name="T21" fmla="*/ 88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"/>
                <a:gd name="T34" fmla="*/ 0 h 88"/>
                <a:gd name="T35" fmla="*/ 3 w 3"/>
                <a:gd name="T36" fmla="*/ 88 h 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" h="88">
                  <a:moveTo>
                    <a:pt x="3" y="88"/>
                  </a:moveTo>
                  <a:lnTo>
                    <a:pt x="3" y="80"/>
                  </a:lnTo>
                  <a:lnTo>
                    <a:pt x="3" y="55"/>
                  </a:lnTo>
                  <a:lnTo>
                    <a:pt x="3" y="2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0" y="88"/>
                  </a:lnTo>
                  <a:lnTo>
                    <a:pt x="3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54" name="Freeform 32">
              <a:extLst>
                <a:ext uri="{FF2B5EF4-FFF2-40B4-BE49-F238E27FC236}">
                  <a16:creationId xmlns:a16="http://schemas.microsoft.com/office/drawing/2014/main" id="{94AB7E08-EA85-404A-A9D9-B04FE8AF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1831"/>
              <a:ext cx="3" cy="160"/>
            </a:xfrm>
            <a:custGeom>
              <a:avLst/>
              <a:gdLst>
                <a:gd name="T0" fmla="*/ 0 w 3"/>
                <a:gd name="T1" fmla="*/ 0 h 160"/>
                <a:gd name="T2" fmla="*/ 0 w 3"/>
                <a:gd name="T3" fmla="*/ 42 h 160"/>
                <a:gd name="T4" fmla="*/ 0 w 3"/>
                <a:gd name="T5" fmla="*/ 94 h 160"/>
                <a:gd name="T6" fmla="*/ 0 w 3"/>
                <a:gd name="T7" fmla="*/ 141 h 160"/>
                <a:gd name="T8" fmla="*/ 0 w 3"/>
                <a:gd name="T9" fmla="*/ 160 h 160"/>
                <a:gd name="T10" fmla="*/ 3 w 3"/>
                <a:gd name="T11" fmla="*/ 160 h 160"/>
                <a:gd name="T12" fmla="*/ 3 w 3"/>
                <a:gd name="T13" fmla="*/ 141 h 160"/>
                <a:gd name="T14" fmla="*/ 3 w 3"/>
                <a:gd name="T15" fmla="*/ 94 h 160"/>
                <a:gd name="T16" fmla="*/ 3 w 3"/>
                <a:gd name="T17" fmla="*/ 42 h 160"/>
                <a:gd name="T18" fmla="*/ 3 w 3"/>
                <a:gd name="T19" fmla="*/ 0 h 160"/>
                <a:gd name="T20" fmla="*/ 0 w 3"/>
                <a:gd name="T21" fmla="*/ 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"/>
                <a:gd name="T34" fmla="*/ 0 h 160"/>
                <a:gd name="T35" fmla="*/ 3 w 3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" h="160">
                  <a:moveTo>
                    <a:pt x="0" y="0"/>
                  </a:moveTo>
                  <a:lnTo>
                    <a:pt x="0" y="42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60"/>
                  </a:lnTo>
                  <a:lnTo>
                    <a:pt x="3" y="160"/>
                  </a:lnTo>
                  <a:lnTo>
                    <a:pt x="3" y="141"/>
                  </a:lnTo>
                  <a:lnTo>
                    <a:pt x="3" y="94"/>
                  </a:lnTo>
                  <a:lnTo>
                    <a:pt x="3" y="4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55" name="Freeform 33">
              <a:extLst>
                <a:ext uri="{FF2B5EF4-FFF2-40B4-BE49-F238E27FC236}">
                  <a16:creationId xmlns:a16="http://schemas.microsoft.com/office/drawing/2014/main" id="{808835B8-C00D-4254-B1EE-9845F29F4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" y="1619"/>
              <a:ext cx="60" cy="212"/>
            </a:xfrm>
            <a:custGeom>
              <a:avLst/>
              <a:gdLst>
                <a:gd name="T0" fmla="*/ 2 w 60"/>
                <a:gd name="T1" fmla="*/ 6 h 212"/>
                <a:gd name="T2" fmla="*/ 0 w 60"/>
                <a:gd name="T3" fmla="*/ 6 h 212"/>
                <a:gd name="T4" fmla="*/ 8 w 60"/>
                <a:gd name="T5" fmla="*/ 19 h 212"/>
                <a:gd name="T6" fmla="*/ 18 w 60"/>
                <a:gd name="T7" fmla="*/ 36 h 212"/>
                <a:gd name="T8" fmla="*/ 26 w 60"/>
                <a:gd name="T9" fmla="*/ 58 h 212"/>
                <a:gd name="T10" fmla="*/ 36 w 60"/>
                <a:gd name="T11" fmla="*/ 83 h 212"/>
                <a:gd name="T12" fmla="*/ 44 w 60"/>
                <a:gd name="T13" fmla="*/ 113 h 212"/>
                <a:gd name="T14" fmla="*/ 49 w 60"/>
                <a:gd name="T15" fmla="*/ 144 h 212"/>
                <a:gd name="T16" fmla="*/ 54 w 60"/>
                <a:gd name="T17" fmla="*/ 177 h 212"/>
                <a:gd name="T18" fmla="*/ 57 w 60"/>
                <a:gd name="T19" fmla="*/ 212 h 212"/>
                <a:gd name="T20" fmla="*/ 60 w 60"/>
                <a:gd name="T21" fmla="*/ 212 h 212"/>
                <a:gd name="T22" fmla="*/ 60 w 60"/>
                <a:gd name="T23" fmla="*/ 177 h 212"/>
                <a:gd name="T24" fmla="*/ 54 w 60"/>
                <a:gd name="T25" fmla="*/ 144 h 212"/>
                <a:gd name="T26" fmla="*/ 47 w 60"/>
                <a:gd name="T27" fmla="*/ 110 h 212"/>
                <a:gd name="T28" fmla="*/ 39 w 60"/>
                <a:gd name="T29" fmla="*/ 83 h 212"/>
                <a:gd name="T30" fmla="*/ 28 w 60"/>
                <a:gd name="T31" fmla="*/ 55 h 212"/>
                <a:gd name="T32" fmla="*/ 21 w 60"/>
                <a:gd name="T33" fmla="*/ 33 h 212"/>
                <a:gd name="T34" fmla="*/ 10 w 60"/>
                <a:gd name="T35" fmla="*/ 17 h 212"/>
                <a:gd name="T36" fmla="*/ 2 w 60"/>
                <a:gd name="T37" fmla="*/ 3 h 212"/>
                <a:gd name="T38" fmla="*/ 0 w 60"/>
                <a:gd name="T39" fmla="*/ 3 h 212"/>
                <a:gd name="T40" fmla="*/ 2 w 60"/>
                <a:gd name="T41" fmla="*/ 3 h 212"/>
                <a:gd name="T42" fmla="*/ 0 w 60"/>
                <a:gd name="T43" fmla="*/ 0 h 212"/>
                <a:gd name="T44" fmla="*/ 0 w 60"/>
                <a:gd name="T45" fmla="*/ 3 h 212"/>
                <a:gd name="T46" fmla="*/ 2 w 60"/>
                <a:gd name="T47" fmla="*/ 6 h 2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0"/>
                <a:gd name="T73" fmla="*/ 0 h 212"/>
                <a:gd name="T74" fmla="*/ 60 w 60"/>
                <a:gd name="T75" fmla="*/ 212 h 2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0" h="212">
                  <a:moveTo>
                    <a:pt x="2" y="6"/>
                  </a:moveTo>
                  <a:lnTo>
                    <a:pt x="0" y="6"/>
                  </a:lnTo>
                  <a:lnTo>
                    <a:pt x="8" y="19"/>
                  </a:lnTo>
                  <a:lnTo>
                    <a:pt x="18" y="36"/>
                  </a:lnTo>
                  <a:lnTo>
                    <a:pt x="26" y="58"/>
                  </a:lnTo>
                  <a:lnTo>
                    <a:pt x="36" y="83"/>
                  </a:lnTo>
                  <a:lnTo>
                    <a:pt x="44" y="113"/>
                  </a:lnTo>
                  <a:lnTo>
                    <a:pt x="49" y="144"/>
                  </a:lnTo>
                  <a:lnTo>
                    <a:pt x="54" y="177"/>
                  </a:lnTo>
                  <a:lnTo>
                    <a:pt x="57" y="212"/>
                  </a:lnTo>
                  <a:lnTo>
                    <a:pt x="60" y="212"/>
                  </a:lnTo>
                  <a:lnTo>
                    <a:pt x="60" y="177"/>
                  </a:lnTo>
                  <a:lnTo>
                    <a:pt x="54" y="144"/>
                  </a:lnTo>
                  <a:lnTo>
                    <a:pt x="47" y="110"/>
                  </a:lnTo>
                  <a:lnTo>
                    <a:pt x="39" y="83"/>
                  </a:lnTo>
                  <a:lnTo>
                    <a:pt x="28" y="55"/>
                  </a:lnTo>
                  <a:lnTo>
                    <a:pt x="21" y="33"/>
                  </a:lnTo>
                  <a:lnTo>
                    <a:pt x="10" y="17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56" name="Freeform 34">
              <a:extLst>
                <a:ext uri="{FF2B5EF4-FFF2-40B4-BE49-F238E27FC236}">
                  <a16:creationId xmlns:a16="http://schemas.microsoft.com/office/drawing/2014/main" id="{9B639E86-721D-4D39-A3A7-052D6E3D8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622"/>
              <a:ext cx="57" cy="201"/>
            </a:xfrm>
            <a:custGeom>
              <a:avLst/>
              <a:gdLst>
                <a:gd name="T0" fmla="*/ 3 w 57"/>
                <a:gd name="T1" fmla="*/ 201 h 201"/>
                <a:gd name="T2" fmla="*/ 5 w 57"/>
                <a:gd name="T3" fmla="*/ 168 h 201"/>
                <a:gd name="T4" fmla="*/ 8 w 57"/>
                <a:gd name="T5" fmla="*/ 135 h 201"/>
                <a:gd name="T6" fmla="*/ 16 w 57"/>
                <a:gd name="T7" fmla="*/ 105 h 201"/>
                <a:gd name="T8" fmla="*/ 23 w 57"/>
                <a:gd name="T9" fmla="*/ 77 h 201"/>
                <a:gd name="T10" fmla="*/ 31 w 57"/>
                <a:gd name="T11" fmla="*/ 52 h 201"/>
                <a:gd name="T12" fmla="*/ 39 w 57"/>
                <a:gd name="T13" fmla="*/ 33 h 201"/>
                <a:gd name="T14" fmla="*/ 50 w 57"/>
                <a:gd name="T15" fmla="*/ 16 h 201"/>
                <a:gd name="T16" fmla="*/ 57 w 57"/>
                <a:gd name="T17" fmla="*/ 3 h 201"/>
                <a:gd name="T18" fmla="*/ 55 w 57"/>
                <a:gd name="T19" fmla="*/ 0 h 201"/>
                <a:gd name="T20" fmla="*/ 47 w 57"/>
                <a:gd name="T21" fmla="*/ 14 h 201"/>
                <a:gd name="T22" fmla="*/ 37 w 57"/>
                <a:gd name="T23" fmla="*/ 30 h 201"/>
                <a:gd name="T24" fmla="*/ 29 w 57"/>
                <a:gd name="T25" fmla="*/ 49 h 201"/>
                <a:gd name="T26" fmla="*/ 18 w 57"/>
                <a:gd name="T27" fmla="*/ 74 h 201"/>
                <a:gd name="T28" fmla="*/ 10 w 57"/>
                <a:gd name="T29" fmla="*/ 102 h 201"/>
                <a:gd name="T30" fmla="*/ 5 w 57"/>
                <a:gd name="T31" fmla="*/ 135 h 201"/>
                <a:gd name="T32" fmla="*/ 0 w 57"/>
                <a:gd name="T33" fmla="*/ 168 h 201"/>
                <a:gd name="T34" fmla="*/ 0 w 57"/>
                <a:gd name="T35" fmla="*/ 201 h 201"/>
                <a:gd name="T36" fmla="*/ 3 w 57"/>
                <a:gd name="T37" fmla="*/ 201 h 20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7"/>
                <a:gd name="T58" fmla="*/ 0 h 201"/>
                <a:gd name="T59" fmla="*/ 57 w 57"/>
                <a:gd name="T60" fmla="*/ 201 h 20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7" h="201">
                  <a:moveTo>
                    <a:pt x="3" y="201"/>
                  </a:moveTo>
                  <a:lnTo>
                    <a:pt x="5" y="168"/>
                  </a:lnTo>
                  <a:lnTo>
                    <a:pt x="8" y="135"/>
                  </a:lnTo>
                  <a:lnTo>
                    <a:pt x="16" y="105"/>
                  </a:lnTo>
                  <a:lnTo>
                    <a:pt x="23" y="77"/>
                  </a:lnTo>
                  <a:lnTo>
                    <a:pt x="31" y="52"/>
                  </a:lnTo>
                  <a:lnTo>
                    <a:pt x="39" y="33"/>
                  </a:lnTo>
                  <a:lnTo>
                    <a:pt x="50" y="16"/>
                  </a:lnTo>
                  <a:lnTo>
                    <a:pt x="57" y="3"/>
                  </a:lnTo>
                  <a:lnTo>
                    <a:pt x="55" y="0"/>
                  </a:lnTo>
                  <a:lnTo>
                    <a:pt x="47" y="14"/>
                  </a:lnTo>
                  <a:lnTo>
                    <a:pt x="37" y="30"/>
                  </a:lnTo>
                  <a:lnTo>
                    <a:pt x="29" y="49"/>
                  </a:lnTo>
                  <a:lnTo>
                    <a:pt x="18" y="74"/>
                  </a:lnTo>
                  <a:lnTo>
                    <a:pt x="10" y="102"/>
                  </a:lnTo>
                  <a:lnTo>
                    <a:pt x="5" y="135"/>
                  </a:lnTo>
                  <a:lnTo>
                    <a:pt x="0" y="168"/>
                  </a:lnTo>
                  <a:lnTo>
                    <a:pt x="0" y="201"/>
                  </a:lnTo>
                  <a:lnTo>
                    <a:pt x="3" y="2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57" name="Freeform 35">
              <a:extLst>
                <a:ext uri="{FF2B5EF4-FFF2-40B4-BE49-F238E27FC236}">
                  <a16:creationId xmlns:a16="http://schemas.microsoft.com/office/drawing/2014/main" id="{AC8AC9A9-AF26-481E-B207-42137F071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823"/>
              <a:ext cx="3" cy="163"/>
            </a:xfrm>
            <a:custGeom>
              <a:avLst/>
              <a:gdLst>
                <a:gd name="T0" fmla="*/ 3 w 3"/>
                <a:gd name="T1" fmla="*/ 163 h 163"/>
                <a:gd name="T2" fmla="*/ 3 w 3"/>
                <a:gd name="T3" fmla="*/ 141 h 163"/>
                <a:gd name="T4" fmla="*/ 3 w 3"/>
                <a:gd name="T5" fmla="*/ 94 h 163"/>
                <a:gd name="T6" fmla="*/ 3 w 3"/>
                <a:gd name="T7" fmla="*/ 42 h 163"/>
                <a:gd name="T8" fmla="*/ 3 w 3"/>
                <a:gd name="T9" fmla="*/ 0 h 163"/>
                <a:gd name="T10" fmla="*/ 0 w 3"/>
                <a:gd name="T11" fmla="*/ 0 h 163"/>
                <a:gd name="T12" fmla="*/ 0 w 3"/>
                <a:gd name="T13" fmla="*/ 42 h 163"/>
                <a:gd name="T14" fmla="*/ 0 w 3"/>
                <a:gd name="T15" fmla="*/ 94 h 163"/>
                <a:gd name="T16" fmla="*/ 0 w 3"/>
                <a:gd name="T17" fmla="*/ 141 h 163"/>
                <a:gd name="T18" fmla="*/ 0 w 3"/>
                <a:gd name="T19" fmla="*/ 163 h 163"/>
                <a:gd name="T20" fmla="*/ 3 w 3"/>
                <a:gd name="T21" fmla="*/ 163 h 1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"/>
                <a:gd name="T34" fmla="*/ 0 h 163"/>
                <a:gd name="T35" fmla="*/ 3 w 3"/>
                <a:gd name="T36" fmla="*/ 163 h 1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" h="163">
                  <a:moveTo>
                    <a:pt x="3" y="163"/>
                  </a:moveTo>
                  <a:lnTo>
                    <a:pt x="3" y="141"/>
                  </a:lnTo>
                  <a:lnTo>
                    <a:pt x="3" y="94"/>
                  </a:lnTo>
                  <a:lnTo>
                    <a:pt x="3" y="4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63"/>
                  </a:lnTo>
                  <a:lnTo>
                    <a:pt x="3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58" name="Freeform 36">
              <a:extLst>
                <a:ext uri="{FF2B5EF4-FFF2-40B4-BE49-F238E27FC236}">
                  <a16:creationId xmlns:a16="http://schemas.microsoft.com/office/drawing/2014/main" id="{AE2BECFE-F225-4B96-AAD4-1D5974241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" y="1969"/>
              <a:ext cx="854" cy="298"/>
            </a:xfrm>
            <a:custGeom>
              <a:avLst/>
              <a:gdLst>
                <a:gd name="T0" fmla="*/ 0 w 854"/>
                <a:gd name="T1" fmla="*/ 188 h 298"/>
                <a:gd name="T2" fmla="*/ 427 w 854"/>
                <a:gd name="T3" fmla="*/ 0 h 298"/>
                <a:gd name="T4" fmla="*/ 854 w 854"/>
                <a:gd name="T5" fmla="*/ 188 h 298"/>
                <a:gd name="T6" fmla="*/ 854 w 854"/>
                <a:gd name="T7" fmla="*/ 298 h 298"/>
                <a:gd name="T8" fmla="*/ 0 w 854"/>
                <a:gd name="T9" fmla="*/ 298 h 298"/>
                <a:gd name="T10" fmla="*/ 0 w 854"/>
                <a:gd name="T11" fmla="*/ 188 h 2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54"/>
                <a:gd name="T19" fmla="*/ 0 h 298"/>
                <a:gd name="T20" fmla="*/ 854 w 854"/>
                <a:gd name="T21" fmla="*/ 298 h 2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54" h="298">
                  <a:moveTo>
                    <a:pt x="0" y="188"/>
                  </a:moveTo>
                  <a:lnTo>
                    <a:pt x="427" y="0"/>
                  </a:lnTo>
                  <a:lnTo>
                    <a:pt x="854" y="188"/>
                  </a:lnTo>
                  <a:lnTo>
                    <a:pt x="854" y="298"/>
                  </a:lnTo>
                  <a:lnTo>
                    <a:pt x="0" y="29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59" name="Freeform 37">
              <a:extLst>
                <a:ext uri="{FF2B5EF4-FFF2-40B4-BE49-F238E27FC236}">
                  <a16:creationId xmlns:a16="http://schemas.microsoft.com/office/drawing/2014/main" id="{924F87F7-F3C5-4C4B-9CBB-63B0354D0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" y="1967"/>
              <a:ext cx="427" cy="193"/>
            </a:xfrm>
            <a:custGeom>
              <a:avLst/>
              <a:gdLst>
                <a:gd name="T0" fmla="*/ 427 w 427"/>
                <a:gd name="T1" fmla="*/ 0 h 193"/>
                <a:gd name="T2" fmla="*/ 427 w 427"/>
                <a:gd name="T3" fmla="*/ 0 h 193"/>
                <a:gd name="T4" fmla="*/ 0 w 427"/>
                <a:gd name="T5" fmla="*/ 187 h 193"/>
                <a:gd name="T6" fmla="*/ 0 w 427"/>
                <a:gd name="T7" fmla="*/ 193 h 193"/>
                <a:gd name="T8" fmla="*/ 427 w 427"/>
                <a:gd name="T9" fmla="*/ 5 h 193"/>
                <a:gd name="T10" fmla="*/ 427 w 427"/>
                <a:gd name="T11" fmla="*/ 5 h 193"/>
                <a:gd name="T12" fmla="*/ 427 w 427"/>
                <a:gd name="T13" fmla="*/ 0 h 193"/>
                <a:gd name="T14" fmla="*/ 427 w 427"/>
                <a:gd name="T15" fmla="*/ 0 h 193"/>
                <a:gd name="T16" fmla="*/ 427 w 427"/>
                <a:gd name="T17" fmla="*/ 0 h 193"/>
                <a:gd name="T18" fmla="*/ 427 w 427"/>
                <a:gd name="T19" fmla="*/ 0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7"/>
                <a:gd name="T31" fmla="*/ 0 h 193"/>
                <a:gd name="T32" fmla="*/ 427 w 427"/>
                <a:gd name="T33" fmla="*/ 193 h 1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7" h="193">
                  <a:moveTo>
                    <a:pt x="427" y="0"/>
                  </a:moveTo>
                  <a:lnTo>
                    <a:pt x="427" y="0"/>
                  </a:lnTo>
                  <a:lnTo>
                    <a:pt x="0" y="187"/>
                  </a:lnTo>
                  <a:lnTo>
                    <a:pt x="0" y="193"/>
                  </a:lnTo>
                  <a:lnTo>
                    <a:pt x="427" y="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60" name="Freeform 38">
              <a:extLst>
                <a:ext uri="{FF2B5EF4-FFF2-40B4-BE49-F238E27FC236}">
                  <a16:creationId xmlns:a16="http://schemas.microsoft.com/office/drawing/2014/main" id="{CC438CBD-0F39-4852-A3C6-A6E391A44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1967"/>
              <a:ext cx="430" cy="193"/>
            </a:xfrm>
            <a:custGeom>
              <a:avLst/>
              <a:gdLst>
                <a:gd name="T0" fmla="*/ 430 w 430"/>
                <a:gd name="T1" fmla="*/ 190 h 193"/>
                <a:gd name="T2" fmla="*/ 430 w 430"/>
                <a:gd name="T3" fmla="*/ 187 h 193"/>
                <a:gd name="T4" fmla="*/ 0 w 430"/>
                <a:gd name="T5" fmla="*/ 0 h 193"/>
                <a:gd name="T6" fmla="*/ 0 w 430"/>
                <a:gd name="T7" fmla="*/ 5 h 193"/>
                <a:gd name="T8" fmla="*/ 427 w 430"/>
                <a:gd name="T9" fmla="*/ 193 h 193"/>
                <a:gd name="T10" fmla="*/ 427 w 430"/>
                <a:gd name="T11" fmla="*/ 190 h 193"/>
                <a:gd name="T12" fmla="*/ 430 w 430"/>
                <a:gd name="T13" fmla="*/ 190 h 193"/>
                <a:gd name="T14" fmla="*/ 430 w 430"/>
                <a:gd name="T15" fmla="*/ 190 h 193"/>
                <a:gd name="T16" fmla="*/ 430 w 430"/>
                <a:gd name="T17" fmla="*/ 187 h 193"/>
                <a:gd name="T18" fmla="*/ 430 w 430"/>
                <a:gd name="T19" fmla="*/ 190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0"/>
                <a:gd name="T31" fmla="*/ 0 h 193"/>
                <a:gd name="T32" fmla="*/ 430 w 430"/>
                <a:gd name="T33" fmla="*/ 193 h 1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0" h="193">
                  <a:moveTo>
                    <a:pt x="430" y="190"/>
                  </a:moveTo>
                  <a:lnTo>
                    <a:pt x="430" y="187"/>
                  </a:lnTo>
                  <a:lnTo>
                    <a:pt x="0" y="0"/>
                  </a:lnTo>
                  <a:lnTo>
                    <a:pt x="0" y="5"/>
                  </a:lnTo>
                  <a:lnTo>
                    <a:pt x="427" y="193"/>
                  </a:lnTo>
                  <a:lnTo>
                    <a:pt x="427" y="190"/>
                  </a:lnTo>
                  <a:lnTo>
                    <a:pt x="430" y="190"/>
                  </a:lnTo>
                  <a:lnTo>
                    <a:pt x="430" y="187"/>
                  </a:lnTo>
                  <a:lnTo>
                    <a:pt x="430" y="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61" name="Freeform 39">
              <a:extLst>
                <a:ext uri="{FF2B5EF4-FFF2-40B4-BE49-F238E27FC236}">
                  <a16:creationId xmlns:a16="http://schemas.microsoft.com/office/drawing/2014/main" id="{879CFA46-DC1D-4000-8C63-D06D4E51F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" y="2157"/>
              <a:ext cx="3" cy="113"/>
            </a:xfrm>
            <a:custGeom>
              <a:avLst/>
              <a:gdLst>
                <a:gd name="T0" fmla="*/ 0 w 3"/>
                <a:gd name="T1" fmla="*/ 113 h 113"/>
                <a:gd name="T2" fmla="*/ 3 w 3"/>
                <a:gd name="T3" fmla="*/ 110 h 113"/>
                <a:gd name="T4" fmla="*/ 3 w 3"/>
                <a:gd name="T5" fmla="*/ 0 h 113"/>
                <a:gd name="T6" fmla="*/ 0 w 3"/>
                <a:gd name="T7" fmla="*/ 0 h 113"/>
                <a:gd name="T8" fmla="*/ 0 w 3"/>
                <a:gd name="T9" fmla="*/ 110 h 113"/>
                <a:gd name="T10" fmla="*/ 0 w 3"/>
                <a:gd name="T11" fmla="*/ 108 h 113"/>
                <a:gd name="T12" fmla="*/ 0 w 3"/>
                <a:gd name="T13" fmla="*/ 113 h 113"/>
                <a:gd name="T14" fmla="*/ 3 w 3"/>
                <a:gd name="T15" fmla="*/ 113 h 113"/>
                <a:gd name="T16" fmla="*/ 3 w 3"/>
                <a:gd name="T17" fmla="*/ 110 h 113"/>
                <a:gd name="T18" fmla="*/ 0 w 3"/>
                <a:gd name="T19" fmla="*/ 11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13"/>
                <a:gd name="T32" fmla="*/ 3 w 3"/>
                <a:gd name="T33" fmla="*/ 113 h 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13">
                  <a:moveTo>
                    <a:pt x="0" y="113"/>
                  </a:moveTo>
                  <a:lnTo>
                    <a:pt x="3" y="11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0" y="108"/>
                  </a:lnTo>
                  <a:lnTo>
                    <a:pt x="0" y="113"/>
                  </a:lnTo>
                  <a:lnTo>
                    <a:pt x="3" y="113"/>
                  </a:lnTo>
                  <a:lnTo>
                    <a:pt x="3" y="11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62" name="Freeform 40">
              <a:extLst>
                <a:ext uri="{FF2B5EF4-FFF2-40B4-BE49-F238E27FC236}">
                  <a16:creationId xmlns:a16="http://schemas.microsoft.com/office/drawing/2014/main" id="{D75A7C02-BEE8-4152-977A-7F9E0FD1C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" y="2265"/>
              <a:ext cx="857" cy="5"/>
            </a:xfrm>
            <a:custGeom>
              <a:avLst/>
              <a:gdLst>
                <a:gd name="T0" fmla="*/ 0 w 857"/>
                <a:gd name="T1" fmla="*/ 2 h 5"/>
                <a:gd name="T2" fmla="*/ 3 w 857"/>
                <a:gd name="T3" fmla="*/ 5 h 5"/>
                <a:gd name="T4" fmla="*/ 857 w 857"/>
                <a:gd name="T5" fmla="*/ 5 h 5"/>
                <a:gd name="T6" fmla="*/ 857 w 857"/>
                <a:gd name="T7" fmla="*/ 0 h 5"/>
                <a:gd name="T8" fmla="*/ 3 w 857"/>
                <a:gd name="T9" fmla="*/ 0 h 5"/>
                <a:gd name="T10" fmla="*/ 5 w 857"/>
                <a:gd name="T11" fmla="*/ 2 h 5"/>
                <a:gd name="T12" fmla="*/ 0 w 857"/>
                <a:gd name="T13" fmla="*/ 2 h 5"/>
                <a:gd name="T14" fmla="*/ 0 w 857"/>
                <a:gd name="T15" fmla="*/ 5 h 5"/>
                <a:gd name="T16" fmla="*/ 3 w 857"/>
                <a:gd name="T17" fmla="*/ 5 h 5"/>
                <a:gd name="T18" fmla="*/ 0 w 857"/>
                <a:gd name="T19" fmla="*/ 2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7"/>
                <a:gd name="T31" fmla="*/ 0 h 5"/>
                <a:gd name="T32" fmla="*/ 857 w 857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7" h="5">
                  <a:moveTo>
                    <a:pt x="0" y="2"/>
                  </a:moveTo>
                  <a:lnTo>
                    <a:pt x="3" y="5"/>
                  </a:lnTo>
                  <a:lnTo>
                    <a:pt x="857" y="5"/>
                  </a:lnTo>
                  <a:lnTo>
                    <a:pt x="857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63" name="Freeform 41">
              <a:extLst>
                <a:ext uri="{FF2B5EF4-FFF2-40B4-BE49-F238E27FC236}">
                  <a16:creationId xmlns:a16="http://schemas.microsoft.com/office/drawing/2014/main" id="{22D0F13C-26FC-446C-9D3C-44F3E19E7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" y="2154"/>
              <a:ext cx="5" cy="113"/>
            </a:xfrm>
            <a:custGeom>
              <a:avLst/>
              <a:gdLst>
                <a:gd name="T0" fmla="*/ 3 w 5"/>
                <a:gd name="T1" fmla="*/ 0 h 113"/>
                <a:gd name="T2" fmla="*/ 0 w 5"/>
                <a:gd name="T3" fmla="*/ 3 h 113"/>
                <a:gd name="T4" fmla="*/ 0 w 5"/>
                <a:gd name="T5" fmla="*/ 113 h 113"/>
                <a:gd name="T6" fmla="*/ 5 w 5"/>
                <a:gd name="T7" fmla="*/ 113 h 113"/>
                <a:gd name="T8" fmla="*/ 5 w 5"/>
                <a:gd name="T9" fmla="*/ 3 h 113"/>
                <a:gd name="T10" fmla="*/ 3 w 5"/>
                <a:gd name="T11" fmla="*/ 6 h 113"/>
                <a:gd name="T12" fmla="*/ 3 w 5"/>
                <a:gd name="T13" fmla="*/ 0 h 113"/>
                <a:gd name="T14" fmla="*/ 0 w 5"/>
                <a:gd name="T15" fmla="*/ 3 h 113"/>
                <a:gd name="T16" fmla="*/ 0 w 5"/>
                <a:gd name="T17" fmla="*/ 3 h 113"/>
                <a:gd name="T18" fmla="*/ 3 w 5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13"/>
                <a:gd name="T32" fmla="*/ 5 w 5"/>
                <a:gd name="T33" fmla="*/ 113 h 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13">
                  <a:moveTo>
                    <a:pt x="3" y="0"/>
                  </a:moveTo>
                  <a:lnTo>
                    <a:pt x="0" y="3"/>
                  </a:lnTo>
                  <a:lnTo>
                    <a:pt x="0" y="113"/>
                  </a:lnTo>
                  <a:lnTo>
                    <a:pt x="5" y="113"/>
                  </a:lnTo>
                  <a:lnTo>
                    <a:pt x="5" y="3"/>
                  </a:lnTo>
                  <a:lnTo>
                    <a:pt x="3" y="6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64" name="Freeform 42">
              <a:extLst>
                <a:ext uri="{FF2B5EF4-FFF2-40B4-BE49-F238E27FC236}">
                  <a16:creationId xmlns:a16="http://schemas.microsoft.com/office/drawing/2014/main" id="{3B762421-B379-4FA6-819C-24E848B85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" y="1997"/>
              <a:ext cx="253" cy="154"/>
            </a:xfrm>
            <a:custGeom>
              <a:avLst/>
              <a:gdLst>
                <a:gd name="T0" fmla="*/ 253 w 253"/>
                <a:gd name="T1" fmla="*/ 3 h 154"/>
                <a:gd name="T2" fmla="*/ 242 w 253"/>
                <a:gd name="T3" fmla="*/ 3 h 154"/>
                <a:gd name="T4" fmla="*/ 0 w 253"/>
                <a:gd name="T5" fmla="*/ 110 h 154"/>
                <a:gd name="T6" fmla="*/ 10 w 253"/>
                <a:gd name="T7" fmla="*/ 154 h 154"/>
                <a:gd name="T8" fmla="*/ 253 w 253"/>
                <a:gd name="T9" fmla="*/ 47 h 154"/>
                <a:gd name="T10" fmla="*/ 242 w 253"/>
                <a:gd name="T11" fmla="*/ 47 h 154"/>
                <a:gd name="T12" fmla="*/ 253 w 253"/>
                <a:gd name="T13" fmla="*/ 3 h 154"/>
                <a:gd name="T14" fmla="*/ 247 w 253"/>
                <a:gd name="T15" fmla="*/ 0 h 154"/>
                <a:gd name="T16" fmla="*/ 242 w 253"/>
                <a:gd name="T17" fmla="*/ 3 h 154"/>
                <a:gd name="T18" fmla="*/ 253 w 253"/>
                <a:gd name="T19" fmla="*/ 3 h 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3"/>
                <a:gd name="T31" fmla="*/ 0 h 154"/>
                <a:gd name="T32" fmla="*/ 253 w 253"/>
                <a:gd name="T33" fmla="*/ 154 h 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3" h="154">
                  <a:moveTo>
                    <a:pt x="253" y="3"/>
                  </a:moveTo>
                  <a:lnTo>
                    <a:pt x="242" y="3"/>
                  </a:lnTo>
                  <a:lnTo>
                    <a:pt x="0" y="110"/>
                  </a:lnTo>
                  <a:lnTo>
                    <a:pt x="10" y="154"/>
                  </a:lnTo>
                  <a:lnTo>
                    <a:pt x="253" y="47"/>
                  </a:lnTo>
                  <a:lnTo>
                    <a:pt x="242" y="47"/>
                  </a:lnTo>
                  <a:lnTo>
                    <a:pt x="253" y="3"/>
                  </a:lnTo>
                  <a:lnTo>
                    <a:pt x="247" y="0"/>
                  </a:lnTo>
                  <a:lnTo>
                    <a:pt x="242" y="3"/>
                  </a:lnTo>
                  <a:lnTo>
                    <a:pt x="253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65" name="Freeform 43">
              <a:extLst>
                <a:ext uri="{FF2B5EF4-FFF2-40B4-BE49-F238E27FC236}">
                  <a16:creationId xmlns:a16="http://schemas.microsoft.com/office/drawing/2014/main" id="{C37C35FF-F89E-4729-B08C-2427F4C42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" y="2000"/>
              <a:ext cx="354" cy="154"/>
            </a:xfrm>
            <a:custGeom>
              <a:avLst/>
              <a:gdLst>
                <a:gd name="T0" fmla="*/ 248 w 354"/>
                <a:gd name="T1" fmla="*/ 154 h 154"/>
                <a:gd name="T2" fmla="*/ 253 w 354"/>
                <a:gd name="T3" fmla="*/ 107 h 154"/>
                <a:gd name="T4" fmla="*/ 11 w 354"/>
                <a:gd name="T5" fmla="*/ 0 h 154"/>
                <a:gd name="T6" fmla="*/ 0 w 354"/>
                <a:gd name="T7" fmla="*/ 44 h 154"/>
                <a:gd name="T8" fmla="*/ 242 w 354"/>
                <a:gd name="T9" fmla="*/ 151 h 154"/>
                <a:gd name="T10" fmla="*/ 248 w 354"/>
                <a:gd name="T11" fmla="*/ 105 h 154"/>
                <a:gd name="T12" fmla="*/ 248 w 354"/>
                <a:gd name="T13" fmla="*/ 154 h 154"/>
                <a:gd name="T14" fmla="*/ 354 w 354"/>
                <a:gd name="T15" fmla="*/ 154 h 154"/>
                <a:gd name="T16" fmla="*/ 253 w 354"/>
                <a:gd name="T17" fmla="*/ 107 h 154"/>
                <a:gd name="T18" fmla="*/ 248 w 354"/>
                <a:gd name="T19" fmla="*/ 154 h 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54"/>
                <a:gd name="T32" fmla="*/ 354 w 354"/>
                <a:gd name="T33" fmla="*/ 154 h 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54">
                  <a:moveTo>
                    <a:pt x="248" y="154"/>
                  </a:moveTo>
                  <a:lnTo>
                    <a:pt x="253" y="107"/>
                  </a:lnTo>
                  <a:lnTo>
                    <a:pt x="11" y="0"/>
                  </a:lnTo>
                  <a:lnTo>
                    <a:pt x="0" y="44"/>
                  </a:lnTo>
                  <a:lnTo>
                    <a:pt x="242" y="151"/>
                  </a:lnTo>
                  <a:lnTo>
                    <a:pt x="248" y="105"/>
                  </a:lnTo>
                  <a:lnTo>
                    <a:pt x="248" y="154"/>
                  </a:lnTo>
                  <a:lnTo>
                    <a:pt x="354" y="154"/>
                  </a:lnTo>
                  <a:lnTo>
                    <a:pt x="253" y="107"/>
                  </a:lnTo>
                  <a:lnTo>
                    <a:pt x="248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66" name="Freeform 44">
              <a:extLst>
                <a:ext uri="{FF2B5EF4-FFF2-40B4-BE49-F238E27FC236}">
                  <a16:creationId xmlns:a16="http://schemas.microsoft.com/office/drawing/2014/main" id="{5D040504-487B-47BA-A526-07461D22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" y="2105"/>
              <a:ext cx="592" cy="49"/>
            </a:xfrm>
            <a:custGeom>
              <a:avLst/>
              <a:gdLst>
                <a:gd name="T0" fmla="*/ 102 w 592"/>
                <a:gd name="T1" fmla="*/ 2 h 49"/>
                <a:gd name="T2" fmla="*/ 107 w 592"/>
                <a:gd name="T3" fmla="*/ 49 h 49"/>
                <a:gd name="T4" fmla="*/ 592 w 592"/>
                <a:gd name="T5" fmla="*/ 49 h 49"/>
                <a:gd name="T6" fmla="*/ 592 w 592"/>
                <a:gd name="T7" fmla="*/ 0 h 49"/>
                <a:gd name="T8" fmla="*/ 107 w 592"/>
                <a:gd name="T9" fmla="*/ 0 h 49"/>
                <a:gd name="T10" fmla="*/ 112 w 592"/>
                <a:gd name="T11" fmla="*/ 46 h 49"/>
                <a:gd name="T12" fmla="*/ 102 w 592"/>
                <a:gd name="T13" fmla="*/ 2 h 49"/>
                <a:gd name="T14" fmla="*/ 0 w 592"/>
                <a:gd name="T15" fmla="*/ 49 h 49"/>
                <a:gd name="T16" fmla="*/ 107 w 592"/>
                <a:gd name="T17" fmla="*/ 49 h 49"/>
                <a:gd name="T18" fmla="*/ 102 w 592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92"/>
                <a:gd name="T31" fmla="*/ 0 h 49"/>
                <a:gd name="T32" fmla="*/ 592 w 592"/>
                <a:gd name="T33" fmla="*/ 49 h 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92" h="49">
                  <a:moveTo>
                    <a:pt x="102" y="2"/>
                  </a:moveTo>
                  <a:lnTo>
                    <a:pt x="107" y="49"/>
                  </a:lnTo>
                  <a:lnTo>
                    <a:pt x="592" y="49"/>
                  </a:lnTo>
                  <a:lnTo>
                    <a:pt x="592" y="0"/>
                  </a:lnTo>
                  <a:lnTo>
                    <a:pt x="107" y="0"/>
                  </a:lnTo>
                  <a:lnTo>
                    <a:pt x="112" y="46"/>
                  </a:lnTo>
                  <a:lnTo>
                    <a:pt x="102" y="2"/>
                  </a:lnTo>
                  <a:lnTo>
                    <a:pt x="0" y="49"/>
                  </a:lnTo>
                  <a:lnTo>
                    <a:pt x="107" y="49"/>
                  </a:lnTo>
                  <a:lnTo>
                    <a:pt x="10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67" name="Freeform 45">
              <a:extLst>
                <a:ext uri="{FF2B5EF4-FFF2-40B4-BE49-F238E27FC236}">
                  <a16:creationId xmlns:a16="http://schemas.microsoft.com/office/drawing/2014/main" id="{9AD7D02B-065D-43BA-981F-0A97C49B4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" y="2174"/>
              <a:ext cx="5" cy="60"/>
            </a:xfrm>
            <a:custGeom>
              <a:avLst/>
              <a:gdLst>
                <a:gd name="T0" fmla="*/ 2 w 5"/>
                <a:gd name="T1" fmla="*/ 5 h 60"/>
                <a:gd name="T2" fmla="*/ 0 w 5"/>
                <a:gd name="T3" fmla="*/ 2 h 60"/>
                <a:gd name="T4" fmla="*/ 0 w 5"/>
                <a:gd name="T5" fmla="*/ 60 h 60"/>
                <a:gd name="T6" fmla="*/ 5 w 5"/>
                <a:gd name="T7" fmla="*/ 60 h 60"/>
                <a:gd name="T8" fmla="*/ 5 w 5"/>
                <a:gd name="T9" fmla="*/ 2 h 60"/>
                <a:gd name="T10" fmla="*/ 2 w 5"/>
                <a:gd name="T11" fmla="*/ 0 h 60"/>
                <a:gd name="T12" fmla="*/ 5 w 5"/>
                <a:gd name="T13" fmla="*/ 2 h 60"/>
                <a:gd name="T14" fmla="*/ 5 w 5"/>
                <a:gd name="T15" fmla="*/ 0 h 60"/>
                <a:gd name="T16" fmla="*/ 2 w 5"/>
                <a:gd name="T17" fmla="*/ 0 h 60"/>
                <a:gd name="T18" fmla="*/ 2 w 5"/>
                <a:gd name="T19" fmla="*/ 5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60"/>
                <a:gd name="T32" fmla="*/ 5 w 5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60">
                  <a:moveTo>
                    <a:pt x="2" y="5"/>
                  </a:moveTo>
                  <a:lnTo>
                    <a:pt x="0" y="2"/>
                  </a:lnTo>
                  <a:lnTo>
                    <a:pt x="0" y="60"/>
                  </a:lnTo>
                  <a:lnTo>
                    <a:pt x="5" y="60"/>
                  </a:lnTo>
                  <a:lnTo>
                    <a:pt x="5" y="2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68" name="Freeform 46">
              <a:extLst>
                <a:ext uri="{FF2B5EF4-FFF2-40B4-BE49-F238E27FC236}">
                  <a16:creationId xmlns:a16="http://schemas.microsoft.com/office/drawing/2014/main" id="{0C2CF3B9-97F9-4E54-952A-3412B702F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4" y="2174"/>
              <a:ext cx="799" cy="5"/>
            </a:xfrm>
            <a:custGeom>
              <a:avLst/>
              <a:gdLst>
                <a:gd name="T0" fmla="*/ 5 w 799"/>
                <a:gd name="T1" fmla="*/ 2 h 5"/>
                <a:gd name="T2" fmla="*/ 2 w 799"/>
                <a:gd name="T3" fmla="*/ 5 h 5"/>
                <a:gd name="T4" fmla="*/ 799 w 799"/>
                <a:gd name="T5" fmla="*/ 5 h 5"/>
                <a:gd name="T6" fmla="*/ 799 w 799"/>
                <a:gd name="T7" fmla="*/ 0 h 5"/>
                <a:gd name="T8" fmla="*/ 2 w 799"/>
                <a:gd name="T9" fmla="*/ 0 h 5"/>
                <a:gd name="T10" fmla="*/ 0 w 799"/>
                <a:gd name="T11" fmla="*/ 2 h 5"/>
                <a:gd name="T12" fmla="*/ 2 w 799"/>
                <a:gd name="T13" fmla="*/ 0 h 5"/>
                <a:gd name="T14" fmla="*/ 0 w 799"/>
                <a:gd name="T15" fmla="*/ 0 h 5"/>
                <a:gd name="T16" fmla="*/ 0 w 799"/>
                <a:gd name="T17" fmla="*/ 2 h 5"/>
                <a:gd name="T18" fmla="*/ 5 w 799"/>
                <a:gd name="T19" fmla="*/ 2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5"/>
                <a:gd name="T32" fmla="*/ 799 w 799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5">
                  <a:moveTo>
                    <a:pt x="5" y="2"/>
                  </a:moveTo>
                  <a:lnTo>
                    <a:pt x="2" y="5"/>
                  </a:lnTo>
                  <a:lnTo>
                    <a:pt x="799" y="5"/>
                  </a:lnTo>
                  <a:lnTo>
                    <a:pt x="799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69" name="Freeform 47">
              <a:extLst>
                <a:ext uri="{FF2B5EF4-FFF2-40B4-BE49-F238E27FC236}">
                  <a16:creationId xmlns:a16="http://schemas.microsoft.com/office/drawing/2014/main" id="{133782A3-A893-4DC1-8B76-0C5277ABC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4" y="2176"/>
              <a:ext cx="5" cy="61"/>
            </a:xfrm>
            <a:custGeom>
              <a:avLst/>
              <a:gdLst>
                <a:gd name="T0" fmla="*/ 2 w 5"/>
                <a:gd name="T1" fmla="*/ 55 h 61"/>
                <a:gd name="T2" fmla="*/ 5 w 5"/>
                <a:gd name="T3" fmla="*/ 58 h 61"/>
                <a:gd name="T4" fmla="*/ 5 w 5"/>
                <a:gd name="T5" fmla="*/ 0 h 61"/>
                <a:gd name="T6" fmla="*/ 0 w 5"/>
                <a:gd name="T7" fmla="*/ 0 h 61"/>
                <a:gd name="T8" fmla="*/ 0 w 5"/>
                <a:gd name="T9" fmla="*/ 58 h 61"/>
                <a:gd name="T10" fmla="*/ 2 w 5"/>
                <a:gd name="T11" fmla="*/ 61 h 61"/>
                <a:gd name="T12" fmla="*/ 0 w 5"/>
                <a:gd name="T13" fmla="*/ 58 h 61"/>
                <a:gd name="T14" fmla="*/ 0 w 5"/>
                <a:gd name="T15" fmla="*/ 61 h 61"/>
                <a:gd name="T16" fmla="*/ 2 w 5"/>
                <a:gd name="T17" fmla="*/ 61 h 61"/>
                <a:gd name="T18" fmla="*/ 2 w 5"/>
                <a:gd name="T19" fmla="*/ 55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61"/>
                <a:gd name="T32" fmla="*/ 5 w 5"/>
                <a:gd name="T33" fmla="*/ 61 h 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61">
                  <a:moveTo>
                    <a:pt x="2" y="55"/>
                  </a:moveTo>
                  <a:lnTo>
                    <a:pt x="5" y="58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8"/>
                  </a:lnTo>
                  <a:lnTo>
                    <a:pt x="2" y="61"/>
                  </a:lnTo>
                  <a:lnTo>
                    <a:pt x="0" y="58"/>
                  </a:lnTo>
                  <a:lnTo>
                    <a:pt x="0" y="61"/>
                  </a:lnTo>
                  <a:lnTo>
                    <a:pt x="2" y="61"/>
                  </a:lnTo>
                  <a:lnTo>
                    <a:pt x="2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70" name="Freeform 48">
              <a:extLst>
                <a:ext uri="{FF2B5EF4-FFF2-40B4-BE49-F238E27FC236}">
                  <a16:creationId xmlns:a16="http://schemas.microsoft.com/office/drawing/2014/main" id="{16536F65-B35F-4A9A-A83C-892BA1B0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2231"/>
              <a:ext cx="800" cy="6"/>
            </a:xfrm>
            <a:custGeom>
              <a:avLst/>
              <a:gdLst>
                <a:gd name="T0" fmla="*/ 795 w 800"/>
                <a:gd name="T1" fmla="*/ 3 h 6"/>
                <a:gd name="T2" fmla="*/ 797 w 800"/>
                <a:gd name="T3" fmla="*/ 0 h 6"/>
                <a:gd name="T4" fmla="*/ 0 w 800"/>
                <a:gd name="T5" fmla="*/ 0 h 6"/>
                <a:gd name="T6" fmla="*/ 0 w 800"/>
                <a:gd name="T7" fmla="*/ 6 h 6"/>
                <a:gd name="T8" fmla="*/ 797 w 800"/>
                <a:gd name="T9" fmla="*/ 6 h 6"/>
                <a:gd name="T10" fmla="*/ 800 w 800"/>
                <a:gd name="T11" fmla="*/ 3 h 6"/>
                <a:gd name="T12" fmla="*/ 797 w 800"/>
                <a:gd name="T13" fmla="*/ 6 h 6"/>
                <a:gd name="T14" fmla="*/ 800 w 800"/>
                <a:gd name="T15" fmla="*/ 6 h 6"/>
                <a:gd name="T16" fmla="*/ 800 w 800"/>
                <a:gd name="T17" fmla="*/ 3 h 6"/>
                <a:gd name="T18" fmla="*/ 795 w 800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0"/>
                <a:gd name="T31" fmla="*/ 0 h 6"/>
                <a:gd name="T32" fmla="*/ 800 w 800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0" h="6">
                  <a:moveTo>
                    <a:pt x="795" y="3"/>
                  </a:moveTo>
                  <a:lnTo>
                    <a:pt x="797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97" y="6"/>
                  </a:lnTo>
                  <a:lnTo>
                    <a:pt x="800" y="3"/>
                  </a:lnTo>
                  <a:lnTo>
                    <a:pt x="797" y="6"/>
                  </a:lnTo>
                  <a:lnTo>
                    <a:pt x="800" y="6"/>
                  </a:lnTo>
                  <a:lnTo>
                    <a:pt x="800" y="3"/>
                  </a:lnTo>
                  <a:lnTo>
                    <a:pt x="79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71" name="Rectangle 49">
              <a:extLst>
                <a:ext uri="{FF2B5EF4-FFF2-40B4-BE49-F238E27FC236}">
                  <a16:creationId xmlns:a16="http://schemas.microsoft.com/office/drawing/2014/main" id="{EC4451B1-A33C-4C58-A3E5-8335C085D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2273"/>
              <a:ext cx="786" cy="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672" name="Freeform 50">
              <a:extLst>
                <a:ext uri="{FF2B5EF4-FFF2-40B4-BE49-F238E27FC236}">
                  <a16:creationId xmlns:a16="http://schemas.microsoft.com/office/drawing/2014/main" id="{2715DF6B-2EA0-407E-9F28-62C1135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2270"/>
              <a:ext cx="5" cy="69"/>
            </a:xfrm>
            <a:custGeom>
              <a:avLst/>
              <a:gdLst>
                <a:gd name="T0" fmla="*/ 2 w 5"/>
                <a:gd name="T1" fmla="*/ 6 h 69"/>
                <a:gd name="T2" fmla="*/ 0 w 5"/>
                <a:gd name="T3" fmla="*/ 3 h 69"/>
                <a:gd name="T4" fmla="*/ 0 w 5"/>
                <a:gd name="T5" fmla="*/ 69 h 69"/>
                <a:gd name="T6" fmla="*/ 5 w 5"/>
                <a:gd name="T7" fmla="*/ 69 h 69"/>
                <a:gd name="T8" fmla="*/ 5 w 5"/>
                <a:gd name="T9" fmla="*/ 3 h 69"/>
                <a:gd name="T10" fmla="*/ 2 w 5"/>
                <a:gd name="T11" fmla="*/ 0 h 69"/>
                <a:gd name="T12" fmla="*/ 5 w 5"/>
                <a:gd name="T13" fmla="*/ 3 h 69"/>
                <a:gd name="T14" fmla="*/ 5 w 5"/>
                <a:gd name="T15" fmla="*/ 0 h 69"/>
                <a:gd name="T16" fmla="*/ 2 w 5"/>
                <a:gd name="T17" fmla="*/ 0 h 69"/>
                <a:gd name="T18" fmla="*/ 2 w 5"/>
                <a:gd name="T19" fmla="*/ 6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69"/>
                <a:gd name="T32" fmla="*/ 5 w 5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69">
                  <a:moveTo>
                    <a:pt x="2" y="6"/>
                  </a:moveTo>
                  <a:lnTo>
                    <a:pt x="0" y="3"/>
                  </a:lnTo>
                  <a:lnTo>
                    <a:pt x="0" y="69"/>
                  </a:lnTo>
                  <a:lnTo>
                    <a:pt x="5" y="69"/>
                  </a:lnTo>
                  <a:lnTo>
                    <a:pt x="5" y="3"/>
                  </a:lnTo>
                  <a:lnTo>
                    <a:pt x="2" y="0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73" name="Freeform 51">
              <a:extLst>
                <a:ext uri="{FF2B5EF4-FFF2-40B4-BE49-F238E27FC236}">
                  <a16:creationId xmlns:a16="http://schemas.microsoft.com/office/drawing/2014/main" id="{839DAB78-2B42-4A3E-9144-D74D96EC6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270"/>
              <a:ext cx="786" cy="6"/>
            </a:xfrm>
            <a:custGeom>
              <a:avLst/>
              <a:gdLst>
                <a:gd name="T0" fmla="*/ 2 w 786"/>
                <a:gd name="T1" fmla="*/ 3 h 6"/>
                <a:gd name="T2" fmla="*/ 0 w 786"/>
                <a:gd name="T3" fmla="*/ 6 h 6"/>
                <a:gd name="T4" fmla="*/ 786 w 786"/>
                <a:gd name="T5" fmla="*/ 6 h 6"/>
                <a:gd name="T6" fmla="*/ 786 w 786"/>
                <a:gd name="T7" fmla="*/ 0 h 6"/>
                <a:gd name="T8" fmla="*/ 0 w 786"/>
                <a:gd name="T9" fmla="*/ 0 h 6"/>
                <a:gd name="T10" fmla="*/ 0 w 786"/>
                <a:gd name="T11" fmla="*/ 3 h 6"/>
                <a:gd name="T12" fmla="*/ 0 w 786"/>
                <a:gd name="T13" fmla="*/ 0 h 6"/>
                <a:gd name="T14" fmla="*/ 0 w 786"/>
                <a:gd name="T15" fmla="*/ 0 h 6"/>
                <a:gd name="T16" fmla="*/ 0 w 786"/>
                <a:gd name="T17" fmla="*/ 3 h 6"/>
                <a:gd name="T18" fmla="*/ 2 w 786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6"/>
                <a:gd name="T31" fmla="*/ 0 h 6"/>
                <a:gd name="T32" fmla="*/ 786 w 786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6" h="6">
                  <a:moveTo>
                    <a:pt x="2" y="3"/>
                  </a:moveTo>
                  <a:lnTo>
                    <a:pt x="0" y="6"/>
                  </a:lnTo>
                  <a:lnTo>
                    <a:pt x="786" y="6"/>
                  </a:lnTo>
                  <a:lnTo>
                    <a:pt x="786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74" name="Freeform 52">
              <a:extLst>
                <a:ext uri="{FF2B5EF4-FFF2-40B4-BE49-F238E27FC236}">
                  <a16:creationId xmlns:a16="http://schemas.microsoft.com/office/drawing/2014/main" id="{311E704E-C4C9-4CE1-B819-61BB3D01B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273"/>
              <a:ext cx="2" cy="69"/>
            </a:xfrm>
            <a:custGeom>
              <a:avLst/>
              <a:gdLst>
                <a:gd name="T0" fmla="*/ 0 w 2"/>
                <a:gd name="T1" fmla="*/ 63 h 69"/>
                <a:gd name="T2" fmla="*/ 2 w 2"/>
                <a:gd name="T3" fmla="*/ 66 h 69"/>
                <a:gd name="T4" fmla="*/ 2 w 2"/>
                <a:gd name="T5" fmla="*/ 0 h 69"/>
                <a:gd name="T6" fmla="*/ 0 w 2"/>
                <a:gd name="T7" fmla="*/ 0 h 69"/>
                <a:gd name="T8" fmla="*/ 0 w 2"/>
                <a:gd name="T9" fmla="*/ 66 h 69"/>
                <a:gd name="T10" fmla="*/ 0 w 2"/>
                <a:gd name="T11" fmla="*/ 69 h 69"/>
                <a:gd name="T12" fmla="*/ 0 w 2"/>
                <a:gd name="T13" fmla="*/ 66 h 69"/>
                <a:gd name="T14" fmla="*/ 0 w 2"/>
                <a:gd name="T15" fmla="*/ 69 h 69"/>
                <a:gd name="T16" fmla="*/ 0 w 2"/>
                <a:gd name="T17" fmla="*/ 69 h 69"/>
                <a:gd name="T18" fmla="*/ 0 w 2"/>
                <a:gd name="T19" fmla="*/ 6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"/>
                <a:gd name="T31" fmla="*/ 0 h 69"/>
                <a:gd name="T32" fmla="*/ 2 w 2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" h="69">
                  <a:moveTo>
                    <a:pt x="0" y="63"/>
                  </a:moveTo>
                  <a:lnTo>
                    <a:pt x="2" y="66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75" name="Freeform 53">
              <a:extLst>
                <a:ext uri="{FF2B5EF4-FFF2-40B4-BE49-F238E27FC236}">
                  <a16:creationId xmlns:a16="http://schemas.microsoft.com/office/drawing/2014/main" id="{78E6D28C-7471-41DD-BE82-63E89DB2E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336"/>
              <a:ext cx="789" cy="6"/>
            </a:xfrm>
            <a:custGeom>
              <a:avLst/>
              <a:gdLst>
                <a:gd name="T0" fmla="*/ 784 w 789"/>
                <a:gd name="T1" fmla="*/ 3 h 6"/>
                <a:gd name="T2" fmla="*/ 786 w 789"/>
                <a:gd name="T3" fmla="*/ 0 h 6"/>
                <a:gd name="T4" fmla="*/ 0 w 789"/>
                <a:gd name="T5" fmla="*/ 0 h 6"/>
                <a:gd name="T6" fmla="*/ 0 w 789"/>
                <a:gd name="T7" fmla="*/ 6 h 6"/>
                <a:gd name="T8" fmla="*/ 786 w 789"/>
                <a:gd name="T9" fmla="*/ 6 h 6"/>
                <a:gd name="T10" fmla="*/ 789 w 789"/>
                <a:gd name="T11" fmla="*/ 3 h 6"/>
                <a:gd name="T12" fmla="*/ 786 w 789"/>
                <a:gd name="T13" fmla="*/ 6 h 6"/>
                <a:gd name="T14" fmla="*/ 789 w 789"/>
                <a:gd name="T15" fmla="*/ 6 h 6"/>
                <a:gd name="T16" fmla="*/ 789 w 789"/>
                <a:gd name="T17" fmla="*/ 3 h 6"/>
                <a:gd name="T18" fmla="*/ 784 w 78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9"/>
                <a:gd name="T31" fmla="*/ 0 h 6"/>
                <a:gd name="T32" fmla="*/ 789 w 789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9" h="6">
                  <a:moveTo>
                    <a:pt x="784" y="3"/>
                  </a:moveTo>
                  <a:lnTo>
                    <a:pt x="78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86" y="6"/>
                  </a:lnTo>
                  <a:lnTo>
                    <a:pt x="789" y="3"/>
                  </a:lnTo>
                  <a:lnTo>
                    <a:pt x="786" y="6"/>
                  </a:lnTo>
                  <a:lnTo>
                    <a:pt x="789" y="6"/>
                  </a:lnTo>
                  <a:lnTo>
                    <a:pt x="789" y="3"/>
                  </a:lnTo>
                  <a:lnTo>
                    <a:pt x="784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76" name="Freeform 54">
              <a:extLst>
                <a:ext uri="{FF2B5EF4-FFF2-40B4-BE49-F238E27FC236}">
                  <a16:creationId xmlns:a16="http://schemas.microsoft.com/office/drawing/2014/main" id="{5F9C4396-6EB7-472F-A807-D8A28CCE3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" y="2281"/>
              <a:ext cx="3" cy="53"/>
            </a:xfrm>
            <a:custGeom>
              <a:avLst/>
              <a:gdLst>
                <a:gd name="T0" fmla="*/ 0 w 3"/>
                <a:gd name="T1" fmla="*/ 53 h 53"/>
                <a:gd name="T2" fmla="*/ 3 w 3"/>
                <a:gd name="T3" fmla="*/ 53 h 53"/>
                <a:gd name="T4" fmla="*/ 3 w 3"/>
                <a:gd name="T5" fmla="*/ 0 h 53"/>
                <a:gd name="T6" fmla="*/ 0 w 3"/>
                <a:gd name="T7" fmla="*/ 0 h 53"/>
                <a:gd name="T8" fmla="*/ 0 w 3"/>
                <a:gd name="T9" fmla="*/ 53 h 53"/>
                <a:gd name="T10" fmla="*/ 0 w 3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3"/>
                <a:gd name="T20" fmla="*/ 3 w 3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3">
                  <a:moveTo>
                    <a:pt x="0" y="53"/>
                  </a:moveTo>
                  <a:lnTo>
                    <a:pt x="3" y="5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77" name="Freeform 55">
              <a:extLst>
                <a:ext uri="{FF2B5EF4-FFF2-40B4-BE49-F238E27FC236}">
                  <a16:creationId xmlns:a16="http://schemas.microsoft.com/office/drawing/2014/main" id="{6C282E03-A5CC-473C-8BB3-303CAB666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" y="2281"/>
              <a:ext cx="3" cy="53"/>
            </a:xfrm>
            <a:custGeom>
              <a:avLst/>
              <a:gdLst>
                <a:gd name="T0" fmla="*/ 3 w 3"/>
                <a:gd name="T1" fmla="*/ 53 h 53"/>
                <a:gd name="T2" fmla="*/ 3 w 3"/>
                <a:gd name="T3" fmla="*/ 53 h 53"/>
                <a:gd name="T4" fmla="*/ 3 w 3"/>
                <a:gd name="T5" fmla="*/ 0 h 53"/>
                <a:gd name="T6" fmla="*/ 0 w 3"/>
                <a:gd name="T7" fmla="*/ 0 h 53"/>
                <a:gd name="T8" fmla="*/ 0 w 3"/>
                <a:gd name="T9" fmla="*/ 53 h 53"/>
                <a:gd name="T10" fmla="*/ 3 w 3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3"/>
                <a:gd name="T20" fmla="*/ 3 w 3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3">
                  <a:moveTo>
                    <a:pt x="3" y="53"/>
                  </a:moveTo>
                  <a:lnTo>
                    <a:pt x="3" y="5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3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78" name="Freeform 56">
              <a:extLst>
                <a:ext uri="{FF2B5EF4-FFF2-40B4-BE49-F238E27FC236}">
                  <a16:creationId xmlns:a16="http://schemas.microsoft.com/office/drawing/2014/main" id="{0416D3F4-5EFD-46E2-864B-1D067CAB3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" y="2281"/>
              <a:ext cx="5" cy="53"/>
            </a:xfrm>
            <a:custGeom>
              <a:avLst/>
              <a:gdLst>
                <a:gd name="T0" fmla="*/ 3 w 5"/>
                <a:gd name="T1" fmla="*/ 53 h 53"/>
                <a:gd name="T2" fmla="*/ 5 w 5"/>
                <a:gd name="T3" fmla="*/ 53 h 53"/>
                <a:gd name="T4" fmla="*/ 5 w 5"/>
                <a:gd name="T5" fmla="*/ 0 h 53"/>
                <a:gd name="T6" fmla="*/ 0 w 5"/>
                <a:gd name="T7" fmla="*/ 0 h 53"/>
                <a:gd name="T8" fmla="*/ 0 w 5"/>
                <a:gd name="T9" fmla="*/ 53 h 53"/>
                <a:gd name="T10" fmla="*/ 3 w 5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3"/>
                <a:gd name="T20" fmla="*/ 5 w 5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3">
                  <a:moveTo>
                    <a:pt x="3" y="53"/>
                  </a:moveTo>
                  <a:lnTo>
                    <a:pt x="5" y="5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3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79" name="Freeform 57">
              <a:extLst>
                <a:ext uri="{FF2B5EF4-FFF2-40B4-BE49-F238E27FC236}">
                  <a16:creationId xmlns:a16="http://schemas.microsoft.com/office/drawing/2014/main" id="{EBC8FD1F-840D-4529-88C7-9374AA8AB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" y="2281"/>
              <a:ext cx="5" cy="53"/>
            </a:xfrm>
            <a:custGeom>
              <a:avLst/>
              <a:gdLst>
                <a:gd name="T0" fmla="*/ 3 w 5"/>
                <a:gd name="T1" fmla="*/ 53 h 53"/>
                <a:gd name="T2" fmla="*/ 5 w 5"/>
                <a:gd name="T3" fmla="*/ 53 h 53"/>
                <a:gd name="T4" fmla="*/ 5 w 5"/>
                <a:gd name="T5" fmla="*/ 0 h 53"/>
                <a:gd name="T6" fmla="*/ 0 w 5"/>
                <a:gd name="T7" fmla="*/ 0 h 53"/>
                <a:gd name="T8" fmla="*/ 0 w 5"/>
                <a:gd name="T9" fmla="*/ 53 h 53"/>
                <a:gd name="T10" fmla="*/ 3 w 5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3"/>
                <a:gd name="T20" fmla="*/ 5 w 5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3">
                  <a:moveTo>
                    <a:pt x="3" y="53"/>
                  </a:moveTo>
                  <a:lnTo>
                    <a:pt x="5" y="5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3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80" name="Freeform 58">
              <a:extLst>
                <a:ext uri="{FF2B5EF4-FFF2-40B4-BE49-F238E27FC236}">
                  <a16:creationId xmlns:a16="http://schemas.microsoft.com/office/drawing/2014/main" id="{E93B14ED-4A0B-447D-858B-09741B63B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2281"/>
              <a:ext cx="2" cy="53"/>
            </a:xfrm>
            <a:custGeom>
              <a:avLst/>
              <a:gdLst>
                <a:gd name="T0" fmla="*/ 2 w 2"/>
                <a:gd name="T1" fmla="*/ 53 h 53"/>
                <a:gd name="T2" fmla="*/ 2 w 2"/>
                <a:gd name="T3" fmla="*/ 53 h 53"/>
                <a:gd name="T4" fmla="*/ 2 w 2"/>
                <a:gd name="T5" fmla="*/ 0 h 53"/>
                <a:gd name="T6" fmla="*/ 0 w 2"/>
                <a:gd name="T7" fmla="*/ 0 h 53"/>
                <a:gd name="T8" fmla="*/ 0 w 2"/>
                <a:gd name="T9" fmla="*/ 53 h 53"/>
                <a:gd name="T10" fmla="*/ 2 w 2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3"/>
                <a:gd name="T20" fmla="*/ 2 w 2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3">
                  <a:moveTo>
                    <a:pt x="2" y="53"/>
                  </a:moveTo>
                  <a:lnTo>
                    <a:pt x="2" y="5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2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81" name="Freeform 59">
              <a:extLst>
                <a:ext uri="{FF2B5EF4-FFF2-40B4-BE49-F238E27FC236}">
                  <a16:creationId xmlns:a16="http://schemas.microsoft.com/office/drawing/2014/main" id="{DBFDAF18-EC1F-40BD-B96E-55E61A3F3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" y="2281"/>
              <a:ext cx="5" cy="53"/>
            </a:xfrm>
            <a:custGeom>
              <a:avLst/>
              <a:gdLst>
                <a:gd name="T0" fmla="*/ 2 w 5"/>
                <a:gd name="T1" fmla="*/ 53 h 53"/>
                <a:gd name="T2" fmla="*/ 5 w 5"/>
                <a:gd name="T3" fmla="*/ 53 h 53"/>
                <a:gd name="T4" fmla="*/ 5 w 5"/>
                <a:gd name="T5" fmla="*/ 0 h 53"/>
                <a:gd name="T6" fmla="*/ 0 w 5"/>
                <a:gd name="T7" fmla="*/ 0 h 53"/>
                <a:gd name="T8" fmla="*/ 0 w 5"/>
                <a:gd name="T9" fmla="*/ 53 h 53"/>
                <a:gd name="T10" fmla="*/ 2 w 5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3"/>
                <a:gd name="T20" fmla="*/ 5 w 5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3">
                  <a:moveTo>
                    <a:pt x="2" y="53"/>
                  </a:moveTo>
                  <a:lnTo>
                    <a:pt x="5" y="5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2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82" name="Rectangle 60">
              <a:extLst>
                <a:ext uri="{FF2B5EF4-FFF2-40B4-BE49-F238E27FC236}">
                  <a16:creationId xmlns:a16="http://schemas.microsoft.com/office/drawing/2014/main" id="{DEF1097E-A9B4-48AC-BE05-2E817A0BE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" y="1448"/>
              <a:ext cx="206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683" name="Freeform 61">
              <a:extLst>
                <a:ext uri="{FF2B5EF4-FFF2-40B4-BE49-F238E27FC236}">
                  <a16:creationId xmlns:a16="http://schemas.microsoft.com/office/drawing/2014/main" id="{3C70727E-0549-45D5-B62F-E47F4DF37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" y="1445"/>
              <a:ext cx="3" cy="39"/>
            </a:xfrm>
            <a:custGeom>
              <a:avLst/>
              <a:gdLst>
                <a:gd name="T0" fmla="*/ 0 w 3"/>
                <a:gd name="T1" fmla="*/ 6 h 39"/>
                <a:gd name="T2" fmla="*/ 0 w 3"/>
                <a:gd name="T3" fmla="*/ 3 h 39"/>
                <a:gd name="T4" fmla="*/ 0 w 3"/>
                <a:gd name="T5" fmla="*/ 39 h 39"/>
                <a:gd name="T6" fmla="*/ 3 w 3"/>
                <a:gd name="T7" fmla="*/ 39 h 39"/>
                <a:gd name="T8" fmla="*/ 3 w 3"/>
                <a:gd name="T9" fmla="*/ 3 h 39"/>
                <a:gd name="T10" fmla="*/ 0 w 3"/>
                <a:gd name="T11" fmla="*/ 0 h 39"/>
                <a:gd name="T12" fmla="*/ 3 w 3"/>
                <a:gd name="T13" fmla="*/ 3 h 39"/>
                <a:gd name="T14" fmla="*/ 3 w 3"/>
                <a:gd name="T15" fmla="*/ 0 h 39"/>
                <a:gd name="T16" fmla="*/ 0 w 3"/>
                <a:gd name="T17" fmla="*/ 0 h 39"/>
                <a:gd name="T18" fmla="*/ 0 w 3"/>
                <a:gd name="T19" fmla="*/ 6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9"/>
                <a:gd name="T32" fmla="*/ 3 w 3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9">
                  <a:moveTo>
                    <a:pt x="0" y="6"/>
                  </a:moveTo>
                  <a:lnTo>
                    <a:pt x="0" y="3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84" name="Freeform 62">
              <a:extLst>
                <a:ext uri="{FF2B5EF4-FFF2-40B4-BE49-F238E27FC236}">
                  <a16:creationId xmlns:a16="http://schemas.microsoft.com/office/drawing/2014/main" id="{E236B414-A580-44A7-B69F-2F8918DDF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" y="1445"/>
              <a:ext cx="208" cy="6"/>
            </a:xfrm>
            <a:custGeom>
              <a:avLst/>
              <a:gdLst>
                <a:gd name="T0" fmla="*/ 5 w 208"/>
                <a:gd name="T1" fmla="*/ 3 h 6"/>
                <a:gd name="T2" fmla="*/ 2 w 208"/>
                <a:gd name="T3" fmla="*/ 6 h 6"/>
                <a:gd name="T4" fmla="*/ 208 w 208"/>
                <a:gd name="T5" fmla="*/ 6 h 6"/>
                <a:gd name="T6" fmla="*/ 208 w 208"/>
                <a:gd name="T7" fmla="*/ 0 h 6"/>
                <a:gd name="T8" fmla="*/ 2 w 208"/>
                <a:gd name="T9" fmla="*/ 0 h 6"/>
                <a:gd name="T10" fmla="*/ 0 w 208"/>
                <a:gd name="T11" fmla="*/ 3 h 6"/>
                <a:gd name="T12" fmla="*/ 2 w 208"/>
                <a:gd name="T13" fmla="*/ 0 h 6"/>
                <a:gd name="T14" fmla="*/ 0 w 208"/>
                <a:gd name="T15" fmla="*/ 0 h 6"/>
                <a:gd name="T16" fmla="*/ 0 w 208"/>
                <a:gd name="T17" fmla="*/ 3 h 6"/>
                <a:gd name="T18" fmla="*/ 5 w 208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8"/>
                <a:gd name="T31" fmla="*/ 0 h 6"/>
                <a:gd name="T32" fmla="*/ 208 w 208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8" h="6">
                  <a:moveTo>
                    <a:pt x="5" y="3"/>
                  </a:moveTo>
                  <a:lnTo>
                    <a:pt x="2" y="6"/>
                  </a:lnTo>
                  <a:lnTo>
                    <a:pt x="208" y="6"/>
                  </a:lnTo>
                  <a:lnTo>
                    <a:pt x="208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85" name="Freeform 63">
              <a:extLst>
                <a:ext uri="{FF2B5EF4-FFF2-40B4-BE49-F238E27FC236}">
                  <a16:creationId xmlns:a16="http://schemas.microsoft.com/office/drawing/2014/main" id="{34C1BDF0-C0CF-4BE1-85AA-5AB17DC50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" y="1448"/>
              <a:ext cx="5" cy="39"/>
            </a:xfrm>
            <a:custGeom>
              <a:avLst/>
              <a:gdLst>
                <a:gd name="T0" fmla="*/ 2 w 5"/>
                <a:gd name="T1" fmla="*/ 33 h 39"/>
                <a:gd name="T2" fmla="*/ 5 w 5"/>
                <a:gd name="T3" fmla="*/ 36 h 39"/>
                <a:gd name="T4" fmla="*/ 5 w 5"/>
                <a:gd name="T5" fmla="*/ 0 h 39"/>
                <a:gd name="T6" fmla="*/ 0 w 5"/>
                <a:gd name="T7" fmla="*/ 0 h 39"/>
                <a:gd name="T8" fmla="*/ 0 w 5"/>
                <a:gd name="T9" fmla="*/ 36 h 39"/>
                <a:gd name="T10" fmla="*/ 2 w 5"/>
                <a:gd name="T11" fmla="*/ 39 h 39"/>
                <a:gd name="T12" fmla="*/ 0 w 5"/>
                <a:gd name="T13" fmla="*/ 36 h 39"/>
                <a:gd name="T14" fmla="*/ 0 w 5"/>
                <a:gd name="T15" fmla="*/ 39 h 39"/>
                <a:gd name="T16" fmla="*/ 2 w 5"/>
                <a:gd name="T17" fmla="*/ 39 h 39"/>
                <a:gd name="T18" fmla="*/ 2 w 5"/>
                <a:gd name="T19" fmla="*/ 33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39"/>
                <a:gd name="T32" fmla="*/ 5 w 5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39">
                  <a:moveTo>
                    <a:pt x="2" y="33"/>
                  </a:moveTo>
                  <a:lnTo>
                    <a:pt x="5" y="36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2" y="39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2" y="39"/>
                  </a:lnTo>
                  <a:lnTo>
                    <a:pt x="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86" name="Freeform 64">
              <a:extLst>
                <a:ext uri="{FF2B5EF4-FFF2-40B4-BE49-F238E27FC236}">
                  <a16:creationId xmlns:a16="http://schemas.microsoft.com/office/drawing/2014/main" id="{5ABB77C2-E88A-4D8A-8673-E248D92C0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1481"/>
              <a:ext cx="209" cy="6"/>
            </a:xfrm>
            <a:custGeom>
              <a:avLst/>
              <a:gdLst>
                <a:gd name="T0" fmla="*/ 206 w 209"/>
                <a:gd name="T1" fmla="*/ 3 h 6"/>
                <a:gd name="T2" fmla="*/ 206 w 209"/>
                <a:gd name="T3" fmla="*/ 0 h 6"/>
                <a:gd name="T4" fmla="*/ 0 w 209"/>
                <a:gd name="T5" fmla="*/ 0 h 6"/>
                <a:gd name="T6" fmla="*/ 0 w 209"/>
                <a:gd name="T7" fmla="*/ 6 h 6"/>
                <a:gd name="T8" fmla="*/ 206 w 209"/>
                <a:gd name="T9" fmla="*/ 6 h 6"/>
                <a:gd name="T10" fmla="*/ 209 w 209"/>
                <a:gd name="T11" fmla="*/ 3 h 6"/>
                <a:gd name="T12" fmla="*/ 206 w 209"/>
                <a:gd name="T13" fmla="*/ 6 h 6"/>
                <a:gd name="T14" fmla="*/ 209 w 209"/>
                <a:gd name="T15" fmla="*/ 6 h 6"/>
                <a:gd name="T16" fmla="*/ 209 w 209"/>
                <a:gd name="T17" fmla="*/ 3 h 6"/>
                <a:gd name="T18" fmla="*/ 206 w 20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9"/>
                <a:gd name="T31" fmla="*/ 0 h 6"/>
                <a:gd name="T32" fmla="*/ 209 w 209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9" h="6">
                  <a:moveTo>
                    <a:pt x="206" y="3"/>
                  </a:moveTo>
                  <a:lnTo>
                    <a:pt x="20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6" y="6"/>
                  </a:lnTo>
                  <a:lnTo>
                    <a:pt x="209" y="3"/>
                  </a:lnTo>
                  <a:lnTo>
                    <a:pt x="206" y="6"/>
                  </a:lnTo>
                  <a:lnTo>
                    <a:pt x="209" y="6"/>
                  </a:lnTo>
                  <a:lnTo>
                    <a:pt x="209" y="3"/>
                  </a:lnTo>
                  <a:lnTo>
                    <a:pt x="20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87" name="Freeform 65">
              <a:extLst>
                <a:ext uri="{FF2B5EF4-FFF2-40B4-BE49-F238E27FC236}">
                  <a16:creationId xmlns:a16="http://schemas.microsoft.com/office/drawing/2014/main" id="{8CCE25E9-6B6C-4D70-82C7-D7C803A9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0" y="1489"/>
              <a:ext cx="2" cy="78"/>
            </a:xfrm>
            <a:custGeom>
              <a:avLst/>
              <a:gdLst>
                <a:gd name="T0" fmla="*/ 0 w 2"/>
                <a:gd name="T1" fmla="*/ 78 h 78"/>
                <a:gd name="T2" fmla="*/ 2 w 2"/>
                <a:gd name="T3" fmla="*/ 78 h 78"/>
                <a:gd name="T4" fmla="*/ 2 w 2"/>
                <a:gd name="T5" fmla="*/ 0 h 78"/>
                <a:gd name="T6" fmla="*/ 0 w 2"/>
                <a:gd name="T7" fmla="*/ 0 h 78"/>
                <a:gd name="T8" fmla="*/ 0 w 2"/>
                <a:gd name="T9" fmla="*/ 78 h 78"/>
                <a:gd name="T10" fmla="*/ 0 w 2"/>
                <a:gd name="T11" fmla="*/ 78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78"/>
                <a:gd name="T20" fmla="*/ 2 w 2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78">
                  <a:moveTo>
                    <a:pt x="0" y="78"/>
                  </a:moveTo>
                  <a:lnTo>
                    <a:pt x="2" y="78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88" name="Freeform 66">
              <a:extLst>
                <a:ext uri="{FF2B5EF4-FFF2-40B4-BE49-F238E27FC236}">
                  <a16:creationId xmlns:a16="http://schemas.microsoft.com/office/drawing/2014/main" id="{8BD7683A-564E-4533-A558-2A608B6BB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" y="1487"/>
              <a:ext cx="5" cy="77"/>
            </a:xfrm>
            <a:custGeom>
              <a:avLst/>
              <a:gdLst>
                <a:gd name="T0" fmla="*/ 3 w 5"/>
                <a:gd name="T1" fmla="*/ 77 h 77"/>
                <a:gd name="T2" fmla="*/ 5 w 5"/>
                <a:gd name="T3" fmla="*/ 77 h 77"/>
                <a:gd name="T4" fmla="*/ 5 w 5"/>
                <a:gd name="T5" fmla="*/ 0 h 77"/>
                <a:gd name="T6" fmla="*/ 0 w 5"/>
                <a:gd name="T7" fmla="*/ 0 h 77"/>
                <a:gd name="T8" fmla="*/ 0 w 5"/>
                <a:gd name="T9" fmla="*/ 77 h 77"/>
                <a:gd name="T10" fmla="*/ 3 w 5"/>
                <a:gd name="T11" fmla="*/ 77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7"/>
                <a:gd name="T20" fmla="*/ 5 w 5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7">
                  <a:moveTo>
                    <a:pt x="3" y="77"/>
                  </a:moveTo>
                  <a:lnTo>
                    <a:pt x="5" y="77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89" name="Freeform 67">
              <a:extLst>
                <a:ext uri="{FF2B5EF4-FFF2-40B4-BE49-F238E27FC236}">
                  <a16:creationId xmlns:a16="http://schemas.microsoft.com/office/drawing/2014/main" id="{325829D3-3903-4E78-9CA0-61D623AA3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" y="1489"/>
              <a:ext cx="3" cy="75"/>
            </a:xfrm>
            <a:custGeom>
              <a:avLst/>
              <a:gdLst>
                <a:gd name="T0" fmla="*/ 0 w 3"/>
                <a:gd name="T1" fmla="*/ 75 h 75"/>
                <a:gd name="T2" fmla="*/ 3 w 3"/>
                <a:gd name="T3" fmla="*/ 75 h 75"/>
                <a:gd name="T4" fmla="*/ 3 w 3"/>
                <a:gd name="T5" fmla="*/ 0 h 75"/>
                <a:gd name="T6" fmla="*/ 0 w 3"/>
                <a:gd name="T7" fmla="*/ 0 h 75"/>
                <a:gd name="T8" fmla="*/ 0 w 3"/>
                <a:gd name="T9" fmla="*/ 75 h 75"/>
                <a:gd name="T10" fmla="*/ 0 w 3"/>
                <a:gd name="T11" fmla="*/ 75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75"/>
                <a:gd name="T20" fmla="*/ 3 w 3"/>
                <a:gd name="T21" fmla="*/ 75 h 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75">
                  <a:moveTo>
                    <a:pt x="0" y="75"/>
                  </a:moveTo>
                  <a:lnTo>
                    <a:pt x="3" y="7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90" name="Freeform 68">
              <a:extLst>
                <a:ext uri="{FF2B5EF4-FFF2-40B4-BE49-F238E27FC236}">
                  <a16:creationId xmlns:a16="http://schemas.microsoft.com/office/drawing/2014/main" id="{4621AD47-AC63-467A-B4FB-8190F6C66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1489"/>
              <a:ext cx="5" cy="75"/>
            </a:xfrm>
            <a:custGeom>
              <a:avLst/>
              <a:gdLst>
                <a:gd name="T0" fmla="*/ 2 w 5"/>
                <a:gd name="T1" fmla="*/ 75 h 75"/>
                <a:gd name="T2" fmla="*/ 5 w 5"/>
                <a:gd name="T3" fmla="*/ 75 h 75"/>
                <a:gd name="T4" fmla="*/ 5 w 5"/>
                <a:gd name="T5" fmla="*/ 0 h 75"/>
                <a:gd name="T6" fmla="*/ 0 w 5"/>
                <a:gd name="T7" fmla="*/ 0 h 75"/>
                <a:gd name="T8" fmla="*/ 0 w 5"/>
                <a:gd name="T9" fmla="*/ 75 h 75"/>
                <a:gd name="T10" fmla="*/ 2 w 5"/>
                <a:gd name="T11" fmla="*/ 75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5"/>
                <a:gd name="T20" fmla="*/ 5 w 5"/>
                <a:gd name="T21" fmla="*/ 75 h 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5">
                  <a:moveTo>
                    <a:pt x="2" y="75"/>
                  </a:moveTo>
                  <a:lnTo>
                    <a:pt x="5" y="7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91" name="Freeform 69">
              <a:extLst>
                <a:ext uri="{FF2B5EF4-FFF2-40B4-BE49-F238E27FC236}">
                  <a16:creationId xmlns:a16="http://schemas.microsoft.com/office/drawing/2014/main" id="{F9FA578F-FEB5-489A-87AB-C91952966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9" y="1489"/>
              <a:ext cx="2" cy="75"/>
            </a:xfrm>
            <a:custGeom>
              <a:avLst/>
              <a:gdLst>
                <a:gd name="T0" fmla="*/ 0 w 2"/>
                <a:gd name="T1" fmla="*/ 75 h 75"/>
                <a:gd name="T2" fmla="*/ 2 w 2"/>
                <a:gd name="T3" fmla="*/ 75 h 75"/>
                <a:gd name="T4" fmla="*/ 2 w 2"/>
                <a:gd name="T5" fmla="*/ 0 h 75"/>
                <a:gd name="T6" fmla="*/ 0 w 2"/>
                <a:gd name="T7" fmla="*/ 0 h 75"/>
                <a:gd name="T8" fmla="*/ 0 w 2"/>
                <a:gd name="T9" fmla="*/ 75 h 75"/>
                <a:gd name="T10" fmla="*/ 0 w 2"/>
                <a:gd name="T11" fmla="*/ 75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75"/>
                <a:gd name="T20" fmla="*/ 2 w 2"/>
                <a:gd name="T21" fmla="*/ 75 h 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75">
                  <a:moveTo>
                    <a:pt x="0" y="75"/>
                  </a:moveTo>
                  <a:lnTo>
                    <a:pt x="2" y="7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92" name="Freeform 70">
              <a:extLst>
                <a:ext uri="{FF2B5EF4-FFF2-40B4-BE49-F238E27FC236}">
                  <a16:creationId xmlns:a16="http://schemas.microsoft.com/office/drawing/2014/main" id="{A37C3F3A-D71C-452D-A69B-0A3AA52D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1487"/>
              <a:ext cx="2" cy="82"/>
            </a:xfrm>
            <a:custGeom>
              <a:avLst/>
              <a:gdLst>
                <a:gd name="T0" fmla="*/ 2 w 2"/>
                <a:gd name="T1" fmla="*/ 82 h 82"/>
                <a:gd name="T2" fmla="*/ 2 w 2"/>
                <a:gd name="T3" fmla="*/ 82 h 82"/>
                <a:gd name="T4" fmla="*/ 2 w 2"/>
                <a:gd name="T5" fmla="*/ 0 h 82"/>
                <a:gd name="T6" fmla="*/ 0 w 2"/>
                <a:gd name="T7" fmla="*/ 0 h 82"/>
                <a:gd name="T8" fmla="*/ 0 w 2"/>
                <a:gd name="T9" fmla="*/ 82 h 82"/>
                <a:gd name="T10" fmla="*/ 2 w 2"/>
                <a:gd name="T11" fmla="*/ 82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82"/>
                <a:gd name="T20" fmla="*/ 2 w 2"/>
                <a:gd name="T21" fmla="*/ 82 h 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82">
                  <a:moveTo>
                    <a:pt x="2" y="82"/>
                  </a:moveTo>
                  <a:lnTo>
                    <a:pt x="2" y="8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93" name="Freeform 71">
              <a:extLst>
                <a:ext uri="{FF2B5EF4-FFF2-40B4-BE49-F238E27FC236}">
                  <a16:creationId xmlns:a16="http://schemas.microsoft.com/office/drawing/2014/main" id="{3471B702-77DB-4792-BE73-8486F249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" y="1346"/>
              <a:ext cx="146" cy="102"/>
            </a:xfrm>
            <a:custGeom>
              <a:avLst/>
              <a:gdLst>
                <a:gd name="T0" fmla="*/ 146 w 146"/>
                <a:gd name="T1" fmla="*/ 102 h 102"/>
                <a:gd name="T2" fmla="*/ 146 w 146"/>
                <a:gd name="T3" fmla="*/ 80 h 102"/>
                <a:gd name="T4" fmla="*/ 141 w 146"/>
                <a:gd name="T5" fmla="*/ 61 h 102"/>
                <a:gd name="T6" fmla="*/ 135 w 146"/>
                <a:gd name="T7" fmla="*/ 44 h 102"/>
                <a:gd name="T8" fmla="*/ 125 w 146"/>
                <a:gd name="T9" fmla="*/ 30 h 102"/>
                <a:gd name="T10" fmla="*/ 115 w 146"/>
                <a:gd name="T11" fmla="*/ 19 h 102"/>
                <a:gd name="T12" fmla="*/ 102 w 146"/>
                <a:gd name="T13" fmla="*/ 8 h 102"/>
                <a:gd name="T14" fmla="*/ 89 w 146"/>
                <a:gd name="T15" fmla="*/ 3 h 102"/>
                <a:gd name="T16" fmla="*/ 73 w 146"/>
                <a:gd name="T17" fmla="*/ 0 h 102"/>
                <a:gd name="T18" fmla="*/ 60 w 146"/>
                <a:gd name="T19" fmla="*/ 3 h 102"/>
                <a:gd name="T20" fmla="*/ 47 w 146"/>
                <a:gd name="T21" fmla="*/ 8 h 102"/>
                <a:gd name="T22" fmla="*/ 34 w 146"/>
                <a:gd name="T23" fmla="*/ 19 h 102"/>
                <a:gd name="T24" fmla="*/ 23 w 146"/>
                <a:gd name="T25" fmla="*/ 30 h 102"/>
                <a:gd name="T26" fmla="*/ 13 w 146"/>
                <a:gd name="T27" fmla="*/ 44 h 102"/>
                <a:gd name="T28" fmla="*/ 8 w 146"/>
                <a:gd name="T29" fmla="*/ 61 h 102"/>
                <a:gd name="T30" fmla="*/ 3 w 146"/>
                <a:gd name="T31" fmla="*/ 80 h 102"/>
                <a:gd name="T32" fmla="*/ 0 w 146"/>
                <a:gd name="T33" fmla="*/ 102 h 102"/>
                <a:gd name="T34" fmla="*/ 146 w 146"/>
                <a:gd name="T35" fmla="*/ 102 h 1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6"/>
                <a:gd name="T55" fmla="*/ 0 h 102"/>
                <a:gd name="T56" fmla="*/ 146 w 146"/>
                <a:gd name="T57" fmla="*/ 102 h 1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6" h="102">
                  <a:moveTo>
                    <a:pt x="146" y="102"/>
                  </a:moveTo>
                  <a:lnTo>
                    <a:pt x="146" y="80"/>
                  </a:lnTo>
                  <a:lnTo>
                    <a:pt x="141" y="61"/>
                  </a:lnTo>
                  <a:lnTo>
                    <a:pt x="135" y="44"/>
                  </a:lnTo>
                  <a:lnTo>
                    <a:pt x="125" y="30"/>
                  </a:lnTo>
                  <a:lnTo>
                    <a:pt x="115" y="19"/>
                  </a:lnTo>
                  <a:lnTo>
                    <a:pt x="102" y="8"/>
                  </a:lnTo>
                  <a:lnTo>
                    <a:pt x="89" y="3"/>
                  </a:lnTo>
                  <a:lnTo>
                    <a:pt x="73" y="0"/>
                  </a:lnTo>
                  <a:lnTo>
                    <a:pt x="60" y="3"/>
                  </a:lnTo>
                  <a:lnTo>
                    <a:pt x="47" y="8"/>
                  </a:lnTo>
                  <a:lnTo>
                    <a:pt x="34" y="19"/>
                  </a:lnTo>
                  <a:lnTo>
                    <a:pt x="23" y="30"/>
                  </a:lnTo>
                  <a:lnTo>
                    <a:pt x="13" y="44"/>
                  </a:lnTo>
                  <a:lnTo>
                    <a:pt x="8" y="61"/>
                  </a:lnTo>
                  <a:lnTo>
                    <a:pt x="3" y="80"/>
                  </a:lnTo>
                  <a:lnTo>
                    <a:pt x="0" y="102"/>
                  </a:lnTo>
                  <a:lnTo>
                    <a:pt x="146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94" name="Rectangle 72">
              <a:extLst>
                <a:ext uri="{FF2B5EF4-FFF2-40B4-BE49-F238E27FC236}">
                  <a16:creationId xmlns:a16="http://schemas.microsoft.com/office/drawing/2014/main" id="{574D1616-24EF-4FF1-8402-97D20C32E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2" y="1302"/>
              <a:ext cx="31" cy="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695" name="Freeform 73">
              <a:extLst>
                <a:ext uri="{FF2B5EF4-FFF2-40B4-BE49-F238E27FC236}">
                  <a16:creationId xmlns:a16="http://schemas.microsoft.com/office/drawing/2014/main" id="{793BC808-6617-4BDB-B7F6-9C918153F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0" y="2212"/>
              <a:ext cx="125" cy="86"/>
            </a:xfrm>
            <a:custGeom>
              <a:avLst/>
              <a:gdLst>
                <a:gd name="T0" fmla="*/ 125 w 125"/>
                <a:gd name="T1" fmla="*/ 86 h 86"/>
                <a:gd name="T2" fmla="*/ 125 w 125"/>
                <a:gd name="T3" fmla="*/ 77 h 86"/>
                <a:gd name="T4" fmla="*/ 125 w 125"/>
                <a:gd name="T5" fmla="*/ 69 h 86"/>
                <a:gd name="T6" fmla="*/ 122 w 125"/>
                <a:gd name="T7" fmla="*/ 61 h 86"/>
                <a:gd name="T8" fmla="*/ 120 w 125"/>
                <a:gd name="T9" fmla="*/ 53 h 86"/>
                <a:gd name="T10" fmla="*/ 117 w 125"/>
                <a:gd name="T11" fmla="*/ 47 h 86"/>
                <a:gd name="T12" fmla="*/ 115 w 125"/>
                <a:gd name="T13" fmla="*/ 39 h 86"/>
                <a:gd name="T14" fmla="*/ 112 w 125"/>
                <a:gd name="T15" fmla="*/ 33 h 86"/>
                <a:gd name="T16" fmla="*/ 107 w 125"/>
                <a:gd name="T17" fmla="*/ 25 h 86"/>
                <a:gd name="T18" fmla="*/ 102 w 125"/>
                <a:gd name="T19" fmla="*/ 19 h 86"/>
                <a:gd name="T20" fmla="*/ 99 w 125"/>
                <a:gd name="T21" fmla="*/ 17 h 86"/>
                <a:gd name="T22" fmla="*/ 94 w 125"/>
                <a:gd name="T23" fmla="*/ 11 h 86"/>
                <a:gd name="T24" fmla="*/ 89 w 125"/>
                <a:gd name="T25" fmla="*/ 8 h 86"/>
                <a:gd name="T26" fmla="*/ 81 w 125"/>
                <a:gd name="T27" fmla="*/ 3 h 86"/>
                <a:gd name="T28" fmla="*/ 76 w 125"/>
                <a:gd name="T29" fmla="*/ 3 h 86"/>
                <a:gd name="T30" fmla="*/ 68 w 125"/>
                <a:gd name="T31" fmla="*/ 0 h 86"/>
                <a:gd name="T32" fmla="*/ 63 w 125"/>
                <a:gd name="T33" fmla="*/ 0 h 86"/>
                <a:gd name="T34" fmla="*/ 55 w 125"/>
                <a:gd name="T35" fmla="*/ 0 h 86"/>
                <a:gd name="T36" fmla="*/ 50 w 125"/>
                <a:gd name="T37" fmla="*/ 3 h 86"/>
                <a:gd name="T38" fmla="*/ 44 w 125"/>
                <a:gd name="T39" fmla="*/ 3 h 86"/>
                <a:gd name="T40" fmla="*/ 37 w 125"/>
                <a:gd name="T41" fmla="*/ 8 h 86"/>
                <a:gd name="T42" fmla="*/ 31 w 125"/>
                <a:gd name="T43" fmla="*/ 11 h 86"/>
                <a:gd name="T44" fmla="*/ 26 w 125"/>
                <a:gd name="T45" fmla="*/ 17 h 86"/>
                <a:gd name="T46" fmla="*/ 21 w 125"/>
                <a:gd name="T47" fmla="*/ 19 h 86"/>
                <a:gd name="T48" fmla="*/ 18 w 125"/>
                <a:gd name="T49" fmla="*/ 25 h 86"/>
                <a:gd name="T50" fmla="*/ 13 w 125"/>
                <a:gd name="T51" fmla="*/ 33 h 86"/>
                <a:gd name="T52" fmla="*/ 10 w 125"/>
                <a:gd name="T53" fmla="*/ 39 h 86"/>
                <a:gd name="T54" fmla="*/ 8 w 125"/>
                <a:gd name="T55" fmla="*/ 47 h 86"/>
                <a:gd name="T56" fmla="*/ 5 w 125"/>
                <a:gd name="T57" fmla="*/ 53 h 86"/>
                <a:gd name="T58" fmla="*/ 3 w 125"/>
                <a:gd name="T59" fmla="*/ 61 h 86"/>
                <a:gd name="T60" fmla="*/ 0 w 125"/>
                <a:gd name="T61" fmla="*/ 69 h 86"/>
                <a:gd name="T62" fmla="*/ 0 w 125"/>
                <a:gd name="T63" fmla="*/ 77 h 86"/>
                <a:gd name="T64" fmla="*/ 0 w 125"/>
                <a:gd name="T65" fmla="*/ 86 h 86"/>
                <a:gd name="T66" fmla="*/ 125 w 125"/>
                <a:gd name="T67" fmla="*/ 86 h 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5"/>
                <a:gd name="T103" fmla="*/ 0 h 86"/>
                <a:gd name="T104" fmla="*/ 125 w 125"/>
                <a:gd name="T105" fmla="*/ 86 h 8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5" h="86">
                  <a:moveTo>
                    <a:pt x="125" y="86"/>
                  </a:moveTo>
                  <a:lnTo>
                    <a:pt x="125" y="77"/>
                  </a:lnTo>
                  <a:lnTo>
                    <a:pt x="125" y="69"/>
                  </a:lnTo>
                  <a:lnTo>
                    <a:pt x="122" y="61"/>
                  </a:lnTo>
                  <a:lnTo>
                    <a:pt x="120" y="53"/>
                  </a:lnTo>
                  <a:lnTo>
                    <a:pt x="117" y="47"/>
                  </a:lnTo>
                  <a:lnTo>
                    <a:pt x="115" y="39"/>
                  </a:lnTo>
                  <a:lnTo>
                    <a:pt x="112" y="33"/>
                  </a:lnTo>
                  <a:lnTo>
                    <a:pt x="107" y="25"/>
                  </a:lnTo>
                  <a:lnTo>
                    <a:pt x="102" y="19"/>
                  </a:lnTo>
                  <a:lnTo>
                    <a:pt x="99" y="17"/>
                  </a:lnTo>
                  <a:lnTo>
                    <a:pt x="94" y="11"/>
                  </a:lnTo>
                  <a:lnTo>
                    <a:pt x="89" y="8"/>
                  </a:lnTo>
                  <a:lnTo>
                    <a:pt x="81" y="3"/>
                  </a:lnTo>
                  <a:lnTo>
                    <a:pt x="76" y="3"/>
                  </a:lnTo>
                  <a:lnTo>
                    <a:pt x="68" y="0"/>
                  </a:lnTo>
                  <a:lnTo>
                    <a:pt x="63" y="0"/>
                  </a:lnTo>
                  <a:lnTo>
                    <a:pt x="55" y="0"/>
                  </a:lnTo>
                  <a:lnTo>
                    <a:pt x="50" y="3"/>
                  </a:lnTo>
                  <a:lnTo>
                    <a:pt x="44" y="3"/>
                  </a:lnTo>
                  <a:lnTo>
                    <a:pt x="37" y="8"/>
                  </a:lnTo>
                  <a:lnTo>
                    <a:pt x="31" y="11"/>
                  </a:lnTo>
                  <a:lnTo>
                    <a:pt x="26" y="17"/>
                  </a:lnTo>
                  <a:lnTo>
                    <a:pt x="21" y="19"/>
                  </a:lnTo>
                  <a:lnTo>
                    <a:pt x="18" y="25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8" y="47"/>
                  </a:lnTo>
                  <a:lnTo>
                    <a:pt x="5" y="53"/>
                  </a:lnTo>
                  <a:lnTo>
                    <a:pt x="3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86"/>
                  </a:lnTo>
                  <a:lnTo>
                    <a:pt x="125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96" name="Freeform 74">
              <a:extLst>
                <a:ext uri="{FF2B5EF4-FFF2-40B4-BE49-F238E27FC236}">
                  <a16:creationId xmlns:a16="http://schemas.microsoft.com/office/drawing/2014/main" id="{7B631D8B-7432-4669-9FC1-491A22AA5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" y="2030"/>
              <a:ext cx="123" cy="138"/>
            </a:xfrm>
            <a:custGeom>
              <a:avLst/>
              <a:gdLst>
                <a:gd name="T0" fmla="*/ 97 w 123"/>
                <a:gd name="T1" fmla="*/ 0 h 138"/>
                <a:gd name="T2" fmla="*/ 123 w 123"/>
                <a:gd name="T3" fmla="*/ 0 h 138"/>
                <a:gd name="T4" fmla="*/ 120 w 123"/>
                <a:gd name="T5" fmla="*/ 6 h 138"/>
                <a:gd name="T6" fmla="*/ 115 w 123"/>
                <a:gd name="T7" fmla="*/ 11 h 138"/>
                <a:gd name="T8" fmla="*/ 110 w 123"/>
                <a:gd name="T9" fmla="*/ 17 h 138"/>
                <a:gd name="T10" fmla="*/ 105 w 123"/>
                <a:gd name="T11" fmla="*/ 25 h 138"/>
                <a:gd name="T12" fmla="*/ 97 w 123"/>
                <a:gd name="T13" fmla="*/ 33 h 138"/>
                <a:gd name="T14" fmla="*/ 92 w 123"/>
                <a:gd name="T15" fmla="*/ 39 h 138"/>
                <a:gd name="T16" fmla="*/ 86 w 123"/>
                <a:gd name="T17" fmla="*/ 47 h 138"/>
                <a:gd name="T18" fmla="*/ 81 w 123"/>
                <a:gd name="T19" fmla="*/ 55 h 138"/>
                <a:gd name="T20" fmla="*/ 73 w 123"/>
                <a:gd name="T21" fmla="*/ 61 h 138"/>
                <a:gd name="T22" fmla="*/ 68 w 123"/>
                <a:gd name="T23" fmla="*/ 69 h 138"/>
                <a:gd name="T24" fmla="*/ 63 w 123"/>
                <a:gd name="T25" fmla="*/ 75 h 138"/>
                <a:gd name="T26" fmla="*/ 60 w 123"/>
                <a:gd name="T27" fmla="*/ 83 h 138"/>
                <a:gd name="T28" fmla="*/ 55 w 123"/>
                <a:gd name="T29" fmla="*/ 86 h 138"/>
                <a:gd name="T30" fmla="*/ 52 w 123"/>
                <a:gd name="T31" fmla="*/ 91 h 138"/>
                <a:gd name="T32" fmla="*/ 50 w 123"/>
                <a:gd name="T33" fmla="*/ 94 h 138"/>
                <a:gd name="T34" fmla="*/ 47 w 123"/>
                <a:gd name="T35" fmla="*/ 97 h 138"/>
                <a:gd name="T36" fmla="*/ 45 w 123"/>
                <a:gd name="T37" fmla="*/ 99 h 138"/>
                <a:gd name="T38" fmla="*/ 42 w 123"/>
                <a:gd name="T39" fmla="*/ 105 h 138"/>
                <a:gd name="T40" fmla="*/ 39 w 123"/>
                <a:gd name="T41" fmla="*/ 110 h 138"/>
                <a:gd name="T42" fmla="*/ 39 w 123"/>
                <a:gd name="T43" fmla="*/ 116 h 138"/>
                <a:gd name="T44" fmla="*/ 37 w 123"/>
                <a:gd name="T45" fmla="*/ 121 h 138"/>
                <a:gd name="T46" fmla="*/ 37 w 123"/>
                <a:gd name="T47" fmla="*/ 124 h 138"/>
                <a:gd name="T48" fmla="*/ 34 w 123"/>
                <a:gd name="T49" fmla="*/ 130 h 138"/>
                <a:gd name="T50" fmla="*/ 34 w 123"/>
                <a:gd name="T51" fmla="*/ 135 h 138"/>
                <a:gd name="T52" fmla="*/ 0 w 123"/>
                <a:gd name="T53" fmla="*/ 138 h 138"/>
                <a:gd name="T54" fmla="*/ 3 w 123"/>
                <a:gd name="T55" fmla="*/ 127 h 138"/>
                <a:gd name="T56" fmla="*/ 26 w 123"/>
                <a:gd name="T57" fmla="*/ 127 h 138"/>
                <a:gd name="T58" fmla="*/ 29 w 123"/>
                <a:gd name="T59" fmla="*/ 121 h 138"/>
                <a:gd name="T60" fmla="*/ 29 w 123"/>
                <a:gd name="T61" fmla="*/ 116 h 138"/>
                <a:gd name="T62" fmla="*/ 32 w 123"/>
                <a:gd name="T63" fmla="*/ 110 h 138"/>
                <a:gd name="T64" fmla="*/ 32 w 123"/>
                <a:gd name="T65" fmla="*/ 108 h 138"/>
                <a:gd name="T66" fmla="*/ 34 w 123"/>
                <a:gd name="T67" fmla="*/ 105 h 138"/>
                <a:gd name="T68" fmla="*/ 37 w 123"/>
                <a:gd name="T69" fmla="*/ 99 h 138"/>
                <a:gd name="T70" fmla="*/ 37 w 123"/>
                <a:gd name="T71" fmla="*/ 97 h 138"/>
                <a:gd name="T72" fmla="*/ 39 w 123"/>
                <a:gd name="T73" fmla="*/ 97 h 138"/>
                <a:gd name="T74" fmla="*/ 42 w 123"/>
                <a:gd name="T75" fmla="*/ 94 h 138"/>
                <a:gd name="T76" fmla="*/ 45 w 123"/>
                <a:gd name="T77" fmla="*/ 91 h 138"/>
                <a:gd name="T78" fmla="*/ 47 w 123"/>
                <a:gd name="T79" fmla="*/ 88 h 138"/>
                <a:gd name="T80" fmla="*/ 50 w 123"/>
                <a:gd name="T81" fmla="*/ 83 h 138"/>
                <a:gd name="T82" fmla="*/ 55 w 123"/>
                <a:gd name="T83" fmla="*/ 77 h 138"/>
                <a:gd name="T84" fmla="*/ 58 w 123"/>
                <a:gd name="T85" fmla="*/ 72 h 138"/>
                <a:gd name="T86" fmla="*/ 63 w 123"/>
                <a:gd name="T87" fmla="*/ 66 h 138"/>
                <a:gd name="T88" fmla="*/ 68 w 123"/>
                <a:gd name="T89" fmla="*/ 58 h 138"/>
                <a:gd name="T90" fmla="*/ 73 w 123"/>
                <a:gd name="T91" fmla="*/ 53 h 138"/>
                <a:gd name="T92" fmla="*/ 79 w 123"/>
                <a:gd name="T93" fmla="*/ 44 h 138"/>
                <a:gd name="T94" fmla="*/ 84 w 123"/>
                <a:gd name="T95" fmla="*/ 39 h 138"/>
                <a:gd name="T96" fmla="*/ 89 w 123"/>
                <a:gd name="T97" fmla="*/ 30 h 138"/>
                <a:gd name="T98" fmla="*/ 94 w 123"/>
                <a:gd name="T99" fmla="*/ 25 h 138"/>
                <a:gd name="T100" fmla="*/ 99 w 123"/>
                <a:gd name="T101" fmla="*/ 19 h 138"/>
                <a:gd name="T102" fmla="*/ 105 w 123"/>
                <a:gd name="T103" fmla="*/ 14 h 138"/>
                <a:gd name="T104" fmla="*/ 110 w 123"/>
                <a:gd name="T105" fmla="*/ 8 h 138"/>
                <a:gd name="T106" fmla="*/ 94 w 123"/>
                <a:gd name="T107" fmla="*/ 8 h 138"/>
                <a:gd name="T108" fmla="*/ 97 w 123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3"/>
                <a:gd name="T166" fmla="*/ 0 h 138"/>
                <a:gd name="T167" fmla="*/ 123 w 123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3" h="138">
                  <a:moveTo>
                    <a:pt x="97" y="0"/>
                  </a:moveTo>
                  <a:lnTo>
                    <a:pt x="123" y="0"/>
                  </a:lnTo>
                  <a:lnTo>
                    <a:pt x="120" y="6"/>
                  </a:lnTo>
                  <a:lnTo>
                    <a:pt x="115" y="11"/>
                  </a:lnTo>
                  <a:lnTo>
                    <a:pt x="110" y="17"/>
                  </a:lnTo>
                  <a:lnTo>
                    <a:pt x="105" y="25"/>
                  </a:lnTo>
                  <a:lnTo>
                    <a:pt x="97" y="33"/>
                  </a:lnTo>
                  <a:lnTo>
                    <a:pt x="92" y="39"/>
                  </a:lnTo>
                  <a:lnTo>
                    <a:pt x="86" y="47"/>
                  </a:lnTo>
                  <a:lnTo>
                    <a:pt x="81" y="55"/>
                  </a:lnTo>
                  <a:lnTo>
                    <a:pt x="73" y="61"/>
                  </a:lnTo>
                  <a:lnTo>
                    <a:pt x="68" y="69"/>
                  </a:lnTo>
                  <a:lnTo>
                    <a:pt x="63" y="75"/>
                  </a:lnTo>
                  <a:lnTo>
                    <a:pt x="60" y="83"/>
                  </a:lnTo>
                  <a:lnTo>
                    <a:pt x="55" y="86"/>
                  </a:lnTo>
                  <a:lnTo>
                    <a:pt x="52" y="91"/>
                  </a:lnTo>
                  <a:lnTo>
                    <a:pt x="50" y="94"/>
                  </a:lnTo>
                  <a:lnTo>
                    <a:pt x="47" y="97"/>
                  </a:lnTo>
                  <a:lnTo>
                    <a:pt x="45" y="99"/>
                  </a:lnTo>
                  <a:lnTo>
                    <a:pt x="42" y="105"/>
                  </a:lnTo>
                  <a:lnTo>
                    <a:pt x="39" y="110"/>
                  </a:lnTo>
                  <a:lnTo>
                    <a:pt x="39" y="116"/>
                  </a:lnTo>
                  <a:lnTo>
                    <a:pt x="37" y="121"/>
                  </a:lnTo>
                  <a:lnTo>
                    <a:pt x="37" y="124"/>
                  </a:lnTo>
                  <a:lnTo>
                    <a:pt x="34" y="130"/>
                  </a:lnTo>
                  <a:lnTo>
                    <a:pt x="34" y="135"/>
                  </a:lnTo>
                  <a:lnTo>
                    <a:pt x="0" y="138"/>
                  </a:lnTo>
                  <a:lnTo>
                    <a:pt x="3" y="127"/>
                  </a:lnTo>
                  <a:lnTo>
                    <a:pt x="26" y="127"/>
                  </a:lnTo>
                  <a:lnTo>
                    <a:pt x="29" y="121"/>
                  </a:lnTo>
                  <a:lnTo>
                    <a:pt x="29" y="116"/>
                  </a:lnTo>
                  <a:lnTo>
                    <a:pt x="32" y="110"/>
                  </a:lnTo>
                  <a:lnTo>
                    <a:pt x="32" y="108"/>
                  </a:lnTo>
                  <a:lnTo>
                    <a:pt x="34" y="105"/>
                  </a:lnTo>
                  <a:lnTo>
                    <a:pt x="37" y="99"/>
                  </a:lnTo>
                  <a:lnTo>
                    <a:pt x="37" y="97"/>
                  </a:lnTo>
                  <a:lnTo>
                    <a:pt x="39" y="97"/>
                  </a:lnTo>
                  <a:lnTo>
                    <a:pt x="42" y="94"/>
                  </a:lnTo>
                  <a:lnTo>
                    <a:pt x="45" y="91"/>
                  </a:lnTo>
                  <a:lnTo>
                    <a:pt x="47" y="88"/>
                  </a:lnTo>
                  <a:lnTo>
                    <a:pt x="50" y="83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3" y="66"/>
                  </a:lnTo>
                  <a:lnTo>
                    <a:pt x="68" y="58"/>
                  </a:lnTo>
                  <a:lnTo>
                    <a:pt x="73" y="53"/>
                  </a:lnTo>
                  <a:lnTo>
                    <a:pt x="79" y="44"/>
                  </a:lnTo>
                  <a:lnTo>
                    <a:pt x="84" y="39"/>
                  </a:lnTo>
                  <a:lnTo>
                    <a:pt x="89" y="30"/>
                  </a:lnTo>
                  <a:lnTo>
                    <a:pt x="94" y="25"/>
                  </a:lnTo>
                  <a:lnTo>
                    <a:pt x="99" y="19"/>
                  </a:lnTo>
                  <a:lnTo>
                    <a:pt x="105" y="14"/>
                  </a:lnTo>
                  <a:lnTo>
                    <a:pt x="110" y="8"/>
                  </a:lnTo>
                  <a:lnTo>
                    <a:pt x="94" y="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97" name="Freeform 75">
              <a:extLst>
                <a:ext uri="{FF2B5EF4-FFF2-40B4-BE49-F238E27FC236}">
                  <a16:creationId xmlns:a16="http://schemas.microsoft.com/office/drawing/2014/main" id="{1D7C0FE6-5635-41AA-8D41-913B8D479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" y="2231"/>
              <a:ext cx="33" cy="61"/>
            </a:xfrm>
            <a:custGeom>
              <a:avLst/>
              <a:gdLst>
                <a:gd name="T0" fmla="*/ 33 w 33"/>
                <a:gd name="T1" fmla="*/ 0 h 61"/>
                <a:gd name="T2" fmla="*/ 31 w 33"/>
                <a:gd name="T3" fmla="*/ 0 h 61"/>
                <a:gd name="T4" fmla="*/ 26 w 33"/>
                <a:gd name="T5" fmla="*/ 0 h 61"/>
                <a:gd name="T6" fmla="*/ 23 w 33"/>
                <a:gd name="T7" fmla="*/ 0 h 61"/>
                <a:gd name="T8" fmla="*/ 20 w 33"/>
                <a:gd name="T9" fmla="*/ 0 h 61"/>
                <a:gd name="T10" fmla="*/ 18 w 33"/>
                <a:gd name="T11" fmla="*/ 0 h 61"/>
                <a:gd name="T12" fmla="*/ 15 w 33"/>
                <a:gd name="T13" fmla="*/ 0 h 61"/>
                <a:gd name="T14" fmla="*/ 13 w 33"/>
                <a:gd name="T15" fmla="*/ 0 h 61"/>
                <a:gd name="T16" fmla="*/ 10 w 33"/>
                <a:gd name="T17" fmla="*/ 0 h 61"/>
                <a:gd name="T18" fmla="*/ 7 w 33"/>
                <a:gd name="T19" fmla="*/ 0 h 61"/>
                <a:gd name="T20" fmla="*/ 5 w 33"/>
                <a:gd name="T21" fmla="*/ 3 h 61"/>
                <a:gd name="T22" fmla="*/ 2 w 33"/>
                <a:gd name="T23" fmla="*/ 6 h 61"/>
                <a:gd name="T24" fmla="*/ 0 w 33"/>
                <a:gd name="T25" fmla="*/ 12 h 61"/>
                <a:gd name="T26" fmla="*/ 0 w 33"/>
                <a:gd name="T27" fmla="*/ 23 h 61"/>
                <a:gd name="T28" fmla="*/ 0 w 33"/>
                <a:gd name="T29" fmla="*/ 31 h 61"/>
                <a:gd name="T30" fmla="*/ 0 w 33"/>
                <a:gd name="T31" fmla="*/ 42 h 61"/>
                <a:gd name="T32" fmla="*/ 0 w 33"/>
                <a:gd name="T33" fmla="*/ 47 h 61"/>
                <a:gd name="T34" fmla="*/ 2 w 33"/>
                <a:gd name="T35" fmla="*/ 53 h 61"/>
                <a:gd name="T36" fmla="*/ 2 w 33"/>
                <a:gd name="T37" fmla="*/ 56 h 61"/>
                <a:gd name="T38" fmla="*/ 5 w 33"/>
                <a:gd name="T39" fmla="*/ 58 h 61"/>
                <a:gd name="T40" fmla="*/ 10 w 33"/>
                <a:gd name="T41" fmla="*/ 61 h 61"/>
                <a:gd name="T42" fmla="*/ 13 w 33"/>
                <a:gd name="T43" fmla="*/ 61 h 61"/>
                <a:gd name="T44" fmla="*/ 15 w 33"/>
                <a:gd name="T45" fmla="*/ 61 h 61"/>
                <a:gd name="T46" fmla="*/ 18 w 33"/>
                <a:gd name="T47" fmla="*/ 61 h 61"/>
                <a:gd name="T48" fmla="*/ 20 w 33"/>
                <a:gd name="T49" fmla="*/ 61 h 61"/>
                <a:gd name="T50" fmla="*/ 23 w 33"/>
                <a:gd name="T51" fmla="*/ 61 h 61"/>
                <a:gd name="T52" fmla="*/ 23 w 33"/>
                <a:gd name="T53" fmla="*/ 61 h 61"/>
                <a:gd name="T54" fmla="*/ 23 w 33"/>
                <a:gd name="T55" fmla="*/ 61 h 61"/>
                <a:gd name="T56" fmla="*/ 23 w 33"/>
                <a:gd name="T57" fmla="*/ 61 h 61"/>
                <a:gd name="T58" fmla="*/ 33 w 33"/>
                <a:gd name="T59" fmla="*/ 0 h 6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3"/>
                <a:gd name="T91" fmla="*/ 0 h 61"/>
                <a:gd name="T92" fmla="*/ 33 w 33"/>
                <a:gd name="T93" fmla="*/ 61 h 6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3" h="61">
                  <a:moveTo>
                    <a:pt x="33" y="0"/>
                  </a:moveTo>
                  <a:lnTo>
                    <a:pt x="31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3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23"/>
                  </a:lnTo>
                  <a:lnTo>
                    <a:pt x="0" y="31"/>
                  </a:lnTo>
                  <a:lnTo>
                    <a:pt x="0" y="42"/>
                  </a:lnTo>
                  <a:lnTo>
                    <a:pt x="0" y="47"/>
                  </a:lnTo>
                  <a:lnTo>
                    <a:pt x="2" y="53"/>
                  </a:lnTo>
                  <a:lnTo>
                    <a:pt x="2" y="56"/>
                  </a:lnTo>
                  <a:lnTo>
                    <a:pt x="5" y="58"/>
                  </a:lnTo>
                  <a:lnTo>
                    <a:pt x="10" y="61"/>
                  </a:lnTo>
                  <a:lnTo>
                    <a:pt x="13" y="61"/>
                  </a:lnTo>
                  <a:lnTo>
                    <a:pt x="15" y="61"/>
                  </a:lnTo>
                  <a:lnTo>
                    <a:pt x="18" y="61"/>
                  </a:lnTo>
                  <a:lnTo>
                    <a:pt x="20" y="61"/>
                  </a:lnTo>
                  <a:lnTo>
                    <a:pt x="23" y="6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98" name="Rectangle 76">
              <a:extLst>
                <a:ext uri="{FF2B5EF4-FFF2-40B4-BE49-F238E27FC236}">
                  <a16:creationId xmlns:a16="http://schemas.microsoft.com/office/drawing/2014/main" id="{6BC35358-1D7C-4FEF-A4E7-7EDF25EEA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176"/>
              <a:ext cx="13" cy="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699" name="Line 77">
              <a:extLst>
                <a:ext uri="{FF2B5EF4-FFF2-40B4-BE49-F238E27FC236}">
                  <a16:creationId xmlns:a16="http://schemas.microsoft.com/office/drawing/2014/main" id="{E1DD0305-9A18-4917-B545-EF8020FC8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6" y="2206"/>
              <a:ext cx="196" cy="1"/>
            </a:xfrm>
            <a:prstGeom prst="line">
              <a:avLst/>
            </a:prstGeom>
            <a:noFill/>
            <a:ln w="365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22538" name="Picture 78">
            <a:extLst>
              <a:ext uri="{FF2B5EF4-FFF2-40B4-BE49-F238E27FC236}">
                <a16:creationId xmlns:a16="http://schemas.microsoft.com/office/drawing/2014/main" id="{C83BDE77-1C44-4FBE-B002-15C4132C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38" y="3408363"/>
            <a:ext cx="1638300" cy="57943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9" name="Group 79">
            <a:extLst>
              <a:ext uri="{FF2B5EF4-FFF2-40B4-BE49-F238E27FC236}">
                <a16:creationId xmlns:a16="http://schemas.microsoft.com/office/drawing/2014/main" id="{A15B76CA-68BB-40D9-911D-1809A783E347}"/>
              </a:ext>
            </a:extLst>
          </p:cNvPr>
          <p:cNvGrpSpPr>
            <a:grpSpLocks/>
          </p:cNvGrpSpPr>
          <p:nvPr/>
        </p:nvGrpSpPr>
        <p:grpSpPr bwMode="auto">
          <a:xfrm>
            <a:off x="5451475" y="3522663"/>
            <a:ext cx="311150" cy="341312"/>
            <a:chOff x="2238" y="1312"/>
            <a:chExt cx="196" cy="215"/>
          </a:xfrm>
        </p:grpSpPr>
        <p:sp>
          <p:nvSpPr>
            <p:cNvPr id="22627" name="Line 80">
              <a:extLst>
                <a:ext uri="{FF2B5EF4-FFF2-40B4-BE49-F238E27FC236}">
                  <a16:creationId xmlns:a16="http://schemas.microsoft.com/office/drawing/2014/main" id="{F0DB792D-BC69-4A41-8E5B-DDEDB7807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8" y="1324"/>
              <a:ext cx="196" cy="1"/>
            </a:xfrm>
            <a:prstGeom prst="line">
              <a:avLst/>
            </a:prstGeom>
            <a:noFill/>
            <a:ln w="36576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28" name="Line 81">
              <a:extLst>
                <a:ext uri="{FF2B5EF4-FFF2-40B4-BE49-F238E27FC236}">
                  <a16:creationId xmlns:a16="http://schemas.microsoft.com/office/drawing/2014/main" id="{4F393901-755D-49D0-AAD7-C913F5661F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0" y="1312"/>
              <a:ext cx="1" cy="207"/>
            </a:xfrm>
            <a:prstGeom prst="line">
              <a:avLst/>
            </a:prstGeom>
            <a:noFill/>
            <a:ln w="36576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29" name="Line 82">
              <a:extLst>
                <a:ext uri="{FF2B5EF4-FFF2-40B4-BE49-F238E27FC236}">
                  <a16:creationId xmlns:a16="http://schemas.microsoft.com/office/drawing/2014/main" id="{001B9EDE-165E-4AFB-AA04-E1A3990F20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0" y="1320"/>
              <a:ext cx="1" cy="207"/>
            </a:xfrm>
            <a:prstGeom prst="line">
              <a:avLst/>
            </a:prstGeom>
            <a:noFill/>
            <a:ln w="36576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30" name="Line 83">
              <a:extLst>
                <a:ext uri="{FF2B5EF4-FFF2-40B4-BE49-F238E27FC236}">
                  <a16:creationId xmlns:a16="http://schemas.microsoft.com/office/drawing/2014/main" id="{2F6212B7-100D-4B1A-95D0-3DEC1C35E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8" y="1520"/>
              <a:ext cx="196" cy="1"/>
            </a:xfrm>
            <a:prstGeom prst="line">
              <a:avLst/>
            </a:prstGeom>
            <a:noFill/>
            <a:ln w="36576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2540" name="Rectangle 84">
            <a:extLst>
              <a:ext uri="{FF2B5EF4-FFF2-40B4-BE49-F238E27FC236}">
                <a16:creationId xmlns:a16="http://schemas.microsoft.com/office/drawing/2014/main" id="{2DDA09C2-2280-44DC-9C54-589D79518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38" y="2833688"/>
            <a:ext cx="2506662" cy="2627312"/>
          </a:xfrm>
          <a:prstGeom prst="rect">
            <a:avLst/>
          </a:prstGeom>
          <a:solidFill>
            <a:schemeClr val="tx1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2541" name="Freeform 85">
            <a:extLst>
              <a:ext uri="{FF2B5EF4-FFF2-40B4-BE49-F238E27FC236}">
                <a16:creationId xmlns:a16="http://schemas.microsoft.com/office/drawing/2014/main" id="{48FB7AF5-4CC6-402B-8A59-7365865BB6CB}"/>
              </a:ext>
            </a:extLst>
          </p:cNvPr>
          <p:cNvSpPr>
            <a:spLocks/>
          </p:cNvSpPr>
          <p:nvPr/>
        </p:nvSpPr>
        <p:spPr bwMode="auto">
          <a:xfrm>
            <a:off x="3392488" y="4637088"/>
            <a:ext cx="865187" cy="87312"/>
          </a:xfrm>
          <a:custGeom>
            <a:avLst/>
            <a:gdLst>
              <a:gd name="T0" fmla="*/ 2147483646 w 545"/>
              <a:gd name="T1" fmla="*/ 2147483646 h 55"/>
              <a:gd name="T2" fmla="*/ 2147483646 w 545"/>
              <a:gd name="T3" fmla="*/ 2147483646 h 55"/>
              <a:gd name="T4" fmla="*/ 2147483646 w 545"/>
              <a:gd name="T5" fmla="*/ 2147483646 h 55"/>
              <a:gd name="T6" fmla="*/ 2147483646 w 545"/>
              <a:gd name="T7" fmla="*/ 2147483646 h 55"/>
              <a:gd name="T8" fmla="*/ 2147483646 w 545"/>
              <a:gd name="T9" fmla="*/ 2147483646 h 55"/>
              <a:gd name="T10" fmla="*/ 2147483646 w 545"/>
              <a:gd name="T11" fmla="*/ 2147483646 h 55"/>
              <a:gd name="T12" fmla="*/ 2147483646 w 545"/>
              <a:gd name="T13" fmla="*/ 2147483646 h 55"/>
              <a:gd name="T14" fmla="*/ 2147483646 w 545"/>
              <a:gd name="T15" fmla="*/ 2147483646 h 55"/>
              <a:gd name="T16" fmla="*/ 2147483646 w 545"/>
              <a:gd name="T17" fmla="*/ 2147483646 h 55"/>
              <a:gd name="T18" fmla="*/ 2147483646 w 545"/>
              <a:gd name="T19" fmla="*/ 2147483646 h 55"/>
              <a:gd name="T20" fmla="*/ 2147483646 w 545"/>
              <a:gd name="T21" fmla="*/ 2147483646 h 55"/>
              <a:gd name="T22" fmla="*/ 2147483646 w 545"/>
              <a:gd name="T23" fmla="*/ 2147483646 h 55"/>
              <a:gd name="T24" fmla="*/ 2147483646 w 545"/>
              <a:gd name="T25" fmla="*/ 2147483646 h 55"/>
              <a:gd name="T26" fmla="*/ 2147483646 w 545"/>
              <a:gd name="T27" fmla="*/ 2147483646 h 55"/>
              <a:gd name="T28" fmla="*/ 2147483646 w 545"/>
              <a:gd name="T29" fmla="*/ 2147483646 h 55"/>
              <a:gd name="T30" fmla="*/ 2147483646 w 545"/>
              <a:gd name="T31" fmla="*/ 2147483646 h 55"/>
              <a:gd name="T32" fmla="*/ 2147483646 w 545"/>
              <a:gd name="T33" fmla="*/ 2147483646 h 55"/>
              <a:gd name="T34" fmla="*/ 2147483646 w 545"/>
              <a:gd name="T35" fmla="*/ 2147483646 h 55"/>
              <a:gd name="T36" fmla="*/ 2147483646 w 545"/>
              <a:gd name="T37" fmla="*/ 2147483646 h 55"/>
              <a:gd name="T38" fmla="*/ 2147483646 w 545"/>
              <a:gd name="T39" fmla="*/ 2147483646 h 55"/>
              <a:gd name="T40" fmla="*/ 2147483646 w 545"/>
              <a:gd name="T41" fmla="*/ 2147483646 h 55"/>
              <a:gd name="T42" fmla="*/ 2147483646 w 545"/>
              <a:gd name="T43" fmla="*/ 2147483646 h 55"/>
              <a:gd name="T44" fmla="*/ 2147483646 w 545"/>
              <a:gd name="T45" fmla="*/ 2147483646 h 55"/>
              <a:gd name="T46" fmla="*/ 2147483646 w 545"/>
              <a:gd name="T47" fmla="*/ 2147483646 h 55"/>
              <a:gd name="T48" fmla="*/ 2147483646 w 545"/>
              <a:gd name="T49" fmla="*/ 2147483646 h 55"/>
              <a:gd name="T50" fmla="*/ 2147483646 w 545"/>
              <a:gd name="T51" fmla="*/ 2147483646 h 55"/>
              <a:gd name="T52" fmla="*/ 2147483646 w 545"/>
              <a:gd name="T53" fmla="*/ 2147483646 h 55"/>
              <a:gd name="T54" fmla="*/ 2147483646 w 545"/>
              <a:gd name="T55" fmla="*/ 2147483646 h 55"/>
              <a:gd name="T56" fmla="*/ 2147483646 w 545"/>
              <a:gd name="T57" fmla="*/ 2147483646 h 55"/>
              <a:gd name="T58" fmla="*/ 2147483646 w 545"/>
              <a:gd name="T59" fmla="*/ 0 h 55"/>
              <a:gd name="T60" fmla="*/ 2147483646 w 545"/>
              <a:gd name="T61" fmla="*/ 0 h 55"/>
              <a:gd name="T62" fmla="*/ 2147483646 w 545"/>
              <a:gd name="T63" fmla="*/ 0 h 55"/>
              <a:gd name="T64" fmla="*/ 2147483646 w 545"/>
              <a:gd name="T65" fmla="*/ 2147483646 h 55"/>
              <a:gd name="T66" fmla="*/ 2147483646 w 545"/>
              <a:gd name="T67" fmla="*/ 2147483646 h 55"/>
              <a:gd name="T68" fmla="*/ 2147483646 w 545"/>
              <a:gd name="T69" fmla="*/ 2147483646 h 55"/>
              <a:gd name="T70" fmla="*/ 2147483646 w 545"/>
              <a:gd name="T71" fmla="*/ 2147483646 h 55"/>
              <a:gd name="T72" fmla="*/ 2147483646 w 545"/>
              <a:gd name="T73" fmla="*/ 2147483646 h 55"/>
              <a:gd name="T74" fmla="*/ 2147483646 w 545"/>
              <a:gd name="T75" fmla="*/ 2147483646 h 55"/>
              <a:gd name="T76" fmla="*/ 2147483646 w 545"/>
              <a:gd name="T77" fmla="*/ 2147483646 h 55"/>
              <a:gd name="T78" fmla="*/ 2147483646 w 545"/>
              <a:gd name="T79" fmla="*/ 2147483646 h 55"/>
              <a:gd name="T80" fmla="*/ 2147483646 w 545"/>
              <a:gd name="T81" fmla="*/ 2147483646 h 55"/>
              <a:gd name="T82" fmla="*/ 2147483646 w 545"/>
              <a:gd name="T83" fmla="*/ 2147483646 h 55"/>
              <a:gd name="T84" fmla="*/ 2147483646 w 545"/>
              <a:gd name="T85" fmla="*/ 2147483646 h 55"/>
              <a:gd name="T86" fmla="*/ 2147483646 w 545"/>
              <a:gd name="T87" fmla="*/ 2147483646 h 55"/>
              <a:gd name="T88" fmla="*/ 2147483646 w 545"/>
              <a:gd name="T89" fmla="*/ 2147483646 h 55"/>
              <a:gd name="T90" fmla="*/ 2147483646 w 545"/>
              <a:gd name="T91" fmla="*/ 2147483646 h 55"/>
              <a:gd name="T92" fmla="*/ 2147483646 w 545"/>
              <a:gd name="T93" fmla="*/ 0 h 55"/>
              <a:gd name="T94" fmla="*/ 2147483646 w 545"/>
              <a:gd name="T95" fmla="*/ 0 h 55"/>
              <a:gd name="T96" fmla="*/ 2147483646 w 545"/>
              <a:gd name="T97" fmla="*/ 0 h 55"/>
              <a:gd name="T98" fmla="*/ 2147483646 w 545"/>
              <a:gd name="T99" fmla="*/ 2147483646 h 55"/>
              <a:gd name="T100" fmla="*/ 2147483646 w 545"/>
              <a:gd name="T101" fmla="*/ 2147483646 h 55"/>
              <a:gd name="T102" fmla="*/ 2147483646 w 545"/>
              <a:gd name="T103" fmla="*/ 2147483646 h 5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45"/>
              <a:gd name="T157" fmla="*/ 0 h 55"/>
              <a:gd name="T158" fmla="*/ 545 w 545"/>
              <a:gd name="T159" fmla="*/ 55 h 5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45" h="55">
                <a:moveTo>
                  <a:pt x="529" y="22"/>
                </a:moveTo>
                <a:lnTo>
                  <a:pt x="524" y="19"/>
                </a:lnTo>
                <a:lnTo>
                  <a:pt x="521" y="17"/>
                </a:lnTo>
                <a:lnTo>
                  <a:pt x="516" y="14"/>
                </a:lnTo>
                <a:lnTo>
                  <a:pt x="511" y="11"/>
                </a:lnTo>
                <a:lnTo>
                  <a:pt x="508" y="11"/>
                </a:lnTo>
                <a:lnTo>
                  <a:pt x="503" y="11"/>
                </a:lnTo>
                <a:lnTo>
                  <a:pt x="498" y="8"/>
                </a:lnTo>
                <a:lnTo>
                  <a:pt x="493" y="8"/>
                </a:lnTo>
                <a:lnTo>
                  <a:pt x="488" y="8"/>
                </a:lnTo>
                <a:lnTo>
                  <a:pt x="482" y="11"/>
                </a:lnTo>
                <a:lnTo>
                  <a:pt x="477" y="11"/>
                </a:lnTo>
                <a:lnTo>
                  <a:pt x="475" y="14"/>
                </a:lnTo>
                <a:lnTo>
                  <a:pt x="469" y="14"/>
                </a:lnTo>
                <a:lnTo>
                  <a:pt x="464" y="17"/>
                </a:lnTo>
                <a:lnTo>
                  <a:pt x="461" y="19"/>
                </a:lnTo>
                <a:lnTo>
                  <a:pt x="456" y="22"/>
                </a:lnTo>
                <a:lnTo>
                  <a:pt x="454" y="25"/>
                </a:lnTo>
                <a:lnTo>
                  <a:pt x="448" y="28"/>
                </a:lnTo>
                <a:lnTo>
                  <a:pt x="446" y="33"/>
                </a:lnTo>
                <a:lnTo>
                  <a:pt x="443" y="36"/>
                </a:lnTo>
                <a:lnTo>
                  <a:pt x="438" y="41"/>
                </a:lnTo>
                <a:lnTo>
                  <a:pt x="435" y="47"/>
                </a:lnTo>
                <a:lnTo>
                  <a:pt x="433" y="50"/>
                </a:lnTo>
                <a:lnTo>
                  <a:pt x="430" y="55"/>
                </a:lnTo>
                <a:lnTo>
                  <a:pt x="115" y="55"/>
                </a:lnTo>
                <a:lnTo>
                  <a:pt x="112" y="50"/>
                </a:lnTo>
                <a:lnTo>
                  <a:pt x="110" y="47"/>
                </a:lnTo>
                <a:lnTo>
                  <a:pt x="107" y="41"/>
                </a:lnTo>
                <a:lnTo>
                  <a:pt x="102" y="36"/>
                </a:lnTo>
                <a:lnTo>
                  <a:pt x="99" y="33"/>
                </a:lnTo>
                <a:lnTo>
                  <a:pt x="97" y="28"/>
                </a:lnTo>
                <a:lnTo>
                  <a:pt x="92" y="25"/>
                </a:lnTo>
                <a:lnTo>
                  <a:pt x="89" y="22"/>
                </a:lnTo>
                <a:lnTo>
                  <a:pt x="84" y="19"/>
                </a:lnTo>
                <a:lnTo>
                  <a:pt x="81" y="17"/>
                </a:lnTo>
                <a:lnTo>
                  <a:pt x="76" y="14"/>
                </a:lnTo>
                <a:lnTo>
                  <a:pt x="71" y="14"/>
                </a:lnTo>
                <a:lnTo>
                  <a:pt x="66" y="11"/>
                </a:lnTo>
                <a:lnTo>
                  <a:pt x="63" y="11"/>
                </a:lnTo>
                <a:lnTo>
                  <a:pt x="58" y="8"/>
                </a:lnTo>
                <a:lnTo>
                  <a:pt x="53" y="8"/>
                </a:lnTo>
                <a:lnTo>
                  <a:pt x="47" y="11"/>
                </a:lnTo>
                <a:lnTo>
                  <a:pt x="42" y="11"/>
                </a:lnTo>
                <a:lnTo>
                  <a:pt x="37" y="11"/>
                </a:lnTo>
                <a:lnTo>
                  <a:pt x="32" y="14"/>
                </a:lnTo>
                <a:lnTo>
                  <a:pt x="27" y="17"/>
                </a:lnTo>
                <a:lnTo>
                  <a:pt x="21" y="19"/>
                </a:lnTo>
                <a:lnTo>
                  <a:pt x="16" y="22"/>
                </a:lnTo>
                <a:lnTo>
                  <a:pt x="11" y="28"/>
                </a:lnTo>
                <a:lnTo>
                  <a:pt x="0" y="25"/>
                </a:lnTo>
                <a:lnTo>
                  <a:pt x="6" y="19"/>
                </a:lnTo>
                <a:lnTo>
                  <a:pt x="11" y="14"/>
                </a:lnTo>
                <a:lnTo>
                  <a:pt x="16" y="11"/>
                </a:lnTo>
                <a:lnTo>
                  <a:pt x="24" y="6"/>
                </a:lnTo>
                <a:lnTo>
                  <a:pt x="32" y="3"/>
                </a:lnTo>
                <a:lnTo>
                  <a:pt x="37" y="0"/>
                </a:lnTo>
                <a:lnTo>
                  <a:pt x="45" y="0"/>
                </a:lnTo>
                <a:lnTo>
                  <a:pt x="53" y="0"/>
                </a:lnTo>
                <a:lnTo>
                  <a:pt x="58" y="0"/>
                </a:lnTo>
                <a:lnTo>
                  <a:pt x="63" y="0"/>
                </a:lnTo>
                <a:lnTo>
                  <a:pt x="68" y="0"/>
                </a:lnTo>
                <a:lnTo>
                  <a:pt x="71" y="3"/>
                </a:lnTo>
                <a:lnTo>
                  <a:pt x="76" y="3"/>
                </a:lnTo>
                <a:lnTo>
                  <a:pt x="81" y="6"/>
                </a:lnTo>
                <a:lnTo>
                  <a:pt x="86" y="8"/>
                </a:lnTo>
                <a:lnTo>
                  <a:pt x="89" y="11"/>
                </a:lnTo>
                <a:lnTo>
                  <a:pt x="94" y="14"/>
                </a:lnTo>
                <a:lnTo>
                  <a:pt x="97" y="17"/>
                </a:lnTo>
                <a:lnTo>
                  <a:pt x="102" y="22"/>
                </a:lnTo>
                <a:lnTo>
                  <a:pt x="105" y="25"/>
                </a:lnTo>
                <a:lnTo>
                  <a:pt x="107" y="30"/>
                </a:lnTo>
                <a:lnTo>
                  <a:pt x="112" y="33"/>
                </a:lnTo>
                <a:lnTo>
                  <a:pt x="115" y="39"/>
                </a:lnTo>
                <a:lnTo>
                  <a:pt x="118" y="44"/>
                </a:lnTo>
                <a:lnTo>
                  <a:pt x="428" y="44"/>
                </a:lnTo>
                <a:lnTo>
                  <a:pt x="430" y="39"/>
                </a:lnTo>
                <a:lnTo>
                  <a:pt x="433" y="33"/>
                </a:lnTo>
                <a:lnTo>
                  <a:pt x="435" y="30"/>
                </a:lnTo>
                <a:lnTo>
                  <a:pt x="441" y="25"/>
                </a:lnTo>
                <a:lnTo>
                  <a:pt x="443" y="22"/>
                </a:lnTo>
                <a:lnTo>
                  <a:pt x="448" y="17"/>
                </a:lnTo>
                <a:lnTo>
                  <a:pt x="451" y="14"/>
                </a:lnTo>
                <a:lnTo>
                  <a:pt x="456" y="11"/>
                </a:lnTo>
                <a:lnTo>
                  <a:pt x="459" y="8"/>
                </a:lnTo>
                <a:lnTo>
                  <a:pt x="464" y="6"/>
                </a:lnTo>
                <a:lnTo>
                  <a:pt x="469" y="3"/>
                </a:lnTo>
                <a:lnTo>
                  <a:pt x="472" y="3"/>
                </a:lnTo>
                <a:lnTo>
                  <a:pt x="477" y="0"/>
                </a:lnTo>
                <a:lnTo>
                  <a:pt x="482" y="0"/>
                </a:lnTo>
                <a:lnTo>
                  <a:pt x="488" y="0"/>
                </a:lnTo>
                <a:lnTo>
                  <a:pt x="493" y="0"/>
                </a:lnTo>
                <a:lnTo>
                  <a:pt x="501" y="0"/>
                </a:lnTo>
                <a:lnTo>
                  <a:pt x="506" y="0"/>
                </a:lnTo>
                <a:lnTo>
                  <a:pt x="514" y="3"/>
                </a:lnTo>
                <a:lnTo>
                  <a:pt x="521" y="6"/>
                </a:lnTo>
                <a:lnTo>
                  <a:pt x="527" y="8"/>
                </a:lnTo>
                <a:lnTo>
                  <a:pt x="532" y="14"/>
                </a:lnTo>
                <a:lnTo>
                  <a:pt x="537" y="17"/>
                </a:lnTo>
                <a:lnTo>
                  <a:pt x="545" y="22"/>
                </a:lnTo>
                <a:lnTo>
                  <a:pt x="529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22542" name="Group 86">
            <a:extLst>
              <a:ext uri="{FF2B5EF4-FFF2-40B4-BE49-F238E27FC236}">
                <a16:creationId xmlns:a16="http://schemas.microsoft.com/office/drawing/2014/main" id="{6D6FD195-05D4-4E25-8212-C173E80C8BDD}"/>
              </a:ext>
            </a:extLst>
          </p:cNvPr>
          <p:cNvGrpSpPr>
            <a:grpSpLocks/>
          </p:cNvGrpSpPr>
          <p:nvPr/>
        </p:nvGrpSpPr>
        <p:grpSpPr bwMode="auto">
          <a:xfrm>
            <a:off x="3197225" y="4141788"/>
            <a:ext cx="1076325" cy="1155700"/>
            <a:chOff x="3945" y="1302"/>
            <a:chExt cx="870" cy="1040"/>
          </a:xfrm>
        </p:grpSpPr>
        <p:sp>
          <p:nvSpPr>
            <p:cNvPr id="22558" name="Rectangle 87">
              <a:extLst>
                <a:ext uri="{FF2B5EF4-FFF2-40B4-BE49-F238E27FC236}">
                  <a16:creationId xmlns:a16="http://schemas.microsoft.com/office/drawing/2014/main" id="{65A8114A-B6C6-42F9-8FEE-821810D81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" y="1489"/>
              <a:ext cx="169" cy="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559" name="Freeform 88">
              <a:extLst>
                <a:ext uri="{FF2B5EF4-FFF2-40B4-BE49-F238E27FC236}">
                  <a16:creationId xmlns:a16="http://schemas.microsoft.com/office/drawing/2014/main" id="{02DE4AA8-B28F-4F97-A54E-1EB8F2507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" y="1487"/>
              <a:ext cx="5" cy="85"/>
            </a:xfrm>
            <a:custGeom>
              <a:avLst/>
              <a:gdLst>
                <a:gd name="T0" fmla="*/ 3 w 5"/>
                <a:gd name="T1" fmla="*/ 0 h 85"/>
                <a:gd name="T2" fmla="*/ 0 w 5"/>
                <a:gd name="T3" fmla="*/ 2 h 85"/>
                <a:gd name="T4" fmla="*/ 0 w 5"/>
                <a:gd name="T5" fmla="*/ 85 h 85"/>
                <a:gd name="T6" fmla="*/ 5 w 5"/>
                <a:gd name="T7" fmla="*/ 85 h 85"/>
                <a:gd name="T8" fmla="*/ 5 w 5"/>
                <a:gd name="T9" fmla="*/ 2 h 85"/>
                <a:gd name="T10" fmla="*/ 3 w 5"/>
                <a:gd name="T11" fmla="*/ 2 h 85"/>
                <a:gd name="T12" fmla="*/ 3 w 5"/>
                <a:gd name="T13" fmla="*/ 0 h 85"/>
                <a:gd name="T14" fmla="*/ 0 w 5"/>
                <a:gd name="T15" fmla="*/ 0 h 85"/>
                <a:gd name="T16" fmla="*/ 0 w 5"/>
                <a:gd name="T17" fmla="*/ 2 h 85"/>
                <a:gd name="T18" fmla="*/ 3 w 5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85"/>
                <a:gd name="T32" fmla="*/ 5 w 5"/>
                <a:gd name="T33" fmla="*/ 85 h 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85">
                  <a:moveTo>
                    <a:pt x="3" y="0"/>
                  </a:moveTo>
                  <a:lnTo>
                    <a:pt x="0" y="2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60" name="Freeform 89">
              <a:extLst>
                <a:ext uri="{FF2B5EF4-FFF2-40B4-BE49-F238E27FC236}">
                  <a16:creationId xmlns:a16="http://schemas.microsoft.com/office/drawing/2014/main" id="{5CAC7D51-5B2A-4705-80C6-B86661D02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" y="1487"/>
              <a:ext cx="171" cy="2"/>
            </a:xfrm>
            <a:custGeom>
              <a:avLst/>
              <a:gdLst>
                <a:gd name="T0" fmla="*/ 171 w 171"/>
                <a:gd name="T1" fmla="*/ 2 h 2"/>
                <a:gd name="T2" fmla="*/ 169 w 171"/>
                <a:gd name="T3" fmla="*/ 0 h 2"/>
                <a:gd name="T4" fmla="*/ 0 w 171"/>
                <a:gd name="T5" fmla="*/ 0 h 2"/>
                <a:gd name="T6" fmla="*/ 0 w 171"/>
                <a:gd name="T7" fmla="*/ 2 h 2"/>
                <a:gd name="T8" fmla="*/ 169 w 171"/>
                <a:gd name="T9" fmla="*/ 2 h 2"/>
                <a:gd name="T10" fmla="*/ 169 w 171"/>
                <a:gd name="T11" fmla="*/ 2 h 2"/>
                <a:gd name="T12" fmla="*/ 171 w 171"/>
                <a:gd name="T13" fmla="*/ 2 h 2"/>
                <a:gd name="T14" fmla="*/ 171 w 171"/>
                <a:gd name="T15" fmla="*/ 0 h 2"/>
                <a:gd name="T16" fmla="*/ 169 w 171"/>
                <a:gd name="T17" fmla="*/ 0 h 2"/>
                <a:gd name="T18" fmla="*/ 171 w 171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1"/>
                <a:gd name="T31" fmla="*/ 0 h 2"/>
                <a:gd name="T32" fmla="*/ 171 w 171"/>
                <a:gd name="T33" fmla="*/ 2 h 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1" h="2">
                  <a:moveTo>
                    <a:pt x="171" y="2"/>
                  </a:moveTo>
                  <a:lnTo>
                    <a:pt x="169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69" y="2"/>
                  </a:lnTo>
                  <a:lnTo>
                    <a:pt x="171" y="2"/>
                  </a:lnTo>
                  <a:lnTo>
                    <a:pt x="171" y="0"/>
                  </a:lnTo>
                  <a:lnTo>
                    <a:pt x="169" y="0"/>
                  </a:lnTo>
                  <a:lnTo>
                    <a:pt x="17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61" name="Freeform 90">
              <a:extLst>
                <a:ext uri="{FF2B5EF4-FFF2-40B4-BE49-F238E27FC236}">
                  <a16:creationId xmlns:a16="http://schemas.microsoft.com/office/drawing/2014/main" id="{A9F340D1-4614-4FAD-8627-9C1FAF429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1489"/>
              <a:ext cx="2" cy="86"/>
            </a:xfrm>
            <a:custGeom>
              <a:avLst/>
              <a:gdLst>
                <a:gd name="T0" fmla="*/ 0 w 2"/>
                <a:gd name="T1" fmla="*/ 86 h 86"/>
                <a:gd name="T2" fmla="*/ 2 w 2"/>
                <a:gd name="T3" fmla="*/ 83 h 86"/>
                <a:gd name="T4" fmla="*/ 2 w 2"/>
                <a:gd name="T5" fmla="*/ 0 h 86"/>
                <a:gd name="T6" fmla="*/ 0 w 2"/>
                <a:gd name="T7" fmla="*/ 0 h 86"/>
                <a:gd name="T8" fmla="*/ 0 w 2"/>
                <a:gd name="T9" fmla="*/ 83 h 86"/>
                <a:gd name="T10" fmla="*/ 0 w 2"/>
                <a:gd name="T11" fmla="*/ 80 h 86"/>
                <a:gd name="T12" fmla="*/ 0 w 2"/>
                <a:gd name="T13" fmla="*/ 86 h 86"/>
                <a:gd name="T14" fmla="*/ 2 w 2"/>
                <a:gd name="T15" fmla="*/ 86 h 86"/>
                <a:gd name="T16" fmla="*/ 2 w 2"/>
                <a:gd name="T17" fmla="*/ 83 h 86"/>
                <a:gd name="T18" fmla="*/ 0 w 2"/>
                <a:gd name="T19" fmla="*/ 86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"/>
                <a:gd name="T31" fmla="*/ 0 h 86"/>
                <a:gd name="T32" fmla="*/ 2 w 2"/>
                <a:gd name="T33" fmla="*/ 86 h 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" h="86">
                  <a:moveTo>
                    <a:pt x="0" y="86"/>
                  </a:moveTo>
                  <a:lnTo>
                    <a:pt x="2" y="8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86"/>
                  </a:lnTo>
                  <a:lnTo>
                    <a:pt x="2" y="86"/>
                  </a:lnTo>
                  <a:lnTo>
                    <a:pt x="2" y="83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62" name="Freeform 91">
              <a:extLst>
                <a:ext uri="{FF2B5EF4-FFF2-40B4-BE49-F238E27FC236}">
                  <a16:creationId xmlns:a16="http://schemas.microsoft.com/office/drawing/2014/main" id="{316F3BD9-4FE1-4004-B7CC-3D4C4199B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" y="1569"/>
              <a:ext cx="172" cy="6"/>
            </a:xfrm>
            <a:custGeom>
              <a:avLst/>
              <a:gdLst>
                <a:gd name="T0" fmla="*/ 0 w 172"/>
                <a:gd name="T1" fmla="*/ 3 h 6"/>
                <a:gd name="T2" fmla="*/ 3 w 172"/>
                <a:gd name="T3" fmla="*/ 6 h 6"/>
                <a:gd name="T4" fmla="*/ 172 w 172"/>
                <a:gd name="T5" fmla="*/ 6 h 6"/>
                <a:gd name="T6" fmla="*/ 172 w 172"/>
                <a:gd name="T7" fmla="*/ 0 h 6"/>
                <a:gd name="T8" fmla="*/ 3 w 172"/>
                <a:gd name="T9" fmla="*/ 0 h 6"/>
                <a:gd name="T10" fmla="*/ 5 w 172"/>
                <a:gd name="T11" fmla="*/ 3 h 6"/>
                <a:gd name="T12" fmla="*/ 0 w 172"/>
                <a:gd name="T13" fmla="*/ 3 h 6"/>
                <a:gd name="T14" fmla="*/ 0 w 172"/>
                <a:gd name="T15" fmla="*/ 6 h 6"/>
                <a:gd name="T16" fmla="*/ 3 w 172"/>
                <a:gd name="T17" fmla="*/ 6 h 6"/>
                <a:gd name="T18" fmla="*/ 0 w 172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2"/>
                <a:gd name="T31" fmla="*/ 0 h 6"/>
                <a:gd name="T32" fmla="*/ 172 w 172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2" h="6">
                  <a:moveTo>
                    <a:pt x="0" y="3"/>
                  </a:moveTo>
                  <a:lnTo>
                    <a:pt x="3" y="6"/>
                  </a:lnTo>
                  <a:lnTo>
                    <a:pt x="172" y="6"/>
                  </a:lnTo>
                  <a:lnTo>
                    <a:pt x="172" y="0"/>
                  </a:lnTo>
                  <a:lnTo>
                    <a:pt x="3" y="0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3" y="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63" name="Freeform 92">
              <a:extLst>
                <a:ext uri="{FF2B5EF4-FFF2-40B4-BE49-F238E27FC236}">
                  <a16:creationId xmlns:a16="http://schemas.microsoft.com/office/drawing/2014/main" id="{C4F26EA2-3721-44B7-8053-796CD999A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1567"/>
              <a:ext cx="786" cy="579"/>
            </a:xfrm>
            <a:custGeom>
              <a:avLst/>
              <a:gdLst>
                <a:gd name="T0" fmla="*/ 786 w 786"/>
                <a:gd name="T1" fmla="*/ 565 h 579"/>
                <a:gd name="T2" fmla="*/ 786 w 786"/>
                <a:gd name="T3" fmla="*/ 493 h 579"/>
                <a:gd name="T4" fmla="*/ 781 w 786"/>
                <a:gd name="T5" fmla="*/ 411 h 579"/>
                <a:gd name="T6" fmla="*/ 765 w 786"/>
                <a:gd name="T7" fmla="*/ 331 h 579"/>
                <a:gd name="T8" fmla="*/ 745 w 786"/>
                <a:gd name="T9" fmla="*/ 262 h 579"/>
                <a:gd name="T10" fmla="*/ 718 w 786"/>
                <a:gd name="T11" fmla="*/ 201 h 579"/>
                <a:gd name="T12" fmla="*/ 687 w 786"/>
                <a:gd name="T13" fmla="*/ 154 h 579"/>
                <a:gd name="T14" fmla="*/ 656 w 786"/>
                <a:gd name="T15" fmla="*/ 113 h 579"/>
                <a:gd name="T16" fmla="*/ 622 w 786"/>
                <a:gd name="T17" fmla="*/ 80 h 579"/>
                <a:gd name="T18" fmla="*/ 588 w 786"/>
                <a:gd name="T19" fmla="*/ 55 h 579"/>
                <a:gd name="T20" fmla="*/ 554 w 786"/>
                <a:gd name="T21" fmla="*/ 36 h 579"/>
                <a:gd name="T22" fmla="*/ 521 w 786"/>
                <a:gd name="T23" fmla="*/ 22 h 579"/>
                <a:gd name="T24" fmla="*/ 489 w 786"/>
                <a:gd name="T25" fmla="*/ 11 h 579"/>
                <a:gd name="T26" fmla="*/ 461 w 786"/>
                <a:gd name="T27" fmla="*/ 5 h 579"/>
                <a:gd name="T28" fmla="*/ 437 w 786"/>
                <a:gd name="T29" fmla="*/ 2 h 579"/>
                <a:gd name="T30" fmla="*/ 416 w 786"/>
                <a:gd name="T31" fmla="*/ 0 h 579"/>
                <a:gd name="T32" fmla="*/ 403 w 786"/>
                <a:gd name="T33" fmla="*/ 0 h 579"/>
                <a:gd name="T34" fmla="*/ 396 w 786"/>
                <a:gd name="T35" fmla="*/ 0 h 579"/>
                <a:gd name="T36" fmla="*/ 393 w 786"/>
                <a:gd name="T37" fmla="*/ 0 h 579"/>
                <a:gd name="T38" fmla="*/ 385 w 786"/>
                <a:gd name="T39" fmla="*/ 0 h 579"/>
                <a:gd name="T40" fmla="*/ 372 w 786"/>
                <a:gd name="T41" fmla="*/ 0 h 579"/>
                <a:gd name="T42" fmla="*/ 351 w 786"/>
                <a:gd name="T43" fmla="*/ 2 h 579"/>
                <a:gd name="T44" fmla="*/ 328 w 786"/>
                <a:gd name="T45" fmla="*/ 5 h 579"/>
                <a:gd name="T46" fmla="*/ 299 w 786"/>
                <a:gd name="T47" fmla="*/ 11 h 579"/>
                <a:gd name="T48" fmla="*/ 268 w 786"/>
                <a:gd name="T49" fmla="*/ 22 h 579"/>
                <a:gd name="T50" fmla="*/ 234 w 786"/>
                <a:gd name="T51" fmla="*/ 36 h 579"/>
                <a:gd name="T52" fmla="*/ 198 w 786"/>
                <a:gd name="T53" fmla="*/ 55 h 579"/>
                <a:gd name="T54" fmla="*/ 164 w 786"/>
                <a:gd name="T55" fmla="*/ 80 h 579"/>
                <a:gd name="T56" fmla="*/ 130 w 786"/>
                <a:gd name="T57" fmla="*/ 113 h 579"/>
                <a:gd name="T58" fmla="*/ 99 w 786"/>
                <a:gd name="T59" fmla="*/ 154 h 579"/>
                <a:gd name="T60" fmla="*/ 70 w 786"/>
                <a:gd name="T61" fmla="*/ 201 h 579"/>
                <a:gd name="T62" fmla="*/ 44 w 786"/>
                <a:gd name="T63" fmla="*/ 262 h 579"/>
                <a:gd name="T64" fmla="*/ 23 w 786"/>
                <a:gd name="T65" fmla="*/ 331 h 579"/>
                <a:gd name="T66" fmla="*/ 7 w 786"/>
                <a:gd name="T67" fmla="*/ 411 h 579"/>
                <a:gd name="T68" fmla="*/ 0 w 786"/>
                <a:gd name="T69" fmla="*/ 493 h 579"/>
                <a:gd name="T70" fmla="*/ 0 w 786"/>
                <a:gd name="T71" fmla="*/ 565 h 579"/>
                <a:gd name="T72" fmla="*/ 786 w 786"/>
                <a:gd name="T73" fmla="*/ 579 h 57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6"/>
                <a:gd name="T112" fmla="*/ 0 h 579"/>
                <a:gd name="T113" fmla="*/ 786 w 786"/>
                <a:gd name="T114" fmla="*/ 579 h 57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6" h="579">
                  <a:moveTo>
                    <a:pt x="786" y="579"/>
                  </a:moveTo>
                  <a:lnTo>
                    <a:pt x="786" y="565"/>
                  </a:lnTo>
                  <a:lnTo>
                    <a:pt x="786" y="532"/>
                  </a:lnTo>
                  <a:lnTo>
                    <a:pt x="786" y="493"/>
                  </a:lnTo>
                  <a:lnTo>
                    <a:pt x="786" y="455"/>
                  </a:lnTo>
                  <a:lnTo>
                    <a:pt x="781" y="411"/>
                  </a:lnTo>
                  <a:lnTo>
                    <a:pt x="773" y="369"/>
                  </a:lnTo>
                  <a:lnTo>
                    <a:pt x="765" y="331"/>
                  </a:lnTo>
                  <a:lnTo>
                    <a:pt x="755" y="295"/>
                  </a:lnTo>
                  <a:lnTo>
                    <a:pt x="745" y="262"/>
                  </a:lnTo>
                  <a:lnTo>
                    <a:pt x="732" y="231"/>
                  </a:lnTo>
                  <a:lnTo>
                    <a:pt x="718" y="201"/>
                  </a:lnTo>
                  <a:lnTo>
                    <a:pt x="703" y="176"/>
                  </a:lnTo>
                  <a:lnTo>
                    <a:pt x="687" y="154"/>
                  </a:lnTo>
                  <a:lnTo>
                    <a:pt x="674" y="132"/>
                  </a:lnTo>
                  <a:lnTo>
                    <a:pt x="656" y="113"/>
                  </a:lnTo>
                  <a:lnTo>
                    <a:pt x="640" y="96"/>
                  </a:lnTo>
                  <a:lnTo>
                    <a:pt x="622" y="80"/>
                  </a:lnTo>
                  <a:lnTo>
                    <a:pt x="607" y="66"/>
                  </a:lnTo>
                  <a:lnTo>
                    <a:pt x="588" y="55"/>
                  </a:lnTo>
                  <a:lnTo>
                    <a:pt x="570" y="44"/>
                  </a:lnTo>
                  <a:lnTo>
                    <a:pt x="554" y="36"/>
                  </a:lnTo>
                  <a:lnTo>
                    <a:pt x="536" y="27"/>
                  </a:lnTo>
                  <a:lnTo>
                    <a:pt x="521" y="22"/>
                  </a:lnTo>
                  <a:lnTo>
                    <a:pt x="505" y="16"/>
                  </a:lnTo>
                  <a:lnTo>
                    <a:pt x="489" y="11"/>
                  </a:lnTo>
                  <a:lnTo>
                    <a:pt x="474" y="8"/>
                  </a:lnTo>
                  <a:lnTo>
                    <a:pt x="461" y="5"/>
                  </a:lnTo>
                  <a:lnTo>
                    <a:pt x="448" y="2"/>
                  </a:lnTo>
                  <a:lnTo>
                    <a:pt x="437" y="2"/>
                  </a:lnTo>
                  <a:lnTo>
                    <a:pt x="427" y="0"/>
                  </a:lnTo>
                  <a:lnTo>
                    <a:pt x="416" y="0"/>
                  </a:lnTo>
                  <a:lnTo>
                    <a:pt x="409" y="0"/>
                  </a:lnTo>
                  <a:lnTo>
                    <a:pt x="403" y="0"/>
                  </a:lnTo>
                  <a:lnTo>
                    <a:pt x="398" y="0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5" y="0"/>
                  </a:lnTo>
                  <a:lnTo>
                    <a:pt x="380" y="0"/>
                  </a:lnTo>
                  <a:lnTo>
                    <a:pt x="372" y="0"/>
                  </a:lnTo>
                  <a:lnTo>
                    <a:pt x="362" y="0"/>
                  </a:lnTo>
                  <a:lnTo>
                    <a:pt x="351" y="2"/>
                  </a:lnTo>
                  <a:lnTo>
                    <a:pt x="338" y="2"/>
                  </a:lnTo>
                  <a:lnTo>
                    <a:pt x="328" y="5"/>
                  </a:lnTo>
                  <a:lnTo>
                    <a:pt x="312" y="8"/>
                  </a:lnTo>
                  <a:lnTo>
                    <a:pt x="299" y="11"/>
                  </a:lnTo>
                  <a:lnTo>
                    <a:pt x="284" y="16"/>
                  </a:lnTo>
                  <a:lnTo>
                    <a:pt x="268" y="22"/>
                  </a:lnTo>
                  <a:lnTo>
                    <a:pt x="250" y="27"/>
                  </a:lnTo>
                  <a:lnTo>
                    <a:pt x="234" y="36"/>
                  </a:lnTo>
                  <a:lnTo>
                    <a:pt x="216" y="44"/>
                  </a:lnTo>
                  <a:lnTo>
                    <a:pt x="198" y="55"/>
                  </a:lnTo>
                  <a:lnTo>
                    <a:pt x="182" y="66"/>
                  </a:lnTo>
                  <a:lnTo>
                    <a:pt x="164" y="80"/>
                  </a:lnTo>
                  <a:lnTo>
                    <a:pt x="148" y="96"/>
                  </a:lnTo>
                  <a:lnTo>
                    <a:pt x="130" y="113"/>
                  </a:lnTo>
                  <a:lnTo>
                    <a:pt x="114" y="132"/>
                  </a:lnTo>
                  <a:lnTo>
                    <a:pt x="99" y="154"/>
                  </a:lnTo>
                  <a:lnTo>
                    <a:pt x="83" y="176"/>
                  </a:lnTo>
                  <a:lnTo>
                    <a:pt x="70" y="201"/>
                  </a:lnTo>
                  <a:lnTo>
                    <a:pt x="54" y="231"/>
                  </a:lnTo>
                  <a:lnTo>
                    <a:pt x="44" y="262"/>
                  </a:lnTo>
                  <a:lnTo>
                    <a:pt x="34" y="295"/>
                  </a:lnTo>
                  <a:lnTo>
                    <a:pt x="23" y="331"/>
                  </a:lnTo>
                  <a:lnTo>
                    <a:pt x="13" y="369"/>
                  </a:lnTo>
                  <a:lnTo>
                    <a:pt x="7" y="411"/>
                  </a:lnTo>
                  <a:lnTo>
                    <a:pt x="0" y="455"/>
                  </a:lnTo>
                  <a:lnTo>
                    <a:pt x="0" y="493"/>
                  </a:lnTo>
                  <a:lnTo>
                    <a:pt x="0" y="532"/>
                  </a:lnTo>
                  <a:lnTo>
                    <a:pt x="0" y="565"/>
                  </a:lnTo>
                  <a:lnTo>
                    <a:pt x="0" y="579"/>
                  </a:lnTo>
                  <a:lnTo>
                    <a:pt x="786" y="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64" name="Freeform 93">
              <a:extLst>
                <a:ext uri="{FF2B5EF4-FFF2-40B4-BE49-F238E27FC236}">
                  <a16:creationId xmlns:a16="http://schemas.microsoft.com/office/drawing/2014/main" id="{55236649-06FA-4A2F-A2E0-D669271D9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2022"/>
              <a:ext cx="5" cy="124"/>
            </a:xfrm>
            <a:custGeom>
              <a:avLst/>
              <a:gdLst>
                <a:gd name="T0" fmla="*/ 0 w 5"/>
                <a:gd name="T1" fmla="*/ 0 h 124"/>
                <a:gd name="T2" fmla="*/ 0 w 5"/>
                <a:gd name="T3" fmla="*/ 38 h 124"/>
                <a:gd name="T4" fmla="*/ 0 w 5"/>
                <a:gd name="T5" fmla="*/ 77 h 124"/>
                <a:gd name="T6" fmla="*/ 0 w 5"/>
                <a:gd name="T7" fmla="*/ 110 h 124"/>
                <a:gd name="T8" fmla="*/ 0 w 5"/>
                <a:gd name="T9" fmla="*/ 124 h 124"/>
                <a:gd name="T10" fmla="*/ 5 w 5"/>
                <a:gd name="T11" fmla="*/ 124 h 124"/>
                <a:gd name="T12" fmla="*/ 5 w 5"/>
                <a:gd name="T13" fmla="*/ 110 h 124"/>
                <a:gd name="T14" fmla="*/ 5 w 5"/>
                <a:gd name="T15" fmla="*/ 77 h 124"/>
                <a:gd name="T16" fmla="*/ 5 w 5"/>
                <a:gd name="T17" fmla="*/ 38 h 124"/>
                <a:gd name="T18" fmla="*/ 5 w 5"/>
                <a:gd name="T19" fmla="*/ 0 h 124"/>
                <a:gd name="T20" fmla="*/ 0 w 5"/>
                <a:gd name="T21" fmla="*/ 0 h 1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124"/>
                <a:gd name="T35" fmla="*/ 5 w 5"/>
                <a:gd name="T36" fmla="*/ 124 h 1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124">
                  <a:moveTo>
                    <a:pt x="0" y="0"/>
                  </a:moveTo>
                  <a:lnTo>
                    <a:pt x="0" y="38"/>
                  </a:lnTo>
                  <a:lnTo>
                    <a:pt x="0" y="77"/>
                  </a:lnTo>
                  <a:lnTo>
                    <a:pt x="0" y="110"/>
                  </a:lnTo>
                  <a:lnTo>
                    <a:pt x="0" y="124"/>
                  </a:lnTo>
                  <a:lnTo>
                    <a:pt x="5" y="124"/>
                  </a:lnTo>
                  <a:lnTo>
                    <a:pt x="5" y="110"/>
                  </a:lnTo>
                  <a:lnTo>
                    <a:pt x="5" y="77"/>
                  </a:lnTo>
                  <a:lnTo>
                    <a:pt x="5" y="38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65" name="Freeform 94">
              <a:extLst>
                <a:ext uri="{FF2B5EF4-FFF2-40B4-BE49-F238E27FC236}">
                  <a16:creationId xmlns:a16="http://schemas.microsoft.com/office/drawing/2014/main" id="{6FDF03D6-1914-4F7E-9D42-455F73785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1564"/>
              <a:ext cx="396" cy="458"/>
            </a:xfrm>
            <a:custGeom>
              <a:avLst/>
              <a:gdLst>
                <a:gd name="T0" fmla="*/ 3 w 396"/>
                <a:gd name="T1" fmla="*/ 5 h 458"/>
                <a:gd name="T2" fmla="*/ 10 w 396"/>
                <a:gd name="T3" fmla="*/ 5 h 458"/>
                <a:gd name="T4" fmla="*/ 23 w 396"/>
                <a:gd name="T5" fmla="*/ 5 h 458"/>
                <a:gd name="T6" fmla="*/ 44 w 396"/>
                <a:gd name="T7" fmla="*/ 8 h 458"/>
                <a:gd name="T8" fmla="*/ 68 w 396"/>
                <a:gd name="T9" fmla="*/ 11 h 458"/>
                <a:gd name="T10" fmla="*/ 96 w 396"/>
                <a:gd name="T11" fmla="*/ 16 h 458"/>
                <a:gd name="T12" fmla="*/ 128 w 396"/>
                <a:gd name="T13" fmla="*/ 25 h 458"/>
                <a:gd name="T14" fmla="*/ 161 w 396"/>
                <a:gd name="T15" fmla="*/ 41 h 458"/>
                <a:gd name="T16" fmla="*/ 195 w 396"/>
                <a:gd name="T17" fmla="*/ 61 h 458"/>
                <a:gd name="T18" fmla="*/ 229 w 396"/>
                <a:gd name="T19" fmla="*/ 85 h 458"/>
                <a:gd name="T20" fmla="*/ 263 w 396"/>
                <a:gd name="T21" fmla="*/ 119 h 458"/>
                <a:gd name="T22" fmla="*/ 294 w 396"/>
                <a:gd name="T23" fmla="*/ 157 h 458"/>
                <a:gd name="T24" fmla="*/ 323 w 396"/>
                <a:gd name="T25" fmla="*/ 207 h 458"/>
                <a:gd name="T26" fmla="*/ 349 w 396"/>
                <a:gd name="T27" fmla="*/ 265 h 458"/>
                <a:gd name="T28" fmla="*/ 370 w 396"/>
                <a:gd name="T29" fmla="*/ 334 h 458"/>
                <a:gd name="T30" fmla="*/ 385 w 396"/>
                <a:gd name="T31" fmla="*/ 414 h 458"/>
                <a:gd name="T32" fmla="*/ 396 w 396"/>
                <a:gd name="T33" fmla="*/ 458 h 458"/>
                <a:gd name="T34" fmla="*/ 383 w 396"/>
                <a:gd name="T35" fmla="*/ 370 h 458"/>
                <a:gd name="T36" fmla="*/ 365 w 396"/>
                <a:gd name="T37" fmla="*/ 295 h 458"/>
                <a:gd name="T38" fmla="*/ 339 w 396"/>
                <a:gd name="T39" fmla="*/ 232 h 458"/>
                <a:gd name="T40" fmla="*/ 312 w 396"/>
                <a:gd name="T41" fmla="*/ 179 h 458"/>
                <a:gd name="T42" fmla="*/ 281 w 396"/>
                <a:gd name="T43" fmla="*/ 132 h 458"/>
                <a:gd name="T44" fmla="*/ 247 w 396"/>
                <a:gd name="T45" fmla="*/ 96 h 458"/>
                <a:gd name="T46" fmla="*/ 214 w 396"/>
                <a:gd name="T47" fmla="*/ 66 h 458"/>
                <a:gd name="T48" fmla="*/ 180 w 396"/>
                <a:gd name="T49" fmla="*/ 44 h 458"/>
                <a:gd name="T50" fmla="*/ 146 w 396"/>
                <a:gd name="T51" fmla="*/ 27 h 458"/>
                <a:gd name="T52" fmla="*/ 112 w 396"/>
                <a:gd name="T53" fmla="*/ 16 h 458"/>
                <a:gd name="T54" fmla="*/ 81 w 396"/>
                <a:gd name="T55" fmla="*/ 8 h 458"/>
                <a:gd name="T56" fmla="*/ 55 w 396"/>
                <a:gd name="T57" fmla="*/ 3 h 458"/>
                <a:gd name="T58" fmla="*/ 34 w 396"/>
                <a:gd name="T59" fmla="*/ 0 h 458"/>
                <a:gd name="T60" fmla="*/ 16 w 396"/>
                <a:gd name="T61" fmla="*/ 0 h 458"/>
                <a:gd name="T62" fmla="*/ 5 w 396"/>
                <a:gd name="T63" fmla="*/ 0 h 458"/>
                <a:gd name="T64" fmla="*/ 0 w 396"/>
                <a:gd name="T65" fmla="*/ 0 h 4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96"/>
                <a:gd name="T100" fmla="*/ 0 h 458"/>
                <a:gd name="T101" fmla="*/ 396 w 396"/>
                <a:gd name="T102" fmla="*/ 458 h 4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96" h="458">
                  <a:moveTo>
                    <a:pt x="0" y="5"/>
                  </a:moveTo>
                  <a:lnTo>
                    <a:pt x="3" y="5"/>
                  </a:lnTo>
                  <a:lnTo>
                    <a:pt x="5" y="5"/>
                  </a:lnTo>
                  <a:lnTo>
                    <a:pt x="10" y="5"/>
                  </a:lnTo>
                  <a:lnTo>
                    <a:pt x="16" y="5"/>
                  </a:lnTo>
                  <a:lnTo>
                    <a:pt x="23" y="5"/>
                  </a:lnTo>
                  <a:lnTo>
                    <a:pt x="34" y="5"/>
                  </a:lnTo>
                  <a:lnTo>
                    <a:pt x="44" y="8"/>
                  </a:lnTo>
                  <a:lnTo>
                    <a:pt x="55" y="8"/>
                  </a:lnTo>
                  <a:lnTo>
                    <a:pt x="68" y="11"/>
                  </a:lnTo>
                  <a:lnTo>
                    <a:pt x="81" y="14"/>
                  </a:lnTo>
                  <a:lnTo>
                    <a:pt x="96" y="16"/>
                  </a:lnTo>
                  <a:lnTo>
                    <a:pt x="112" y="22"/>
                  </a:lnTo>
                  <a:lnTo>
                    <a:pt x="128" y="25"/>
                  </a:lnTo>
                  <a:lnTo>
                    <a:pt x="143" y="33"/>
                  </a:lnTo>
                  <a:lnTo>
                    <a:pt x="161" y="41"/>
                  </a:lnTo>
                  <a:lnTo>
                    <a:pt x="177" y="50"/>
                  </a:lnTo>
                  <a:lnTo>
                    <a:pt x="195" y="61"/>
                  </a:lnTo>
                  <a:lnTo>
                    <a:pt x="211" y="72"/>
                  </a:lnTo>
                  <a:lnTo>
                    <a:pt x="229" y="85"/>
                  </a:lnTo>
                  <a:lnTo>
                    <a:pt x="245" y="99"/>
                  </a:lnTo>
                  <a:lnTo>
                    <a:pt x="263" y="119"/>
                  </a:lnTo>
                  <a:lnTo>
                    <a:pt x="279" y="138"/>
                  </a:lnTo>
                  <a:lnTo>
                    <a:pt x="294" y="157"/>
                  </a:lnTo>
                  <a:lnTo>
                    <a:pt x="310" y="182"/>
                  </a:lnTo>
                  <a:lnTo>
                    <a:pt x="323" y="207"/>
                  </a:lnTo>
                  <a:lnTo>
                    <a:pt x="336" y="234"/>
                  </a:lnTo>
                  <a:lnTo>
                    <a:pt x="349" y="265"/>
                  </a:lnTo>
                  <a:lnTo>
                    <a:pt x="359" y="298"/>
                  </a:lnTo>
                  <a:lnTo>
                    <a:pt x="370" y="334"/>
                  </a:lnTo>
                  <a:lnTo>
                    <a:pt x="378" y="372"/>
                  </a:lnTo>
                  <a:lnTo>
                    <a:pt x="385" y="414"/>
                  </a:lnTo>
                  <a:lnTo>
                    <a:pt x="391" y="458"/>
                  </a:lnTo>
                  <a:lnTo>
                    <a:pt x="396" y="458"/>
                  </a:lnTo>
                  <a:lnTo>
                    <a:pt x="391" y="414"/>
                  </a:lnTo>
                  <a:lnTo>
                    <a:pt x="383" y="370"/>
                  </a:lnTo>
                  <a:lnTo>
                    <a:pt x="372" y="331"/>
                  </a:lnTo>
                  <a:lnTo>
                    <a:pt x="365" y="295"/>
                  </a:lnTo>
                  <a:lnTo>
                    <a:pt x="352" y="262"/>
                  </a:lnTo>
                  <a:lnTo>
                    <a:pt x="339" y="232"/>
                  </a:lnTo>
                  <a:lnTo>
                    <a:pt x="325" y="204"/>
                  </a:lnTo>
                  <a:lnTo>
                    <a:pt x="312" y="179"/>
                  </a:lnTo>
                  <a:lnTo>
                    <a:pt x="297" y="154"/>
                  </a:lnTo>
                  <a:lnTo>
                    <a:pt x="281" y="132"/>
                  </a:lnTo>
                  <a:lnTo>
                    <a:pt x="266" y="113"/>
                  </a:lnTo>
                  <a:lnTo>
                    <a:pt x="247" y="96"/>
                  </a:lnTo>
                  <a:lnTo>
                    <a:pt x="232" y="80"/>
                  </a:lnTo>
                  <a:lnTo>
                    <a:pt x="214" y="66"/>
                  </a:lnTo>
                  <a:lnTo>
                    <a:pt x="195" y="55"/>
                  </a:lnTo>
                  <a:lnTo>
                    <a:pt x="180" y="44"/>
                  </a:lnTo>
                  <a:lnTo>
                    <a:pt x="161" y="36"/>
                  </a:lnTo>
                  <a:lnTo>
                    <a:pt x="146" y="27"/>
                  </a:lnTo>
                  <a:lnTo>
                    <a:pt x="128" y="22"/>
                  </a:lnTo>
                  <a:lnTo>
                    <a:pt x="112" y="16"/>
                  </a:lnTo>
                  <a:lnTo>
                    <a:pt x="96" y="11"/>
                  </a:lnTo>
                  <a:lnTo>
                    <a:pt x="81" y="8"/>
                  </a:lnTo>
                  <a:lnTo>
                    <a:pt x="68" y="5"/>
                  </a:lnTo>
                  <a:lnTo>
                    <a:pt x="55" y="3"/>
                  </a:lnTo>
                  <a:lnTo>
                    <a:pt x="44" y="3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66" name="Freeform 95">
              <a:extLst>
                <a:ext uri="{FF2B5EF4-FFF2-40B4-BE49-F238E27FC236}">
                  <a16:creationId xmlns:a16="http://schemas.microsoft.com/office/drawing/2014/main" id="{84487169-CE3D-48B6-B90B-3DCE127B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1564"/>
              <a:ext cx="393" cy="458"/>
            </a:xfrm>
            <a:custGeom>
              <a:avLst/>
              <a:gdLst>
                <a:gd name="T0" fmla="*/ 7 w 393"/>
                <a:gd name="T1" fmla="*/ 414 h 458"/>
                <a:gd name="T2" fmla="*/ 23 w 393"/>
                <a:gd name="T3" fmla="*/ 334 h 458"/>
                <a:gd name="T4" fmla="*/ 47 w 393"/>
                <a:gd name="T5" fmla="*/ 265 h 458"/>
                <a:gd name="T6" fmla="*/ 70 w 393"/>
                <a:gd name="T7" fmla="*/ 207 h 458"/>
                <a:gd name="T8" fmla="*/ 101 w 393"/>
                <a:gd name="T9" fmla="*/ 157 h 458"/>
                <a:gd name="T10" fmla="*/ 133 w 393"/>
                <a:gd name="T11" fmla="*/ 119 h 458"/>
                <a:gd name="T12" fmla="*/ 166 w 393"/>
                <a:gd name="T13" fmla="*/ 85 h 458"/>
                <a:gd name="T14" fmla="*/ 200 w 393"/>
                <a:gd name="T15" fmla="*/ 61 h 458"/>
                <a:gd name="T16" fmla="*/ 234 w 393"/>
                <a:gd name="T17" fmla="*/ 41 h 458"/>
                <a:gd name="T18" fmla="*/ 268 w 393"/>
                <a:gd name="T19" fmla="*/ 25 h 458"/>
                <a:gd name="T20" fmla="*/ 299 w 393"/>
                <a:gd name="T21" fmla="*/ 16 h 458"/>
                <a:gd name="T22" fmla="*/ 328 w 393"/>
                <a:gd name="T23" fmla="*/ 11 h 458"/>
                <a:gd name="T24" fmla="*/ 351 w 393"/>
                <a:gd name="T25" fmla="*/ 8 h 458"/>
                <a:gd name="T26" fmla="*/ 372 w 393"/>
                <a:gd name="T27" fmla="*/ 5 h 458"/>
                <a:gd name="T28" fmla="*/ 385 w 393"/>
                <a:gd name="T29" fmla="*/ 5 h 458"/>
                <a:gd name="T30" fmla="*/ 393 w 393"/>
                <a:gd name="T31" fmla="*/ 5 h 458"/>
                <a:gd name="T32" fmla="*/ 393 w 393"/>
                <a:gd name="T33" fmla="*/ 0 h 458"/>
                <a:gd name="T34" fmla="*/ 390 w 393"/>
                <a:gd name="T35" fmla="*/ 0 h 458"/>
                <a:gd name="T36" fmla="*/ 380 w 393"/>
                <a:gd name="T37" fmla="*/ 0 h 458"/>
                <a:gd name="T38" fmla="*/ 362 w 393"/>
                <a:gd name="T39" fmla="*/ 0 h 458"/>
                <a:gd name="T40" fmla="*/ 338 w 393"/>
                <a:gd name="T41" fmla="*/ 3 h 458"/>
                <a:gd name="T42" fmla="*/ 312 w 393"/>
                <a:gd name="T43" fmla="*/ 8 h 458"/>
                <a:gd name="T44" fmla="*/ 281 w 393"/>
                <a:gd name="T45" fmla="*/ 16 h 458"/>
                <a:gd name="T46" fmla="*/ 250 w 393"/>
                <a:gd name="T47" fmla="*/ 27 h 458"/>
                <a:gd name="T48" fmla="*/ 216 w 393"/>
                <a:gd name="T49" fmla="*/ 44 h 458"/>
                <a:gd name="T50" fmla="*/ 179 w 393"/>
                <a:gd name="T51" fmla="*/ 66 h 458"/>
                <a:gd name="T52" fmla="*/ 146 w 393"/>
                <a:gd name="T53" fmla="*/ 96 h 458"/>
                <a:gd name="T54" fmla="*/ 112 w 393"/>
                <a:gd name="T55" fmla="*/ 132 h 458"/>
                <a:gd name="T56" fmla="*/ 80 w 393"/>
                <a:gd name="T57" fmla="*/ 179 h 458"/>
                <a:gd name="T58" fmla="*/ 54 w 393"/>
                <a:gd name="T59" fmla="*/ 232 h 458"/>
                <a:gd name="T60" fmla="*/ 31 w 393"/>
                <a:gd name="T61" fmla="*/ 295 h 458"/>
                <a:gd name="T62" fmla="*/ 13 w 393"/>
                <a:gd name="T63" fmla="*/ 370 h 458"/>
                <a:gd name="T64" fmla="*/ 0 w 393"/>
                <a:gd name="T65" fmla="*/ 458 h 4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93"/>
                <a:gd name="T100" fmla="*/ 0 h 458"/>
                <a:gd name="T101" fmla="*/ 393 w 393"/>
                <a:gd name="T102" fmla="*/ 458 h 4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93" h="458">
                  <a:moveTo>
                    <a:pt x="2" y="458"/>
                  </a:moveTo>
                  <a:lnTo>
                    <a:pt x="7" y="414"/>
                  </a:lnTo>
                  <a:lnTo>
                    <a:pt x="15" y="372"/>
                  </a:lnTo>
                  <a:lnTo>
                    <a:pt x="23" y="334"/>
                  </a:lnTo>
                  <a:lnTo>
                    <a:pt x="34" y="298"/>
                  </a:lnTo>
                  <a:lnTo>
                    <a:pt x="47" y="265"/>
                  </a:lnTo>
                  <a:lnTo>
                    <a:pt x="57" y="234"/>
                  </a:lnTo>
                  <a:lnTo>
                    <a:pt x="70" y="207"/>
                  </a:lnTo>
                  <a:lnTo>
                    <a:pt x="86" y="182"/>
                  </a:lnTo>
                  <a:lnTo>
                    <a:pt x="101" y="157"/>
                  </a:lnTo>
                  <a:lnTo>
                    <a:pt x="114" y="138"/>
                  </a:lnTo>
                  <a:lnTo>
                    <a:pt x="133" y="119"/>
                  </a:lnTo>
                  <a:lnTo>
                    <a:pt x="148" y="99"/>
                  </a:lnTo>
                  <a:lnTo>
                    <a:pt x="166" y="85"/>
                  </a:lnTo>
                  <a:lnTo>
                    <a:pt x="182" y="72"/>
                  </a:lnTo>
                  <a:lnTo>
                    <a:pt x="200" y="61"/>
                  </a:lnTo>
                  <a:lnTo>
                    <a:pt x="216" y="50"/>
                  </a:lnTo>
                  <a:lnTo>
                    <a:pt x="234" y="41"/>
                  </a:lnTo>
                  <a:lnTo>
                    <a:pt x="250" y="33"/>
                  </a:lnTo>
                  <a:lnTo>
                    <a:pt x="268" y="25"/>
                  </a:lnTo>
                  <a:lnTo>
                    <a:pt x="284" y="22"/>
                  </a:lnTo>
                  <a:lnTo>
                    <a:pt x="299" y="16"/>
                  </a:lnTo>
                  <a:lnTo>
                    <a:pt x="312" y="14"/>
                  </a:lnTo>
                  <a:lnTo>
                    <a:pt x="328" y="11"/>
                  </a:lnTo>
                  <a:lnTo>
                    <a:pt x="338" y="8"/>
                  </a:lnTo>
                  <a:lnTo>
                    <a:pt x="351" y="8"/>
                  </a:lnTo>
                  <a:lnTo>
                    <a:pt x="362" y="5"/>
                  </a:lnTo>
                  <a:lnTo>
                    <a:pt x="372" y="5"/>
                  </a:lnTo>
                  <a:lnTo>
                    <a:pt x="380" y="5"/>
                  </a:lnTo>
                  <a:lnTo>
                    <a:pt x="385" y="5"/>
                  </a:lnTo>
                  <a:lnTo>
                    <a:pt x="390" y="5"/>
                  </a:lnTo>
                  <a:lnTo>
                    <a:pt x="393" y="5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5" y="0"/>
                  </a:lnTo>
                  <a:lnTo>
                    <a:pt x="380" y="0"/>
                  </a:lnTo>
                  <a:lnTo>
                    <a:pt x="372" y="0"/>
                  </a:lnTo>
                  <a:lnTo>
                    <a:pt x="362" y="0"/>
                  </a:lnTo>
                  <a:lnTo>
                    <a:pt x="351" y="3"/>
                  </a:lnTo>
                  <a:lnTo>
                    <a:pt x="338" y="3"/>
                  </a:lnTo>
                  <a:lnTo>
                    <a:pt x="328" y="5"/>
                  </a:lnTo>
                  <a:lnTo>
                    <a:pt x="312" y="8"/>
                  </a:lnTo>
                  <a:lnTo>
                    <a:pt x="299" y="11"/>
                  </a:lnTo>
                  <a:lnTo>
                    <a:pt x="281" y="16"/>
                  </a:lnTo>
                  <a:lnTo>
                    <a:pt x="265" y="22"/>
                  </a:lnTo>
                  <a:lnTo>
                    <a:pt x="250" y="27"/>
                  </a:lnTo>
                  <a:lnTo>
                    <a:pt x="234" y="36"/>
                  </a:lnTo>
                  <a:lnTo>
                    <a:pt x="216" y="44"/>
                  </a:lnTo>
                  <a:lnTo>
                    <a:pt x="198" y="55"/>
                  </a:lnTo>
                  <a:lnTo>
                    <a:pt x="179" y="66"/>
                  </a:lnTo>
                  <a:lnTo>
                    <a:pt x="164" y="80"/>
                  </a:lnTo>
                  <a:lnTo>
                    <a:pt x="146" y="96"/>
                  </a:lnTo>
                  <a:lnTo>
                    <a:pt x="130" y="113"/>
                  </a:lnTo>
                  <a:lnTo>
                    <a:pt x="112" y="132"/>
                  </a:lnTo>
                  <a:lnTo>
                    <a:pt x="96" y="154"/>
                  </a:lnTo>
                  <a:lnTo>
                    <a:pt x="80" y="179"/>
                  </a:lnTo>
                  <a:lnTo>
                    <a:pt x="67" y="204"/>
                  </a:lnTo>
                  <a:lnTo>
                    <a:pt x="54" y="232"/>
                  </a:lnTo>
                  <a:lnTo>
                    <a:pt x="41" y="262"/>
                  </a:lnTo>
                  <a:lnTo>
                    <a:pt x="31" y="295"/>
                  </a:lnTo>
                  <a:lnTo>
                    <a:pt x="21" y="331"/>
                  </a:lnTo>
                  <a:lnTo>
                    <a:pt x="13" y="370"/>
                  </a:lnTo>
                  <a:lnTo>
                    <a:pt x="5" y="414"/>
                  </a:lnTo>
                  <a:lnTo>
                    <a:pt x="0" y="458"/>
                  </a:lnTo>
                  <a:lnTo>
                    <a:pt x="2" y="4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67" name="Freeform 96">
              <a:extLst>
                <a:ext uri="{FF2B5EF4-FFF2-40B4-BE49-F238E27FC236}">
                  <a16:creationId xmlns:a16="http://schemas.microsoft.com/office/drawing/2014/main" id="{61995941-F288-4590-899A-57F1B6576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022"/>
              <a:ext cx="2" cy="127"/>
            </a:xfrm>
            <a:custGeom>
              <a:avLst/>
              <a:gdLst>
                <a:gd name="T0" fmla="*/ 0 w 2"/>
                <a:gd name="T1" fmla="*/ 121 h 127"/>
                <a:gd name="T2" fmla="*/ 2 w 2"/>
                <a:gd name="T3" fmla="*/ 124 h 127"/>
                <a:gd name="T4" fmla="*/ 2 w 2"/>
                <a:gd name="T5" fmla="*/ 110 h 127"/>
                <a:gd name="T6" fmla="*/ 2 w 2"/>
                <a:gd name="T7" fmla="*/ 77 h 127"/>
                <a:gd name="T8" fmla="*/ 2 w 2"/>
                <a:gd name="T9" fmla="*/ 38 h 127"/>
                <a:gd name="T10" fmla="*/ 2 w 2"/>
                <a:gd name="T11" fmla="*/ 0 h 127"/>
                <a:gd name="T12" fmla="*/ 0 w 2"/>
                <a:gd name="T13" fmla="*/ 0 h 127"/>
                <a:gd name="T14" fmla="*/ 0 w 2"/>
                <a:gd name="T15" fmla="*/ 38 h 127"/>
                <a:gd name="T16" fmla="*/ 0 w 2"/>
                <a:gd name="T17" fmla="*/ 77 h 127"/>
                <a:gd name="T18" fmla="*/ 0 w 2"/>
                <a:gd name="T19" fmla="*/ 110 h 127"/>
                <a:gd name="T20" fmla="*/ 0 w 2"/>
                <a:gd name="T21" fmla="*/ 124 h 127"/>
                <a:gd name="T22" fmla="*/ 0 w 2"/>
                <a:gd name="T23" fmla="*/ 127 h 127"/>
                <a:gd name="T24" fmla="*/ 0 w 2"/>
                <a:gd name="T25" fmla="*/ 124 h 127"/>
                <a:gd name="T26" fmla="*/ 0 w 2"/>
                <a:gd name="T27" fmla="*/ 127 h 127"/>
                <a:gd name="T28" fmla="*/ 0 w 2"/>
                <a:gd name="T29" fmla="*/ 127 h 127"/>
                <a:gd name="T30" fmla="*/ 0 w 2"/>
                <a:gd name="T31" fmla="*/ 121 h 12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"/>
                <a:gd name="T49" fmla="*/ 0 h 127"/>
                <a:gd name="T50" fmla="*/ 2 w 2"/>
                <a:gd name="T51" fmla="*/ 127 h 12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" h="127">
                  <a:moveTo>
                    <a:pt x="0" y="121"/>
                  </a:moveTo>
                  <a:lnTo>
                    <a:pt x="2" y="124"/>
                  </a:lnTo>
                  <a:lnTo>
                    <a:pt x="2" y="110"/>
                  </a:lnTo>
                  <a:lnTo>
                    <a:pt x="2" y="77"/>
                  </a:lnTo>
                  <a:lnTo>
                    <a:pt x="2" y="38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0" y="77"/>
                  </a:lnTo>
                  <a:lnTo>
                    <a:pt x="0" y="110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68" name="Freeform 97">
              <a:extLst>
                <a:ext uri="{FF2B5EF4-FFF2-40B4-BE49-F238E27FC236}">
                  <a16:creationId xmlns:a16="http://schemas.microsoft.com/office/drawing/2014/main" id="{BB67E3A9-E2EB-4F2B-BCA0-28FFBE80C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143"/>
              <a:ext cx="789" cy="6"/>
            </a:xfrm>
            <a:custGeom>
              <a:avLst/>
              <a:gdLst>
                <a:gd name="T0" fmla="*/ 784 w 789"/>
                <a:gd name="T1" fmla="*/ 3 h 6"/>
                <a:gd name="T2" fmla="*/ 786 w 789"/>
                <a:gd name="T3" fmla="*/ 0 h 6"/>
                <a:gd name="T4" fmla="*/ 0 w 789"/>
                <a:gd name="T5" fmla="*/ 0 h 6"/>
                <a:gd name="T6" fmla="*/ 0 w 789"/>
                <a:gd name="T7" fmla="*/ 6 h 6"/>
                <a:gd name="T8" fmla="*/ 786 w 789"/>
                <a:gd name="T9" fmla="*/ 6 h 6"/>
                <a:gd name="T10" fmla="*/ 789 w 789"/>
                <a:gd name="T11" fmla="*/ 3 h 6"/>
                <a:gd name="T12" fmla="*/ 786 w 789"/>
                <a:gd name="T13" fmla="*/ 6 h 6"/>
                <a:gd name="T14" fmla="*/ 789 w 789"/>
                <a:gd name="T15" fmla="*/ 6 h 6"/>
                <a:gd name="T16" fmla="*/ 789 w 789"/>
                <a:gd name="T17" fmla="*/ 3 h 6"/>
                <a:gd name="T18" fmla="*/ 784 w 78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9"/>
                <a:gd name="T31" fmla="*/ 0 h 6"/>
                <a:gd name="T32" fmla="*/ 789 w 789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9" h="6">
                  <a:moveTo>
                    <a:pt x="784" y="3"/>
                  </a:moveTo>
                  <a:lnTo>
                    <a:pt x="78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86" y="6"/>
                  </a:lnTo>
                  <a:lnTo>
                    <a:pt x="789" y="3"/>
                  </a:lnTo>
                  <a:lnTo>
                    <a:pt x="786" y="6"/>
                  </a:lnTo>
                  <a:lnTo>
                    <a:pt x="789" y="6"/>
                  </a:lnTo>
                  <a:lnTo>
                    <a:pt x="789" y="3"/>
                  </a:lnTo>
                  <a:lnTo>
                    <a:pt x="784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69" name="Rectangle 98">
              <a:extLst>
                <a:ext uri="{FF2B5EF4-FFF2-40B4-BE49-F238E27FC236}">
                  <a16:creationId xmlns:a16="http://schemas.microsoft.com/office/drawing/2014/main" id="{9CA75166-BEE8-4BF1-A121-265E415A3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1961"/>
              <a:ext cx="5" cy="1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570" name="Freeform 99">
              <a:extLst>
                <a:ext uri="{FF2B5EF4-FFF2-40B4-BE49-F238E27FC236}">
                  <a16:creationId xmlns:a16="http://schemas.microsoft.com/office/drawing/2014/main" id="{BA35DD36-2E12-4075-8C01-77082749D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1589"/>
              <a:ext cx="240" cy="372"/>
            </a:xfrm>
            <a:custGeom>
              <a:avLst/>
              <a:gdLst>
                <a:gd name="T0" fmla="*/ 240 w 240"/>
                <a:gd name="T1" fmla="*/ 0 h 372"/>
                <a:gd name="T2" fmla="*/ 201 w 240"/>
                <a:gd name="T3" fmla="*/ 16 h 372"/>
                <a:gd name="T4" fmla="*/ 167 w 240"/>
                <a:gd name="T5" fmla="*/ 38 h 372"/>
                <a:gd name="T6" fmla="*/ 138 w 240"/>
                <a:gd name="T7" fmla="*/ 63 h 372"/>
                <a:gd name="T8" fmla="*/ 112 w 240"/>
                <a:gd name="T9" fmla="*/ 91 h 372"/>
                <a:gd name="T10" fmla="*/ 91 w 240"/>
                <a:gd name="T11" fmla="*/ 121 h 372"/>
                <a:gd name="T12" fmla="*/ 70 w 240"/>
                <a:gd name="T13" fmla="*/ 151 h 372"/>
                <a:gd name="T14" fmla="*/ 55 w 240"/>
                <a:gd name="T15" fmla="*/ 182 h 372"/>
                <a:gd name="T16" fmla="*/ 42 w 240"/>
                <a:gd name="T17" fmla="*/ 215 h 372"/>
                <a:gd name="T18" fmla="*/ 29 w 240"/>
                <a:gd name="T19" fmla="*/ 245 h 372"/>
                <a:gd name="T20" fmla="*/ 21 w 240"/>
                <a:gd name="T21" fmla="*/ 276 h 372"/>
                <a:gd name="T22" fmla="*/ 13 w 240"/>
                <a:gd name="T23" fmla="*/ 300 h 372"/>
                <a:gd name="T24" fmla="*/ 8 w 240"/>
                <a:gd name="T25" fmla="*/ 322 h 372"/>
                <a:gd name="T26" fmla="*/ 5 w 240"/>
                <a:gd name="T27" fmla="*/ 345 h 372"/>
                <a:gd name="T28" fmla="*/ 3 w 240"/>
                <a:gd name="T29" fmla="*/ 358 h 372"/>
                <a:gd name="T30" fmla="*/ 3 w 240"/>
                <a:gd name="T31" fmla="*/ 369 h 372"/>
                <a:gd name="T32" fmla="*/ 0 w 240"/>
                <a:gd name="T33" fmla="*/ 372 h 372"/>
                <a:gd name="T34" fmla="*/ 5 w 240"/>
                <a:gd name="T35" fmla="*/ 372 h 372"/>
                <a:gd name="T36" fmla="*/ 5 w 240"/>
                <a:gd name="T37" fmla="*/ 369 h 372"/>
                <a:gd name="T38" fmla="*/ 5 w 240"/>
                <a:gd name="T39" fmla="*/ 358 h 372"/>
                <a:gd name="T40" fmla="*/ 8 w 240"/>
                <a:gd name="T41" fmla="*/ 345 h 372"/>
                <a:gd name="T42" fmla="*/ 13 w 240"/>
                <a:gd name="T43" fmla="*/ 325 h 372"/>
                <a:gd name="T44" fmla="*/ 18 w 240"/>
                <a:gd name="T45" fmla="*/ 303 h 372"/>
                <a:gd name="T46" fmla="*/ 23 w 240"/>
                <a:gd name="T47" fmla="*/ 276 h 372"/>
                <a:gd name="T48" fmla="*/ 34 w 240"/>
                <a:gd name="T49" fmla="*/ 248 h 372"/>
                <a:gd name="T50" fmla="*/ 44 w 240"/>
                <a:gd name="T51" fmla="*/ 218 h 372"/>
                <a:gd name="T52" fmla="*/ 57 w 240"/>
                <a:gd name="T53" fmla="*/ 185 h 372"/>
                <a:gd name="T54" fmla="*/ 73 w 240"/>
                <a:gd name="T55" fmla="*/ 154 h 372"/>
                <a:gd name="T56" fmla="*/ 94 w 240"/>
                <a:gd name="T57" fmla="*/ 124 h 372"/>
                <a:gd name="T58" fmla="*/ 115 w 240"/>
                <a:gd name="T59" fmla="*/ 94 h 372"/>
                <a:gd name="T60" fmla="*/ 141 w 240"/>
                <a:gd name="T61" fmla="*/ 66 h 372"/>
                <a:gd name="T62" fmla="*/ 169 w 240"/>
                <a:gd name="T63" fmla="*/ 41 h 372"/>
                <a:gd name="T64" fmla="*/ 203 w 240"/>
                <a:gd name="T65" fmla="*/ 22 h 372"/>
                <a:gd name="T66" fmla="*/ 240 w 240"/>
                <a:gd name="T67" fmla="*/ 5 h 372"/>
                <a:gd name="T68" fmla="*/ 240 w 240"/>
                <a:gd name="T69" fmla="*/ 0 h 37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40"/>
                <a:gd name="T106" fmla="*/ 0 h 372"/>
                <a:gd name="T107" fmla="*/ 240 w 240"/>
                <a:gd name="T108" fmla="*/ 372 h 37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40" h="372">
                  <a:moveTo>
                    <a:pt x="240" y="0"/>
                  </a:moveTo>
                  <a:lnTo>
                    <a:pt x="201" y="16"/>
                  </a:lnTo>
                  <a:lnTo>
                    <a:pt x="167" y="38"/>
                  </a:lnTo>
                  <a:lnTo>
                    <a:pt x="138" y="63"/>
                  </a:lnTo>
                  <a:lnTo>
                    <a:pt x="112" y="91"/>
                  </a:lnTo>
                  <a:lnTo>
                    <a:pt x="91" y="121"/>
                  </a:lnTo>
                  <a:lnTo>
                    <a:pt x="70" y="151"/>
                  </a:lnTo>
                  <a:lnTo>
                    <a:pt x="55" y="182"/>
                  </a:lnTo>
                  <a:lnTo>
                    <a:pt x="42" y="215"/>
                  </a:lnTo>
                  <a:lnTo>
                    <a:pt x="29" y="245"/>
                  </a:lnTo>
                  <a:lnTo>
                    <a:pt x="21" y="276"/>
                  </a:lnTo>
                  <a:lnTo>
                    <a:pt x="13" y="300"/>
                  </a:lnTo>
                  <a:lnTo>
                    <a:pt x="8" y="322"/>
                  </a:lnTo>
                  <a:lnTo>
                    <a:pt x="5" y="345"/>
                  </a:lnTo>
                  <a:lnTo>
                    <a:pt x="3" y="358"/>
                  </a:lnTo>
                  <a:lnTo>
                    <a:pt x="3" y="369"/>
                  </a:lnTo>
                  <a:lnTo>
                    <a:pt x="0" y="372"/>
                  </a:lnTo>
                  <a:lnTo>
                    <a:pt x="5" y="372"/>
                  </a:lnTo>
                  <a:lnTo>
                    <a:pt x="5" y="369"/>
                  </a:lnTo>
                  <a:lnTo>
                    <a:pt x="5" y="358"/>
                  </a:lnTo>
                  <a:lnTo>
                    <a:pt x="8" y="345"/>
                  </a:lnTo>
                  <a:lnTo>
                    <a:pt x="13" y="325"/>
                  </a:lnTo>
                  <a:lnTo>
                    <a:pt x="18" y="303"/>
                  </a:lnTo>
                  <a:lnTo>
                    <a:pt x="23" y="276"/>
                  </a:lnTo>
                  <a:lnTo>
                    <a:pt x="34" y="248"/>
                  </a:lnTo>
                  <a:lnTo>
                    <a:pt x="44" y="218"/>
                  </a:lnTo>
                  <a:lnTo>
                    <a:pt x="57" y="185"/>
                  </a:lnTo>
                  <a:lnTo>
                    <a:pt x="73" y="154"/>
                  </a:lnTo>
                  <a:lnTo>
                    <a:pt x="94" y="124"/>
                  </a:lnTo>
                  <a:lnTo>
                    <a:pt x="115" y="94"/>
                  </a:lnTo>
                  <a:lnTo>
                    <a:pt x="141" y="66"/>
                  </a:lnTo>
                  <a:lnTo>
                    <a:pt x="169" y="41"/>
                  </a:lnTo>
                  <a:lnTo>
                    <a:pt x="203" y="22"/>
                  </a:lnTo>
                  <a:lnTo>
                    <a:pt x="240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71" name="Rectangle 100">
              <a:extLst>
                <a:ext uri="{FF2B5EF4-FFF2-40B4-BE49-F238E27FC236}">
                  <a16:creationId xmlns:a16="http://schemas.microsoft.com/office/drawing/2014/main" id="{B9AA3C75-7795-4C96-AE83-FCD8EDBEE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" y="1956"/>
              <a:ext cx="6" cy="1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572" name="Freeform 101">
              <a:extLst>
                <a:ext uri="{FF2B5EF4-FFF2-40B4-BE49-F238E27FC236}">
                  <a16:creationId xmlns:a16="http://schemas.microsoft.com/office/drawing/2014/main" id="{37597466-5D83-4981-83AC-3A10CD603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" y="1589"/>
              <a:ext cx="243" cy="367"/>
            </a:xfrm>
            <a:custGeom>
              <a:avLst/>
              <a:gdLst>
                <a:gd name="T0" fmla="*/ 0 w 243"/>
                <a:gd name="T1" fmla="*/ 5 h 367"/>
                <a:gd name="T2" fmla="*/ 40 w 243"/>
                <a:gd name="T3" fmla="*/ 22 h 367"/>
                <a:gd name="T4" fmla="*/ 71 w 243"/>
                <a:gd name="T5" fmla="*/ 41 h 367"/>
                <a:gd name="T6" fmla="*/ 102 w 243"/>
                <a:gd name="T7" fmla="*/ 66 h 367"/>
                <a:gd name="T8" fmla="*/ 126 w 243"/>
                <a:gd name="T9" fmla="*/ 94 h 367"/>
                <a:gd name="T10" fmla="*/ 149 w 243"/>
                <a:gd name="T11" fmla="*/ 124 h 367"/>
                <a:gd name="T12" fmla="*/ 167 w 243"/>
                <a:gd name="T13" fmla="*/ 151 h 367"/>
                <a:gd name="T14" fmla="*/ 185 w 243"/>
                <a:gd name="T15" fmla="*/ 185 h 367"/>
                <a:gd name="T16" fmla="*/ 198 w 243"/>
                <a:gd name="T17" fmla="*/ 215 h 367"/>
                <a:gd name="T18" fmla="*/ 209 w 243"/>
                <a:gd name="T19" fmla="*/ 245 h 367"/>
                <a:gd name="T20" fmla="*/ 219 w 243"/>
                <a:gd name="T21" fmla="*/ 273 h 367"/>
                <a:gd name="T22" fmla="*/ 224 w 243"/>
                <a:gd name="T23" fmla="*/ 298 h 367"/>
                <a:gd name="T24" fmla="*/ 230 w 243"/>
                <a:gd name="T25" fmla="*/ 322 h 367"/>
                <a:gd name="T26" fmla="*/ 235 w 243"/>
                <a:gd name="T27" fmla="*/ 342 h 367"/>
                <a:gd name="T28" fmla="*/ 237 w 243"/>
                <a:gd name="T29" fmla="*/ 356 h 367"/>
                <a:gd name="T30" fmla="*/ 237 w 243"/>
                <a:gd name="T31" fmla="*/ 364 h 367"/>
                <a:gd name="T32" fmla="*/ 237 w 243"/>
                <a:gd name="T33" fmla="*/ 367 h 367"/>
                <a:gd name="T34" fmla="*/ 243 w 243"/>
                <a:gd name="T35" fmla="*/ 367 h 367"/>
                <a:gd name="T36" fmla="*/ 240 w 243"/>
                <a:gd name="T37" fmla="*/ 364 h 367"/>
                <a:gd name="T38" fmla="*/ 240 w 243"/>
                <a:gd name="T39" fmla="*/ 356 h 367"/>
                <a:gd name="T40" fmla="*/ 237 w 243"/>
                <a:gd name="T41" fmla="*/ 339 h 367"/>
                <a:gd name="T42" fmla="*/ 235 w 243"/>
                <a:gd name="T43" fmla="*/ 320 h 367"/>
                <a:gd name="T44" fmla="*/ 230 w 243"/>
                <a:gd name="T45" fmla="*/ 298 h 367"/>
                <a:gd name="T46" fmla="*/ 222 w 243"/>
                <a:gd name="T47" fmla="*/ 273 h 367"/>
                <a:gd name="T48" fmla="*/ 211 w 243"/>
                <a:gd name="T49" fmla="*/ 242 h 367"/>
                <a:gd name="T50" fmla="*/ 201 w 243"/>
                <a:gd name="T51" fmla="*/ 212 h 367"/>
                <a:gd name="T52" fmla="*/ 188 w 243"/>
                <a:gd name="T53" fmla="*/ 182 h 367"/>
                <a:gd name="T54" fmla="*/ 170 w 243"/>
                <a:gd name="T55" fmla="*/ 151 h 367"/>
                <a:gd name="T56" fmla="*/ 152 w 243"/>
                <a:gd name="T57" fmla="*/ 118 h 367"/>
                <a:gd name="T58" fmla="*/ 128 w 243"/>
                <a:gd name="T59" fmla="*/ 91 h 367"/>
                <a:gd name="T60" fmla="*/ 102 w 243"/>
                <a:gd name="T61" fmla="*/ 63 h 367"/>
                <a:gd name="T62" fmla="*/ 73 w 243"/>
                <a:gd name="T63" fmla="*/ 38 h 367"/>
                <a:gd name="T64" fmla="*/ 40 w 243"/>
                <a:gd name="T65" fmla="*/ 16 h 367"/>
                <a:gd name="T66" fmla="*/ 3 w 243"/>
                <a:gd name="T67" fmla="*/ 0 h 367"/>
                <a:gd name="T68" fmla="*/ 0 w 243"/>
                <a:gd name="T69" fmla="*/ 5 h 3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43"/>
                <a:gd name="T106" fmla="*/ 0 h 367"/>
                <a:gd name="T107" fmla="*/ 243 w 243"/>
                <a:gd name="T108" fmla="*/ 367 h 36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43" h="367">
                  <a:moveTo>
                    <a:pt x="0" y="5"/>
                  </a:moveTo>
                  <a:lnTo>
                    <a:pt x="40" y="22"/>
                  </a:lnTo>
                  <a:lnTo>
                    <a:pt x="71" y="41"/>
                  </a:lnTo>
                  <a:lnTo>
                    <a:pt x="102" y="66"/>
                  </a:lnTo>
                  <a:lnTo>
                    <a:pt x="126" y="94"/>
                  </a:lnTo>
                  <a:lnTo>
                    <a:pt x="149" y="124"/>
                  </a:lnTo>
                  <a:lnTo>
                    <a:pt x="167" y="151"/>
                  </a:lnTo>
                  <a:lnTo>
                    <a:pt x="185" y="185"/>
                  </a:lnTo>
                  <a:lnTo>
                    <a:pt x="198" y="215"/>
                  </a:lnTo>
                  <a:lnTo>
                    <a:pt x="209" y="245"/>
                  </a:lnTo>
                  <a:lnTo>
                    <a:pt x="219" y="273"/>
                  </a:lnTo>
                  <a:lnTo>
                    <a:pt x="224" y="298"/>
                  </a:lnTo>
                  <a:lnTo>
                    <a:pt x="230" y="322"/>
                  </a:lnTo>
                  <a:lnTo>
                    <a:pt x="235" y="342"/>
                  </a:lnTo>
                  <a:lnTo>
                    <a:pt x="237" y="356"/>
                  </a:lnTo>
                  <a:lnTo>
                    <a:pt x="237" y="364"/>
                  </a:lnTo>
                  <a:lnTo>
                    <a:pt x="237" y="367"/>
                  </a:lnTo>
                  <a:lnTo>
                    <a:pt x="243" y="367"/>
                  </a:lnTo>
                  <a:lnTo>
                    <a:pt x="240" y="364"/>
                  </a:lnTo>
                  <a:lnTo>
                    <a:pt x="240" y="356"/>
                  </a:lnTo>
                  <a:lnTo>
                    <a:pt x="237" y="339"/>
                  </a:lnTo>
                  <a:lnTo>
                    <a:pt x="235" y="320"/>
                  </a:lnTo>
                  <a:lnTo>
                    <a:pt x="230" y="298"/>
                  </a:lnTo>
                  <a:lnTo>
                    <a:pt x="222" y="273"/>
                  </a:lnTo>
                  <a:lnTo>
                    <a:pt x="211" y="242"/>
                  </a:lnTo>
                  <a:lnTo>
                    <a:pt x="201" y="212"/>
                  </a:lnTo>
                  <a:lnTo>
                    <a:pt x="188" y="182"/>
                  </a:lnTo>
                  <a:lnTo>
                    <a:pt x="170" y="151"/>
                  </a:lnTo>
                  <a:lnTo>
                    <a:pt x="152" y="118"/>
                  </a:lnTo>
                  <a:lnTo>
                    <a:pt x="128" y="91"/>
                  </a:lnTo>
                  <a:lnTo>
                    <a:pt x="102" y="63"/>
                  </a:lnTo>
                  <a:lnTo>
                    <a:pt x="73" y="38"/>
                  </a:lnTo>
                  <a:lnTo>
                    <a:pt x="40" y="16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73" name="Freeform 102">
              <a:extLst>
                <a:ext uri="{FF2B5EF4-FFF2-40B4-BE49-F238E27FC236}">
                  <a16:creationId xmlns:a16="http://schemas.microsoft.com/office/drawing/2014/main" id="{E454A71C-458D-423D-B54D-CF5F1B692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1575"/>
              <a:ext cx="188" cy="386"/>
            </a:xfrm>
            <a:custGeom>
              <a:avLst/>
              <a:gdLst>
                <a:gd name="T0" fmla="*/ 5 w 188"/>
                <a:gd name="T1" fmla="*/ 386 h 386"/>
                <a:gd name="T2" fmla="*/ 11 w 188"/>
                <a:gd name="T3" fmla="*/ 323 h 386"/>
                <a:gd name="T4" fmla="*/ 18 w 188"/>
                <a:gd name="T5" fmla="*/ 270 h 386"/>
                <a:gd name="T6" fmla="*/ 29 w 188"/>
                <a:gd name="T7" fmla="*/ 221 h 386"/>
                <a:gd name="T8" fmla="*/ 42 w 188"/>
                <a:gd name="T9" fmla="*/ 179 h 386"/>
                <a:gd name="T10" fmla="*/ 55 w 188"/>
                <a:gd name="T11" fmla="*/ 143 h 386"/>
                <a:gd name="T12" fmla="*/ 71 w 188"/>
                <a:gd name="T13" fmla="*/ 113 h 386"/>
                <a:gd name="T14" fmla="*/ 86 w 188"/>
                <a:gd name="T15" fmla="*/ 88 h 386"/>
                <a:gd name="T16" fmla="*/ 104 w 188"/>
                <a:gd name="T17" fmla="*/ 66 h 386"/>
                <a:gd name="T18" fmla="*/ 120 w 188"/>
                <a:gd name="T19" fmla="*/ 47 h 386"/>
                <a:gd name="T20" fmla="*/ 136 w 188"/>
                <a:gd name="T21" fmla="*/ 36 h 386"/>
                <a:gd name="T22" fmla="*/ 149 w 188"/>
                <a:gd name="T23" fmla="*/ 25 h 386"/>
                <a:gd name="T24" fmla="*/ 162 w 188"/>
                <a:gd name="T25" fmla="*/ 16 h 386"/>
                <a:gd name="T26" fmla="*/ 175 w 188"/>
                <a:gd name="T27" fmla="*/ 11 h 386"/>
                <a:gd name="T28" fmla="*/ 183 w 188"/>
                <a:gd name="T29" fmla="*/ 8 h 386"/>
                <a:gd name="T30" fmla="*/ 188 w 188"/>
                <a:gd name="T31" fmla="*/ 8 h 386"/>
                <a:gd name="T32" fmla="*/ 188 w 188"/>
                <a:gd name="T33" fmla="*/ 5 h 386"/>
                <a:gd name="T34" fmla="*/ 188 w 188"/>
                <a:gd name="T35" fmla="*/ 0 h 386"/>
                <a:gd name="T36" fmla="*/ 188 w 188"/>
                <a:gd name="T37" fmla="*/ 3 h 386"/>
                <a:gd name="T38" fmla="*/ 180 w 188"/>
                <a:gd name="T39" fmla="*/ 3 h 386"/>
                <a:gd name="T40" fmla="*/ 172 w 188"/>
                <a:gd name="T41" fmla="*/ 5 h 386"/>
                <a:gd name="T42" fmla="*/ 162 w 188"/>
                <a:gd name="T43" fmla="*/ 11 h 386"/>
                <a:gd name="T44" fmla="*/ 149 w 188"/>
                <a:gd name="T45" fmla="*/ 19 h 386"/>
                <a:gd name="T46" fmla="*/ 133 w 188"/>
                <a:gd name="T47" fmla="*/ 30 h 386"/>
                <a:gd name="T48" fmla="*/ 117 w 188"/>
                <a:gd name="T49" fmla="*/ 44 h 386"/>
                <a:gd name="T50" fmla="*/ 102 w 188"/>
                <a:gd name="T51" fmla="*/ 61 h 386"/>
                <a:gd name="T52" fmla="*/ 84 w 188"/>
                <a:gd name="T53" fmla="*/ 83 h 386"/>
                <a:gd name="T54" fmla="*/ 68 w 188"/>
                <a:gd name="T55" fmla="*/ 110 h 386"/>
                <a:gd name="T56" fmla="*/ 52 w 188"/>
                <a:gd name="T57" fmla="*/ 141 h 386"/>
                <a:gd name="T58" fmla="*/ 37 w 188"/>
                <a:gd name="T59" fmla="*/ 179 h 386"/>
                <a:gd name="T60" fmla="*/ 24 w 188"/>
                <a:gd name="T61" fmla="*/ 221 h 386"/>
                <a:gd name="T62" fmla="*/ 13 w 188"/>
                <a:gd name="T63" fmla="*/ 268 h 386"/>
                <a:gd name="T64" fmla="*/ 5 w 188"/>
                <a:gd name="T65" fmla="*/ 323 h 386"/>
                <a:gd name="T66" fmla="*/ 0 w 188"/>
                <a:gd name="T67" fmla="*/ 386 h 386"/>
                <a:gd name="T68" fmla="*/ 5 w 188"/>
                <a:gd name="T69" fmla="*/ 386 h 3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8"/>
                <a:gd name="T106" fmla="*/ 0 h 386"/>
                <a:gd name="T107" fmla="*/ 188 w 188"/>
                <a:gd name="T108" fmla="*/ 386 h 38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8" h="386">
                  <a:moveTo>
                    <a:pt x="5" y="386"/>
                  </a:moveTo>
                  <a:lnTo>
                    <a:pt x="11" y="323"/>
                  </a:lnTo>
                  <a:lnTo>
                    <a:pt x="18" y="270"/>
                  </a:lnTo>
                  <a:lnTo>
                    <a:pt x="29" y="221"/>
                  </a:lnTo>
                  <a:lnTo>
                    <a:pt x="42" y="179"/>
                  </a:lnTo>
                  <a:lnTo>
                    <a:pt x="55" y="143"/>
                  </a:lnTo>
                  <a:lnTo>
                    <a:pt x="71" y="113"/>
                  </a:lnTo>
                  <a:lnTo>
                    <a:pt x="86" y="88"/>
                  </a:lnTo>
                  <a:lnTo>
                    <a:pt x="104" y="66"/>
                  </a:lnTo>
                  <a:lnTo>
                    <a:pt x="120" y="47"/>
                  </a:lnTo>
                  <a:lnTo>
                    <a:pt x="136" y="36"/>
                  </a:lnTo>
                  <a:lnTo>
                    <a:pt x="149" y="25"/>
                  </a:lnTo>
                  <a:lnTo>
                    <a:pt x="162" y="16"/>
                  </a:lnTo>
                  <a:lnTo>
                    <a:pt x="175" y="11"/>
                  </a:lnTo>
                  <a:lnTo>
                    <a:pt x="183" y="8"/>
                  </a:lnTo>
                  <a:lnTo>
                    <a:pt x="188" y="8"/>
                  </a:lnTo>
                  <a:lnTo>
                    <a:pt x="188" y="5"/>
                  </a:lnTo>
                  <a:lnTo>
                    <a:pt x="188" y="0"/>
                  </a:lnTo>
                  <a:lnTo>
                    <a:pt x="188" y="3"/>
                  </a:lnTo>
                  <a:lnTo>
                    <a:pt x="180" y="3"/>
                  </a:lnTo>
                  <a:lnTo>
                    <a:pt x="172" y="5"/>
                  </a:lnTo>
                  <a:lnTo>
                    <a:pt x="162" y="11"/>
                  </a:lnTo>
                  <a:lnTo>
                    <a:pt x="149" y="19"/>
                  </a:lnTo>
                  <a:lnTo>
                    <a:pt x="133" y="30"/>
                  </a:lnTo>
                  <a:lnTo>
                    <a:pt x="117" y="44"/>
                  </a:lnTo>
                  <a:lnTo>
                    <a:pt x="102" y="61"/>
                  </a:lnTo>
                  <a:lnTo>
                    <a:pt x="84" y="83"/>
                  </a:lnTo>
                  <a:lnTo>
                    <a:pt x="68" y="110"/>
                  </a:lnTo>
                  <a:lnTo>
                    <a:pt x="52" y="141"/>
                  </a:lnTo>
                  <a:lnTo>
                    <a:pt x="37" y="179"/>
                  </a:lnTo>
                  <a:lnTo>
                    <a:pt x="24" y="221"/>
                  </a:lnTo>
                  <a:lnTo>
                    <a:pt x="13" y="268"/>
                  </a:lnTo>
                  <a:lnTo>
                    <a:pt x="5" y="323"/>
                  </a:lnTo>
                  <a:lnTo>
                    <a:pt x="0" y="386"/>
                  </a:lnTo>
                  <a:lnTo>
                    <a:pt x="5" y="3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74" name="Freeform 103">
              <a:extLst>
                <a:ext uri="{FF2B5EF4-FFF2-40B4-BE49-F238E27FC236}">
                  <a16:creationId xmlns:a16="http://schemas.microsoft.com/office/drawing/2014/main" id="{4016E4E4-AC30-47BB-A029-E9CF2AC67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1961"/>
              <a:ext cx="5" cy="91"/>
            </a:xfrm>
            <a:custGeom>
              <a:avLst/>
              <a:gdLst>
                <a:gd name="T0" fmla="*/ 5 w 5"/>
                <a:gd name="T1" fmla="*/ 91 h 91"/>
                <a:gd name="T2" fmla="*/ 5 w 5"/>
                <a:gd name="T3" fmla="*/ 83 h 91"/>
                <a:gd name="T4" fmla="*/ 5 w 5"/>
                <a:gd name="T5" fmla="*/ 58 h 91"/>
                <a:gd name="T6" fmla="*/ 5 w 5"/>
                <a:gd name="T7" fmla="*/ 28 h 91"/>
                <a:gd name="T8" fmla="*/ 5 w 5"/>
                <a:gd name="T9" fmla="*/ 0 h 91"/>
                <a:gd name="T10" fmla="*/ 0 w 5"/>
                <a:gd name="T11" fmla="*/ 0 h 91"/>
                <a:gd name="T12" fmla="*/ 0 w 5"/>
                <a:gd name="T13" fmla="*/ 28 h 91"/>
                <a:gd name="T14" fmla="*/ 0 w 5"/>
                <a:gd name="T15" fmla="*/ 58 h 91"/>
                <a:gd name="T16" fmla="*/ 0 w 5"/>
                <a:gd name="T17" fmla="*/ 83 h 91"/>
                <a:gd name="T18" fmla="*/ 0 w 5"/>
                <a:gd name="T19" fmla="*/ 91 h 91"/>
                <a:gd name="T20" fmla="*/ 5 w 5"/>
                <a:gd name="T21" fmla="*/ 91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91"/>
                <a:gd name="T35" fmla="*/ 5 w 5"/>
                <a:gd name="T36" fmla="*/ 91 h 9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91">
                  <a:moveTo>
                    <a:pt x="5" y="91"/>
                  </a:moveTo>
                  <a:lnTo>
                    <a:pt x="5" y="83"/>
                  </a:lnTo>
                  <a:lnTo>
                    <a:pt x="5" y="58"/>
                  </a:lnTo>
                  <a:lnTo>
                    <a:pt x="5" y="28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58"/>
                  </a:lnTo>
                  <a:lnTo>
                    <a:pt x="0" y="83"/>
                  </a:lnTo>
                  <a:lnTo>
                    <a:pt x="0" y="91"/>
                  </a:lnTo>
                  <a:lnTo>
                    <a:pt x="5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75" name="Freeform 104">
              <a:extLst>
                <a:ext uri="{FF2B5EF4-FFF2-40B4-BE49-F238E27FC236}">
                  <a16:creationId xmlns:a16="http://schemas.microsoft.com/office/drawing/2014/main" id="{C7AE4394-9688-4D5C-813C-BE3433EEB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" y="1575"/>
              <a:ext cx="195" cy="389"/>
            </a:xfrm>
            <a:custGeom>
              <a:avLst/>
              <a:gdLst>
                <a:gd name="T0" fmla="*/ 195 w 195"/>
                <a:gd name="T1" fmla="*/ 389 h 389"/>
                <a:gd name="T2" fmla="*/ 190 w 195"/>
                <a:gd name="T3" fmla="*/ 328 h 389"/>
                <a:gd name="T4" fmla="*/ 182 w 195"/>
                <a:gd name="T5" fmla="*/ 273 h 389"/>
                <a:gd name="T6" fmla="*/ 172 w 195"/>
                <a:gd name="T7" fmla="*/ 223 h 389"/>
                <a:gd name="T8" fmla="*/ 156 w 195"/>
                <a:gd name="T9" fmla="*/ 182 h 389"/>
                <a:gd name="T10" fmla="*/ 143 w 195"/>
                <a:gd name="T11" fmla="*/ 143 h 389"/>
                <a:gd name="T12" fmla="*/ 125 w 195"/>
                <a:gd name="T13" fmla="*/ 113 h 389"/>
                <a:gd name="T14" fmla="*/ 109 w 195"/>
                <a:gd name="T15" fmla="*/ 85 h 389"/>
                <a:gd name="T16" fmla="*/ 91 w 195"/>
                <a:gd name="T17" fmla="*/ 63 h 389"/>
                <a:gd name="T18" fmla="*/ 73 w 195"/>
                <a:gd name="T19" fmla="*/ 47 h 389"/>
                <a:gd name="T20" fmla="*/ 57 w 195"/>
                <a:gd name="T21" fmla="*/ 30 h 389"/>
                <a:gd name="T22" fmla="*/ 41 w 195"/>
                <a:gd name="T23" fmla="*/ 19 h 389"/>
                <a:gd name="T24" fmla="*/ 28 w 195"/>
                <a:gd name="T25" fmla="*/ 14 h 389"/>
                <a:gd name="T26" fmla="*/ 18 w 195"/>
                <a:gd name="T27" fmla="*/ 8 h 389"/>
                <a:gd name="T28" fmla="*/ 8 w 195"/>
                <a:gd name="T29" fmla="*/ 3 h 389"/>
                <a:gd name="T30" fmla="*/ 2 w 195"/>
                <a:gd name="T31" fmla="*/ 3 h 389"/>
                <a:gd name="T32" fmla="*/ 0 w 195"/>
                <a:gd name="T33" fmla="*/ 0 h 389"/>
                <a:gd name="T34" fmla="*/ 0 w 195"/>
                <a:gd name="T35" fmla="*/ 5 h 389"/>
                <a:gd name="T36" fmla="*/ 2 w 195"/>
                <a:gd name="T37" fmla="*/ 8 h 389"/>
                <a:gd name="T38" fmla="*/ 8 w 195"/>
                <a:gd name="T39" fmla="*/ 8 h 389"/>
                <a:gd name="T40" fmla="*/ 15 w 195"/>
                <a:gd name="T41" fmla="*/ 14 h 389"/>
                <a:gd name="T42" fmla="*/ 26 w 195"/>
                <a:gd name="T43" fmla="*/ 16 h 389"/>
                <a:gd name="T44" fmla="*/ 41 w 195"/>
                <a:gd name="T45" fmla="*/ 25 h 389"/>
                <a:gd name="T46" fmla="*/ 54 w 195"/>
                <a:gd name="T47" fmla="*/ 36 h 389"/>
                <a:gd name="T48" fmla="*/ 73 w 195"/>
                <a:gd name="T49" fmla="*/ 50 h 389"/>
                <a:gd name="T50" fmla="*/ 88 w 195"/>
                <a:gd name="T51" fmla="*/ 69 h 389"/>
                <a:gd name="T52" fmla="*/ 107 w 195"/>
                <a:gd name="T53" fmla="*/ 88 h 389"/>
                <a:gd name="T54" fmla="*/ 122 w 195"/>
                <a:gd name="T55" fmla="*/ 116 h 389"/>
                <a:gd name="T56" fmla="*/ 138 w 195"/>
                <a:gd name="T57" fmla="*/ 146 h 389"/>
                <a:gd name="T58" fmla="*/ 153 w 195"/>
                <a:gd name="T59" fmla="*/ 182 h 389"/>
                <a:gd name="T60" fmla="*/ 166 w 195"/>
                <a:gd name="T61" fmla="*/ 223 h 389"/>
                <a:gd name="T62" fmla="*/ 177 w 195"/>
                <a:gd name="T63" fmla="*/ 273 h 389"/>
                <a:gd name="T64" fmla="*/ 185 w 195"/>
                <a:gd name="T65" fmla="*/ 328 h 389"/>
                <a:gd name="T66" fmla="*/ 190 w 195"/>
                <a:gd name="T67" fmla="*/ 389 h 389"/>
                <a:gd name="T68" fmla="*/ 195 w 195"/>
                <a:gd name="T69" fmla="*/ 389 h 3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95"/>
                <a:gd name="T106" fmla="*/ 0 h 389"/>
                <a:gd name="T107" fmla="*/ 195 w 195"/>
                <a:gd name="T108" fmla="*/ 389 h 38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95" h="389">
                  <a:moveTo>
                    <a:pt x="195" y="389"/>
                  </a:moveTo>
                  <a:lnTo>
                    <a:pt x="190" y="328"/>
                  </a:lnTo>
                  <a:lnTo>
                    <a:pt x="182" y="273"/>
                  </a:lnTo>
                  <a:lnTo>
                    <a:pt x="172" y="223"/>
                  </a:lnTo>
                  <a:lnTo>
                    <a:pt x="156" y="182"/>
                  </a:lnTo>
                  <a:lnTo>
                    <a:pt x="143" y="143"/>
                  </a:lnTo>
                  <a:lnTo>
                    <a:pt x="125" y="113"/>
                  </a:lnTo>
                  <a:lnTo>
                    <a:pt x="109" y="85"/>
                  </a:lnTo>
                  <a:lnTo>
                    <a:pt x="91" y="63"/>
                  </a:lnTo>
                  <a:lnTo>
                    <a:pt x="73" y="47"/>
                  </a:lnTo>
                  <a:lnTo>
                    <a:pt x="57" y="30"/>
                  </a:lnTo>
                  <a:lnTo>
                    <a:pt x="41" y="19"/>
                  </a:lnTo>
                  <a:lnTo>
                    <a:pt x="28" y="14"/>
                  </a:lnTo>
                  <a:lnTo>
                    <a:pt x="18" y="8"/>
                  </a:lnTo>
                  <a:lnTo>
                    <a:pt x="8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5"/>
                  </a:lnTo>
                  <a:lnTo>
                    <a:pt x="2" y="8"/>
                  </a:lnTo>
                  <a:lnTo>
                    <a:pt x="8" y="8"/>
                  </a:lnTo>
                  <a:lnTo>
                    <a:pt x="15" y="14"/>
                  </a:lnTo>
                  <a:lnTo>
                    <a:pt x="26" y="16"/>
                  </a:lnTo>
                  <a:lnTo>
                    <a:pt x="41" y="25"/>
                  </a:lnTo>
                  <a:lnTo>
                    <a:pt x="54" y="36"/>
                  </a:lnTo>
                  <a:lnTo>
                    <a:pt x="73" y="50"/>
                  </a:lnTo>
                  <a:lnTo>
                    <a:pt x="88" y="69"/>
                  </a:lnTo>
                  <a:lnTo>
                    <a:pt x="107" y="88"/>
                  </a:lnTo>
                  <a:lnTo>
                    <a:pt x="122" y="116"/>
                  </a:lnTo>
                  <a:lnTo>
                    <a:pt x="138" y="146"/>
                  </a:lnTo>
                  <a:lnTo>
                    <a:pt x="153" y="182"/>
                  </a:lnTo>
                  <a:lnTo>
                    <a:pt x="166" y="223"/>
                  </a:lnTo>
                  <a:lnTo>
                    <a:pt x="177" y="273"/>
                  </a:lnTo>
                  <a:lnTo>
                    <a:pt x="185" y="328"/>
                  </a:lnTo>
                  <a:lnTo>
                    <a:pt x="190" y="389"/>
                  </a:lnTo>
                  <a:lnTo>
                    <a:pt x="195" y="3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76" name="Freeform 105">
              <a:extLst>
                <a:ext uri="{FF2B5EF4-FFF2-40B4-BE49-F238E27FC236}">
                  <a16:creationId xmlns:a16="http://schemas.microsoft.com/office/drawing/2014/main" id="{E6711F83-1BDB-46F4-8ED0-58B80FBFB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" y="1964"/>
              <a:ext cx="5" cy="94"/>
            </a:xfrm>
            <a:custGeom>
              <a:avLst/>
              <a:gdLst>
                <a:gd name="T0" fmla="*/ 5 w 5"/>
                <a:gd name="T1" fmla="*/ 94 h 94"/>
                <a:gd name="T2" fmla="*/ 5 w 5"/>
                <a:gd name="T3" fmla="*/ 83 h 94"/>
                <a:gd name="T4" fmla="*/ 5 w 5"/>
                <a:gd name="T5" fmla="*/ 58 h 94"/>
                <a:gd name="T6" fmla="*/ 5 w 5"/>
                <a:gd name="T7" fmla="*/ 27 h 94"/>
                <a:gd name="T8" fmla="*/ 5 w 5"/>
                <a:gd name="T9" fmla="*/ 0 h 94"/>
                <a:gd name="T10" fmla="*/ 0 w 5"/>
                <a:gd name="T11" fmla="*/ 0 h 94"/>
                <a:gd name="T12" fmla="*/ 0 w 5"/>
                <a:gd name="T13" fmla="*/ 27 h 94"/>
                <a:gd name="T14" fmla="*/ 0 w 5"/>
                <a:gd name="T15" fmla="*/ 58 h 94"/>
                <a:gd name="T16" fmla="*/ 0 w 5"/>
                <a:gd name="T17" fmla="*/ 83 h 94"/>
                <a:gd name="T18" fmla="*/ 0 w 5"/>
                <a:gd name="T19" fmla="*/ 94 h 94"/>
                <a:gd name="T20" fmla="*/ 5 w 5"/>
                <a:gd name="T21" fmla="*/ 94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94"/>
                <a:gd name="T35" fmla="*/ 5 w 5"/>
                <a:gd name="T36" fmla="*/ 94 h 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94">
                  <a:moveTo>
                    <a:pt x="5" y="94"/>
                  </a:moveTo>
                  <a:lnTo>
                    <a:pt x="5" y="83"/>
                  </a:lnTo>
                  <a:lnTo>
                    <a:pt x="5" y="58"/>
                  </a:lnTo>
                  <a:lnTo>
                    <a:pt x="5" y="27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0" y="58"/>
                  </a:lnTo>
                  <a:lnTo>
                    <a:pt x="0" y="83"/>
                  </a:lnTo>
                  <a:lnTo>
                    <a:pt x="0" y="94"/>
                  </a:lnTo>
                  <a:lnTo>
                    <a:pt x="5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77" name="Freeform 106">
              <a:extLst>
                <a:ext uri="{FF2B5EF4-FFF2-40B4-BE49-F238E27FC236}">
                  <a16:creationId xmlns:a16="http://schemas.microsoft.com/office/drawing/2014/main" id="{9A4EB392-AB68-443D-9098-0C21BAA05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" y="1603"/>
              <a:ext cx="117" cy="331"/>
            </a:xfrm>
            <a:custGeom>
              <a:avLst/>
              <a:gdLst>
                <a:gd name="T0" fmla="*/ 5 w 117"/>
                <a:gd name="T1" fmla="*/ 331 h 331"/>
                <a:gd name="T2" fmla="*/ 5 w 117"/>
                <a:gd name="T3" fmla="*/ 284 h 331"/>
                <a:gd name="T4" fmla="*/ 7 w 117"/>
                <a:gd name="T5" fmla="*/ 245 h 331"/>
                <a:gd name="T6" fmla="*/ 15 w 117"/>
                <a:gd name="T7" fmla="*/ 206 h 331"/>
                <a:gd name="T8" fmla="*/ 20 w 117"/>
                <a:gd name="T9" fmla="*/ 173 h 331"/>
                <a:gd name="T10" fmla="*/ 28 w 117"/>
                <a:gd name="T11" fmla="*/ 143 h 331"/>
                <a:gd name="T12" fmla="*/ 39 w 117"/>
                <a:gd name="T13" fmla="*/ 118 h 331"/>
                <a:gd name="T14" fmla="*/ 49 w 117"/>
                <a:gd name="T15" fmla="*/ 93 h 331"/>
                <a:gd name="T16" fmla="*/ 59 w 117"/>
                <a:gd name="T17" fmla="*/ 74 h 331"/>
                <a:gd name="T18" fmla="*/ 70 w 117"/>
                <a:gd name="T19" fmla="*/ 55 h 331"/>
                <a:gd name="T20" fmla="*/ 80 w 117"/>
                <a:gd name="T21" fmla="*/ 41 h 331"/>
                <a:gd name="T22" fmla="*/ 91 w 117"/>
                <a:gd name="T23" fmla="*/ 30 h 331"/>
                <a:gd name="T24" fmla="*/ 98 w 117"/>
                <a:gd name="T25" fmla="*/ 22 h 331"/>
                <a:gd name="T26" fmla="*/ 106 w 117"/>
                <a:gd name="T27" fmla="*/ 13 h 331"/>
                <a:gd name="T28" fmla="*/ 112 w 117"/>
                <a:gd name="T29" fmla="*/ 8 h 331"/>
                <a:gd name="T30" fmla="*/ 117 w 117"/>
                <a:gd name="T31" fmla="*/ 5 h 331"/>
                <a:gd name="T32" fmla="*/ 117 w 117"/>
                <a:gd name="T33" fmla="*/ 5 h 331"/>
                <a:gd name="T34" fmla="*/ 117 w 117"/>
                <a:gd name="T35" fmla="*/ 0 h 331"/>
                <a:gd name="T36" fmla="*/ 114 w 117"/>
                <a:gd name="T37" fmla="*/ 0 h 331"/>
                <a:gd name="T38" fmla="*/ 112 w 117"/>
                <a:gd name="T39" fmla="*/ 5 h 331"/>
                <a:gd name="T40" fmla="*/ 104 w 117"/>
                <a:gd name="T41" fmla="*/ 8 h 331"/>
                <a:gd name="T42" fmla="*/ 96 w 117"/>
                <a:gd name="T43" fmla="*/ 16 h 331"/>
                <a:gd name="T44" fmla="*/ 88 w 117"/>
                <a:gd name="T45" fmla="*/ 27 h 331"/>
                <a:gd name="T46" fmla="*/ 78 w 117"/>
                <a:gd name="T47" fmla="*/ 38 h 331"/>
                <a:gd name="T48" fmla="*/ 67 w 117"/>
                <a:gd name="T49" fmla="*/ 55 h 331"/>
                <a:gd name="T50" fmla="*/ 57 w 117"/>
                <a:gd name="T51" fmla="*/ 71 h 331"/>
                <a:gd name="T52" fmla="*/ 46 w 117"/>
                <a:gd name="T53" fmla="*/ 91 h 331"/>
                <a:gd name="T54" fmla="*/ 36 w 117"/>
                <a:gd name="T55" fmla="*/ 115 h 331"/>
                <a:gd name="T56" fmla="*/ 26 w 117"/>
                <a:gd name="T57" fmla="*/ 143 h 331"/>
                <a:gd name="T58" fmla="*/ 18 w 117"/>
                <a:gd name="T59" fmla="*/ 173 h 331"/>
                <a:gd name="T60" fmla="*/ 10 w 117"/>
                <a:gd name="T61" fmla="*/ 206 h 331"/>
                <a:gd name="T62" fmla="*/ 5 w 117"/>
                <a:gd name="T63" fmla="*/ 245 h 331"/>
                <a:gd name="T64" fmla="*/ 2 w 117"/>
                <a:gd name="T65" fmla="*/ 284 h 331"/>
                <a:gd name="T66" fmla="*/ 0 w 117"/>
                <a:gd name="T67" fmla="*/ 331 h 331"/>
                <a:gd name="T68" fmla="*/ 5 w 117"/>
                <a:gd name="T69" fmla="*/ 331 h 33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7"/>
                <a:gd name="T106" fmla="*/ 0 h 331"/>
                <a:gd name="T107" fmla="*/ 117 w 117"/>
                <a:gd name="T108" fmla="*/ 331 h 33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7" h="331">
                  <a:moveTo>
                    <a:pt x="5" y="331"/>
                  </a:moveTo>
                  <a:lnTo>
                    <a:pt x="5" y="284"/>
                  </a:lnTo>
                  <a:lnTo>
                    <a:pt x="7" y="245"/>
                  </a:lnTo>
                  <a:lnTo>
                    <a:pt x="15" y="206"/>
                  </a:lnTo>
                  <a:lnTo>
                    <a:pt x="20" y="173"/>
                  </a:lnTo>
                  <a:lnTo>
                    <a:pt x="28" y="143"/>
                  </a:lnTo>
                  <a:lnTo>
                    <a:pt x="39" y="118"/>
                  </a:lnTo>
                  <a:lnTo>
                    <a:pt x="49" y="93"/>
                  </a:lnTo>
                  <a:lnTo>
                    <a:pt x="59" y="74"/>
                  </a:lnTo>
                  <a:lnTo>
                    <a:pt x="70" y="55"/>
                  </a:lnTo>
                  <a:lnTo>
                    <a:pt x="80" y="41"/>
                  </a:lnTo>
                  <a:lnTo>
                    <a:pt x="91" y="30"/>
                  </a:lnTo>
                  <a:lnTo>
                    <a:pt x="98" y="22"/>
                  </a:lnTo>
                  <a:lnTo>
                    <a:pt x="106" y="13"/>
                  </a:lnTo>
                  <a:lnTo>
                    <a:pt x="112" y="8"/>
                  </a:lnTo>
                  <a:lnTo>
                    <a:pt x="117" y="5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2" y="5"/>
                  </a:lnTo>
                  <a:lnTo>
                    <a:pt x="104" y="8"/>
                  </a:lnTo>
                  <a:lnTo>
                    <a:pt x="96" y="16"/>
                  </a:lnTo>
                  <a:lnTo>
                    <a:pt x="88" y="27"/>
                  </a:lnTo>
                  <a:lnTo>
                    <a:pt x="78" y="38"/>
                  </a:lnTo>
                  <a:lnTo>
                    <a:pt x="67" y="55"/>
                  </a:lnTo>
                  <a:lnTo>
                    <a:pt x="57" y="71"/>
                  </a:lnTo>
                  <a:lnTo>
                    <a:pt x="46" y="91"/>
                  </a:lnTo>
                  <a:lnTo>
                    <a:pt x="36" y="115"/>
                  </a:lnTo>
                  <a:lnTo>
                    <a:pt x="26" y="143"/>
                  </a:lnTo>
                  <a:lnTo>
                    <a:pt x="18" y="173"/>
                  </a:lnTo>
                  <a:lnTo>
                    <a:pt x="10" y="206"/>
                  </a:lnTo>
                  <a:lnTo>
                    <a:pt x="5" y="245"/>
                  </a:lnTo>
                  <a:lnTo>
                    <a:pt x="2" y="284"/>
                  </a:lnTo>
                  <a:lnTo>
                    <a:pt x="0" y="331"/>
                  </a:lnTo>
                  <a:lnTo>
                    <a:pt x="5" y="3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78" name="Freeform 107">
              <a:extLst>
                <a:ext uri="{FF2B5EF4-FFF2-40B4-BE49-F238E27FC236}">
                  <a16:creationId xmlns:a16="http://schemas.microsoft.com/office/drawing/2014/main" id="{7433ABA2-4D81-42A6-B33B-13E18F4FD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" y="1934"/>
              <a:ext cx="5" cy="88"/>
            </a:xfrm>
            <a:custGeom>
              <a:avLst/>
              <a:gdLst>
                <a:gd name="T0" fmla="*/ 5 w 5"/>
                <a:gd name="T1" fmla="*/ 88 h 88"/>
                <a:gd name="T2" fmla="*/ 5 w 5"/>
                <a:gd name="T3" fmla="*/ 77 h 88"/>
                <a:gd name="T4" fmla="*/ 5 w 5"/>
                <a:gd name="T5" fmla="*/ 55 h 88"/>
                <a:gd name="T6" fmla="*/ 5 w 5"/>
                <a:gd name="T7" fmla="*/ 24 h 88"/>
                <a:gd name="T8" fmla="*/ 5 w 5"/>
                <a:gd name="T9" fmla="*/ 0 h 88"/>
                <a:gd name="T10" fmla="*/ 0 w 5"/>
                <a:gd name="T11" fmla="*/ 0 h 88"/>
                <a:gd name="T12" fmla="*/ 0 w 5"/>
                <a:gd name="T13" fmla="*/ 24 h 88"/>
                <a:gd name="T14" fmla="*/ 0 w 5"/>
                <a:gd name="T15" fmla="*/ 55 h 88"/>
                <a:gd name="T16" fmla="*/ 0 w 5"/>
                <a:gd name="T17" fmla="*/ 77 h 88"/>
                <a:gd name="T18" fmla="*/ 0 w 5"/>
                <a:gd name="T19" fmla="*/ 88 h 88"/>
                <a:gd name="T20" fmla="*/ 5 w 5"/>
                <a:gd name="T21" fmla="*/ 88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88"/>
                <a:gd name="T35" fmla="*/ 5 w 5"/>
                <a:gd name="T36" fmla="*/ 88 h 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88">
                  <a:moveTo>
                    <a:pt x="5" y="88"/>
                  </a:moveTo>
                  <a:lnTo>
                    <a:pt x="5" y="77"/>
                  </a:lnTo>
                  <a:lnTo>
                    <a:pt x="5" y="55"/>
                  </a:lnTo>
                  <a:lnTo>
                    <a:pt x="5" y="2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0" y="55"/>
                  </a:lnTo>
                  <a:lnTo>
                    <a:pt x="0" y="77"/>
                  </a:lnTo>
                  <a:lnTo>
                    <a:pt x="0" y="88"/>
                  </a:lnTo>
                  <a:lnTo>
                    <a:pt x="5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79" name="Freeform 108">
              <a:extLst>
                <a:ext uri="{FF2B5EF4-FFF2-40B4-BE49-F238E27FC236}">
                  <a16:creationId xmlns:a16="http://schemas.microsoft.com/office/drawing/2014/main" id="{550B47CD-9DF3-4E7A-ADFF-D035BB47C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" y="1600"/>
              <a:ext cx="112" cy="328"/>
            </a:xfrm>
            <a:custGeom>
              <a:avLst/>
              <a:gdLst>
                <a:gd name="T0" fmla="*/ 112 w 112"/>
                <a:gd name="T1" fmla="*/ 328 h 328"/>
                <a:gd name="T2" fmla="*/ 112 w 112"/>
                <a:gd name="T3" fmla="*/ 284 h 328"/>
                <a:gd name="T4" fmla="*/ 109 w 112"/>
                <a:gd name="T5" fmla="*/ 243 h 328"/>
                <a:gd name="T6" fmla="*/ 104 w 112"/>
                <a:gd name="T7" fmla="*/ 207 h 328"/>
                <a:gd name="T8" fmla="*/ 96 w 112"/>
                <a:gd name="T9" fmla="*/ 171 h 328"/>
                <a:gd name="T10" fmla="*/ 89 w 112"/>
                <a:gd name="T11" fmla="*/ 140 h 328"/>
                <a:gd name="T12" fmla="*/ 78 w 112"/>
                <a:gd name="T13" fmla="*/ 116 h 328"/>
                <a:gd name="T14" fmla="*/ 68 w 112"/>
                <a:gd name="T15" fmla="*/ 91 h 328"/>
                <a:gd name="T16" fmla="*/ 57 w 112"/>
                <a:gd name="T17" fmla="*/ 71 h 328"/>
                <a:gd name="T18" fmla="*/ 47 w 112"/>
                <a:gd name="T19" fmla="*/ 55 h 328"/>
                <a:gd name="T20" fmla="*/ 39 w 112"/>
                <a:gd name="T21" fmla="*/ 38 h 328"/>
                <a:gd name="T22" fmla="*/ 29 w 112"/>
                <a:gd name="T23" fmla="*/ 27 h 328"/>
                <a:gd name="T24" fmla="*/ 18 w 112"/>
                <a:gd name="T25" fmla="*/ 16 h 328"/>
                <a:gd name="T26" fmla="*/ 13 w 112"/>
                <a:gd name="T27" fmla="*/ 11 h 328"/>
                <a:gd name="T28" fmla="*/ 8 w 112"/>
                <a:gd name="T29" fmla="*/ 5 h 328"/>
                <a:gd name="T30" fmla="*/ 3 w 112"/>
                <a:gd name="T31" fmla="*/ 3 h 328"/>
                <a:gd name="T32" fmla="*/ 0 w 112"/>
                <a:gd name="T33" fmla="*/ 0 h 328"/>
                <a:gd name="T34" fmla="*/ 0 w 112"/>
                <a:gd name="T35" fmla="*/ 5 h 328"/>
                <a:gd name="T36" fmla="*/ 0 w 112"/>
                <a:gd name="T37" fmla="*/ 5 h 328"/>
                <a:gd name="T38" fmla="*/ 5 w 112"/>
                <a:gd name="T39" fmla="*/ 8 h 328"/>
                <a:gd name="T40" fmla="*/ 10 w 112"/>
                <a:gd name="T41" fmla="*/ 14 h 328"/>
                <a:gd name="T42" fmla="*/ 18 w 112"/>
                <a:gd name="T43" fmla="*/ 22 h 328"/>
                <a:gd name="T44" fmla="*/ 26 w 112"/>
                <a:gd name="T45" fmla="*/ 30 h 328"/>
                <a:gd name="T46" fmla="*/ 34 w 112"/>
                <a:gd name="T47" fmla="*/ 44 h 328"/>
                <a:gd name="T48" fmla="*/ 44 w 112"/>
                <a:gd name="T49" fmla="*/ 58 h 328"/>
                <a:gd name="T50" fmla="*/ 55 w 112"/>
                <a:gd name="T51" fmla="*/ 74 h 328"/>
                <a:gd name="T52" fmla="*/ 65 w 112"/>
                <a:gd name="T53" fmla="*/ 94 h 328"/>
                <a:gd name="T54" fmla="*/ 75 w 112"/>
                <a:gd name="T55" fmla="*/ 118 h 328"/>
                <a:gd name="T56" fmla="*/ 86 w 112"/>
                <a:gd name="T57" fmla="*/ 143 h 328"/>
                <a:gd name="T58" fmla="*/ 94 w 112"/>
                <a:gd name="T59" fmla="*/ 174 h 328"/>
                <a:gd name="T60" fmla="*/ 99 w 112"/>
                <a:gd name="T61" fmla="*/ 207 h 328"/>
                <a:gd name="T62" fmla="*/ 104 w 112"/>
                <a:gd name="T63" fmla="*/ 243 h 328"/>
                <a:gd name="T64" fmla="*/ 107 w 112"/>
                <a:gd name="T65" fmla="*/ 284 h 328"/>
                <a:gd name="T66" fmla="*/ 109 w 112"/>
                <a:gd name="T67" fmla="*/ 328 h 328"/>
                <a:gd name="T68" fmla="*/ 112 w 112"/>
                <a:gd name="T69" fmla="*/ 328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2"/>
                <a:gd name="T106" fmla="*/ 0 h 328"/>
                <a:gd name="T107" fmla="*/ 112 w 112"/>
                <a:gd name="T108" fmla="*/ 328 h 32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2" h="328">
                  <a:moveTo>
                    <a:pt x="112" y="328"/>
                  </a:moveTo>
                  <a:lnTo>
                    <a:pt x="112" y="284"/>
                  </a:lnTo>
                  <a:lnTo>
                    <a:pt x="109" y="243"/>
                  </a:lnTo>
                  <a:lnTo>
                    <a:pt x="104" y="207"/>
                  </a:lnTo>
                  <a:lnTo>
                    <a:pt x="96" y="171"/>
                  </a:lnTo>
                  <a:lnTo>
                    <a:pt x="89" y="140"/>
                  </a:lnTo>
                  <a:lnTo>
                    <a:pt x="78" y="116"/>
                  </a:lnTo>
                  <a:lnTo>
                    <a:pt x="68" y="91"/>
                  </a:lnTo>
                  <a:lnTo>
                    <a:pt x="57" y="71"/>
                  </a:lnTo>
                  <a:lnTo>
                    <a:pt x="47" y="55"/>
                  </a:lnTo>
                  <a:lnTo>
                    <a:pt x="39" y="38"/>
                  </a:lnTo>
                  <a:lnTo>
                    <a:pt x="29" y="27"/>
                  </a:lnTo>
                  <a:lnTo>
                    <a:pt x="18" y="16"/>
                  </a:lnTo>
                  <a:lnTo>
                    <a:pt x="13" y="11"/>
                  </a:lnTo>
                  <a:lnTo>
                    <a:pt x="8" y="5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5"/>
                  </a:lnTo>
                  <a:lnTo>
                    <a:pt x="5" y="8"/>
                  </a:lnTo>
                  <a:lnTo>
                    <a:pt x="10" y="14"/>
                  </a:lnTo>
                  <a:lnTo>
                    <a:pt x="18" y="22"/>
                  </a:lnTo>
                  <a:lnTo>
                    <a:pt x="26" y="30"/>
                  </a:lnTo>
                  <a:lnTo>
                    <a:pt x="34" y="44"/>
                  </a:lnTo>
                  <a:lnTo>
                    <a:pt x="44" y="58"/>
                  </a:lnTo>
                  <a:lnTo>
                    <a:pt x="55" y="74"/>
                  </a:lnTo>
                  <a:lnTo>
                    <a:pt x="65" y="94"/>
                  </a:lnTo>
                  <a:lnTo>
                    <a:pt x="75" y="118"/>
                  </a:lnTo>
                  <a:lnTo>
                    <a:pt x="86" y="143"/>
                  </a:lnTo>
                  <a:lnTo>
                    <a:pt x="94" y="174"/>
                  </a:lnTo>
                  <a:lnTo>
                    <a:pt x="99" y="207"/>
                  </a:lnTo>
                  <a:lnTo>
                    <a:pt x="104" y="243"/>
                  </a:lnTo>
                  <a:lnTo>
                    <a:pt x="107" y="284"/>
                  </a:lnTo>
                  <a:lnTo>
                    <a:pt x="109" y="328"/>
                  </a:lnTo>
                  <a:lnTo>
                    <a:pt x="112" y="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80" name="Freeform 109">
              <a:extLst>
                <a:ext uri="{FF2B5EF4-FFF2-40B4-BE49-F238E27FC236}">
                  <a16:creationId xmlns:a16="http://schemas.microsoft.com/office/drawing/2014/main" id="{5816AC90-B395-49A3-A5B2-04A03B10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" y="1928"/>
              <a:ext cx="3" cy="88"/>
            </a:xfrm>
            <a:custGeom>
              <a:avLst/>
              <a:gdLst>
                <a:gd name="T0" fmla="*/ 3 w 3"/>
                <a:gd name="T1" fmla="*/ 88 h 88"/>
                <a:gd name="T2" fmla="*/ 3 w 3"/>
                <a:gd name="T3" fmla="*/ 80 h 88"/>
                <a:gd name="T4" fmla="*/ 3 w 3"/>
                <a:gd name="T5" fmla="*/ 55 h 88"/>
                <a:gd name="T6" fmla="*/ 3 w 3"/>
                <a:gd name="T7" fmla="*/ 25 h 88"/>
                <a:gd name="T8" fmla="*/ 3 w 3"/>
                <a:gd name="T9" fmla="*/ 0 h 88"/>
                <a:gd name="T10" fmla="*/ 0 w 3"/>
                <a:gd name="T11" fmla="*/ 0 h 88"/>
                <a:gd name="T12" fmla="*/ 0 w 3"/>
                <a:gd name="T13" fmla="*/ 25 h 88"/>
                <a:gd name="T14" fmla="*/ 0 w 3"/>
                <a:gd name="T15" fmla="*/ 55 h 88"/>
                <a:gd name="T16" fmla="*/ 0 w 3"/>
                <a:gd name="T17" fmla="*/ 80 h 88"/>
                <a:gd name="T18" fmla="*/ 0 w 3"/>
                <a:gd name="T19" fmla="*/ 88 h 88"/>
                <a:gd name="T20" fmla="*/ 3 w 3"/>
                <a:gd name="T21" fmla="*/ 88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"/>
                <a:gd name="T34" fmla="*/ 0 h 88"/>
                <a:gd name="T35" fmla="*/ 3 w 3"/>
                <a:gd name="T36" fmla="*/ 88 h 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" h="88">
                  <a:moveTo>
                    <a:pt x="3" y="88"/>
                  </a:moveTo>
                  <a:lnTo>
                    <a:pt x="3" y="80"/>
                  </a:lnTo>
                  <a:lnTo>
                    <a:pt x="3" y="55"/>
                  </a:lnTo>
                  <a:lnTo>
                    <a:pt x="3" y="2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0" y="88"/>
                  </a:lnTo>
                  <a:lnTo>
                    <a:pt x="3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81" name="Freeform 110">
              <a:extLst>
                <a:ext uri="{FF2B5EF4-FFF2-40B4-BE49-F238E27FC236}">
                  <a16:creationId xmlns:a16="http://schemas.microsoft.com/office/drawing/2014/main" id="{B39D851D-2C4D-4BDE-BA81-CF05242A1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1831"/>
              <a:ext cx="3" cy="160"/>
            </a:xfrm>
            <a:custGeom>
              <a:avLst/>
              <a:gdLst>
                <a:gd name="T0" fmla="*/ 0 w 3"/>
                <a:gd name="T1" fmla="*/ 0 h 160"/>
                <a:gd name="T2" fmla="*/ 0 w 3"/>
                <a:gd name="T3" fmla="*/ 42 h 160"/>
                <a:gd name="T4" fmla="*/ 0 w 3"/>
                <a:gd name="T5" fmla="*/ 94 h 160"/>
                <a:gd name="T6" fmla="*/ 0 w 3"/>
                <a:gd name="T7" fmla="*/ 141 h 160"/>
                <a:gd name="T8" fmla="*/ 0 w 3"/>
                <a:gd name="T9" fmla="*/ 160 h 160"/>
                <a:gd name="T10" fmla="*/ 3 w 3"/>
                <a:gd name="T11" fmla="*/ 160 h 160"/>
                <a:gd name="T12" fmla="*/ 3 w 3"/>
                <a:gd name="T13" fmla="*/ 141 h 160"/>
                <a:gd name="T14" fmla="*/ 3 w 3"/>
                <a:gd name="T15" fmla="*/ 94 h 160"/>
                <a:gd name="T16" fmla="*/ 3 w 3"/>
                <a:gd name="T17" fmla="*/ 42 h 160"/>
                <a:gd name="T18" fmla="*/ 3 w 3"/>
                <a:gd name="T19" fmla="*/ 0 h 160"/>
                <a:gd name="T20" fmla="*/ 0 w 3"/>
                <a:gd name="T21" fmla="*/ 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"/>
                <a:gd name="T34" fmla="*/ 0 h 160"/>
                <a:gd name="T35" fmla="*/ 3 w 3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" h="160">
                  <a:moveTo>
                    <a:pt x="0" y="0"/>
                  </a:moveTo>
                  <a:lnTo>
                    <a:pt x="0" y="42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60"/>
                  </a:lnTo>
                  <a:lnTo>
                    <a:pt x="3" y="160"/>
                  </a:lnTo>
                  <a:lnTo>
                    <a:pt x="3" y="141"/>
                  </a:lnTo>
                  <a:lnTo>
                    <a:pt x="3" y="94"/>
                  </a:lnTo>
                  <a:lnTo>
                    <a:pt x="3" y="4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82" name="Freeform 111">
              <a:extLst>
                <a:ext uri="{FF2B5EF4-FFF2-40B4-BE49-F238E27FC236}">
                  <a16:creationId xmlns:a16="http://schemas.microsoft.com/office/drawing/2014/main" id="{1C664E37-9D06-4D2D-AA02-55F609DD9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" y="1619"/>
              <a:ext cx="60" cy="212"/>
            </a:xfrm>
            <a:custGeom>
              <a:avLst/>
              <a:gdLst>
                <a:gd name="T0" fmla="*/ 2 w 60"/>
                <a:gd name="T1" fmla="*/ 6 h 212"/>
                <a:gd name="T2" fmla="*/ 0 w 60"/>
                <a:gd name="T3" fmla="*/ 6 h 212"/>
                <a:gd name="T4" fmla="*/ 8 w 60"/>
                <a:gd name="T5" fmla="*/ 19 h 212"/>
                <a:gd name="T6" fmla="*/ 18 w 60"/>
                <a:gd name="T7" fmla="*/ 36 h 212"/>
                <a:gd name="T8" fmla="*/ 26 w 60"/>
                <a:gd name="T9" fmla="*/ 58 h 212"/>
                <a:gd name="T10" fmla="*/ 36 w 60"/>
                <a:gd name="T11" fmla="*/ 83 h 212"/>
                <a:gd name="T12" fmla="*/ 44 w 60"/>
                <a:gd name="T13" fmla="*/ 113 h 212"/>
                <a:gd name="T14" fmla="*/ 49 w 60"/>
                <a:gd name="T15" fmla="*/ 144 h 212"/>
                <a:gd name="T16" fmla="*/ 54 w 60"/>
                <a:gd name="T17" fmla="*/ 177 h 212"/>
                <a:gd name="T18" fmla="*/ 57 w 60"/>
                <a:gd name="T19" fmla="*/ 212 h 212"/>
                <a:gd name="T20" fmla="*/ 60 w 60"/>
                <a:gd name="T21" fmla="*/ 212 h 212"/>
                <a:gd name="T22" fmla="*/ 60 w 60"/>
                <a:gd name="T23" fmla="*/ 177 h 212"/>
                <a:gd name="T24" fmla="*/ 54 w 60"/>
                <a:gd name="T25" fmla="*/ 144 h 212"/>
                <a:gd name="T26" fmla="*/ 47 w 60"/>
                <a:gd name="T27" fmla="*/ 110 h 212"/>
                <a:gd name="T28" fmla="*/ 39 w 60"/>
                <a:gd name="T29" fmla="*/ 83 h 212"/>
                <a:gd name="T30" fmla="*/ 28 w 60"/>
                <a:gd name="T31" fmla="*/ 55 h 212"/>
                <a:gd name="T32" fmla="*/ 21 w 60"/>
                <a:gd name="T33" fmla="*/ 33 h 212"/>
                <a:gd name="T34" fmla="*/ 10 w 60"/>
                <a:gd name="T35" fmla="*/ 17 h 212"/>
                <a:gd name="T36" fmla="*/ 2 w 60"/>
                <a:gd name="T37" fmla="*/ 3 h 212"/>
                <a:gd name="T38" fmla="*/ 0 w 60"/>
                <a:gd name="T39" fmla="*/ 3 h 212"/>
                <a:gd name="T40" fmla="*/ 2 w 60"/>
                <a:gd name="T41" fmla="*/ 3 h 212"/>
                <a:gd name="T42" fmla="*/ 0 w 60"/>
                <a:gd name="T43" fmla="*/ 0 h 212"/>
                <a:gd name="T44" fmla="*/ 0 w 60"/>
                <a:gd name="T45" fmla="*/ 3 h 212"/>
                <a:gd name="T46" fmla="*/ 2 w 60"/>
                <a:gd name="T47" fmla="*/ 6 h 2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0"/>
                <a:gd name="T73" fmla="*/ 0 h 212"/>
                <a:gd name="T74" fmla="*/ 60 w 60"/>
                <a:gd name="T75" fmla="*/ 212 h 2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0" h="212">
                  <a:moveTo>
                    <a:pt x="2" y="6"/>
                  </a:moveTo>
                  <a:lnTo>
                    <a:pt x="0" y="6"/>
                  </a:lnTo>
                  <a:lnTo>
                    <a:pt x="8" y="19"/>
                  </a:lnTo>
                  <a:lnTo>
                    <a:pt x="18" y="36"/>
                  </a:lnTo>
                  <a:lnTo>
                    <a:pt x="26" y="58"/>
                  </a:lnTo>
                  <a:lnTo>
                    <a:pt x="36" y="83"/>
                  </a:lnTo>
                  <a:lnTo>
                    <a:pt x="44" y="113"/>
                  </a:lnTo>
                  <a:lnTo>
                    <a:pt x="49" y="144"/>
                  </a:lnTo>
                  <a:lnTo>
                    <a:pt x="54" y="177"/>
                  </a:lnTo>
                  <a:lnTo>
                    <a:pt x="57" y="212"/>
                  </a:lnTo>
                  <a:lnTo>
                    <a:pt x="60" y="212"/>
                  </a:lnTo>
                  <a:lnTo>
                    <a:pt x="60" y="177"/>
                  </a:lnTo>
                  <a:lnTo>
                    <a:pt x="54" y="144"/>
                  </a:lnTo>
                  <a:lnTo>
                    <a:pt x="47" y="110"/>
                  </a:lnTo>
                  <a:lnTo>
                    <a:pt x="39" y="83"/>
                  </a:lnTo>
                  <a:lnTo>
                    <a:pt x="28" y="55"/>
                  </a:lnTo>
                  <a:lnTo>
                    <a:pt x="21" y="33"/>
                  </a:lnTo>
                  <a:lnTo>
                    <a:pt x="10" y="17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83" name="Freeform 112">
              <a:extLst>
                <a:ext uri="{FF2B5EF4-FFF2-40B4-BE49-F238E27FC236}">
                  <a16:creationId xmlns:a16="http://schemas.microsoft.com/office/drawing/2014/main" id="{F02B6118-5AD3-4ABC-8EC7-832EEF23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622"/>
              <a:ext cx="57" cy="201"/>
            </a:xfrm>
            <a:custGeom>
              <a:avLst/>
              <a:gdLst>
                <a:gd name="T0" fmla="*/ 3 w 57"/>
                <a:gd name="T1" fmla="*/ 201 h 201"/>
                <a:gd name="T2" fmla="*/ 5 w 57"/>
                <a:gd name="T3" fmla="*/ 168 h 201"/>
                <a:gd name="T4" fmla="*/ 8 w 57"/>
                <a:gd name="T5" fmla="*/ 135 h 201"/>
                <a:gd name="T6" fmla="*/ 16 w 57"/>
                <a:gd name="T7" fmla="*/ 105 h 201"/>
                <a:gd name="T8" fmla="*/ 23 w 57"/>
                <a:gd name="T9" fmla="*/ 77 h 201"/>
                <a:gd name="T10" fmla="*/ 31 w 57"/>
                <a:gd name="T11" fmla="*/ 52 h 201"/>
                <a:gd name="T12" fmla="*/ 39 w 57"/>
                <a:gd name="T13" fmla="*/ 33 h 201"/>
                <a:gd name="T14" fmla="*/ 50 w 57"/>
                <a:gd name="T15" fmla="*/ 16 h 201"/>
                <a:gd name="T16" fmla="*/ 57 w 57"/>
                <a:gd name="T17" fmla="*/ 3 h 201"/>
                <a:gd name="T18" fmla="*/ 55 w 57"/>
                <a:gd name="T19" fmla="*/ 0 h 201"/>
                <a:gd name="T20" fmla="*/ 47 w 57"/>
                <a:gd name="T21" fmla="*/ 14 h 201"/>
                <a:gd name="T22" fmla="*/ 37 w 57"/>
                <a:gd name="T23" fmla="*/ 30 h 201"/>
                <a:gd name="T24" fmla="*/ 29 w 57"/>
                <a:gd name="T25" fmla="*/ 49 h 201"/>
                <a:gd name="T26" fmla="*/ 18 w 57"/>
                <a:gd name="T27" fmla="*/ 74 h 201"/>
                <a:gd name="T28" fmla="*/ 10 w 57"/>
                <a:gd name="T29" fmla="*/ 102 h 201"/>
                <a:gd name="T30" fmla="*/ 5 w 57"/>
                <a:gd name="T31" fmla="*/ 135 h 201"/>
                <a:gd name="T32" fmla="*/ 0 w 57"/>
                <a:gd name="T33" fmla="*/ 168 h 201"/>
                <a:gd name="T34" fmla="*/ 0 w 57"/>
                <a:gd name="T35" fmla="*/ 201 h 201"/>
                <a:gd name="T36" fmla="*/ 3 w 57"/>
                <a:gd name="T37" fmla="*/ 201 h 20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7"/>
                <a:gd name="T58" fmla="*/ 0 h 201"/>
                <a:gd name="T59" fmla="*/ 57 w 57"/>
                <a:gd name="T60" fmla="*/ 201 h 20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7" h="201">
                  <a:moveTo>
                    <a:pt x="3" y="201"/>
                  </a:moveTo>
                  <a:lnTo>
                    <a:pt x="5" y="168"/>
                  </a:lnTo>
                  <a:lnTo>
                    <a:pt x="8" y="135"/>
                  </a:lnTo>
                  <a:lnTo>
                    <a:pt x="16" y="105"/>
                  </a:lnTo>
                  <a:lnTo>
                    <a:pt x="23" y="77"/>
                  </a:lnTo>
                  <a:lnTo>
                    <a:pt x="31" y="52"/>
                  </a:lnTo>
                  <a:lnTo>
                    <a:pt x="39" y="33"/>
                  </a:lnTo>
                  <a:lnTo>
                    <a:pt x="50" y="16"/>
                  </a:lnTo>
                  <a:lnTo>
                    <a:pt x="57" y="3"/>
                  </a:lnTo>
                  <a:lnTo>
                    <a:pt x="55" y="0"/>
                  </a:lnTo>
                  <a:lnTo>
                    <a:pt x="47" y="14"/>
                  </a:lnTo>
                  <a:lnTo>
                    <a:pt x="37" y="30"/>
                  </a:lnTo>
                  <a:lnTo>
                    <a:pt x="29" y="49"/>
                  </a:lnTo>
                  <a:lnTo>
                    <a:pt x="18" y="74"/>
                  </a:lnTo>
                  <a:lnTo>
                    <a:pt x="10" y="102"/>
                  </a:lnTo>
                  <a:lnTo>
                    <a:pt x="5" y="135"/>
                  </a:lnTo>
                  <a:lnTo>
                    <a:pt x="0" y="168"/>
                  </a:lnTo>
                  <a:lnTo>
                    <a:pt x="0" y="201"/>
                  </a:lnTo>
                  <a:lnTo>
                    <a:pt x="3" y="2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84" name="Freeform 113">
              <a:extLst>
                <a:ext uri="{FF2B5EF4-FFF2-40B4-BE49-F238E27FC236}">
                  <a16:creationId xmlns:a16="http://schemas.microsoft.com/office/drawing/2014/main" id="{86AE9F27-3DC0-4720-BCD7-9E48BC2DC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823"/>
              <a:ext cx="3" cy="163"/>
            </a:xfrm>
            <a:custGeom>
              <a:avLst/>
              <a:gdLst>
                <a:gd name="T0" fmla="*/ 3 w 3"/>
                <a:gd name="T1" fmla="*/ 163 h 163"/>
                <a:gd name="T2" fmla="*/ 3 w 3"/>
                <a:gd name="T3" fmla="*/ 141 h 163"/>
                <a:gd name="T4" fmla="*/ 3 w 3"/>
                <a:gd name="T5" fmla="*/ 94 h 163"/>
                <a:gd name="T6" fmla="*/ 3 w 3"/>
                <a:gd name="T7" fmla="*/ 42 h 163"/>
                <a:gd name="T8" fmla="*/ 3 w 3"/>
                <a:gd name="T9" fmla="*/ 0 h 163"/>
                <a:gd name="T10" fmla="*/ 0 w 3"/>
                <a:gd name="T11" fmla="*/ 0 h 163"/>
                <a:gd name="T12" fmla="*/ 0 w 3"/>
                <a:gd name="T13" fmla="*/ 42 h 163"/>
                <a:gd name="T14" fmla="*/ 0 w 3"/>
                <a:gd name="T15" fmla="*/ 94 h 163"/>
                <a:gd name="T16" fmla="*/ 0 w 3"/>
                <a:gd name="T17" fmla="*/ 141 h 163"/>
                <a:gd name="T18" fmla="*/ 0 w 3"/>
                <a:gd name="T19" fmla="*/ 163 h 163"/>
                <a:gd name="T20" fmla="*/ 3 w 3"/>
                <a:gd name="T21" fmla="*/ 163 h 1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"/>
                <a:gd name="T34" fmla="*/ 0 h 163"/>
                <a:gd name="T35" fmla="*/ 3 w 3"/>
                <a:gd name="T36" fmla="*/ 163 h 1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" h="163">
                  <a:moveTo>
                    <a:pt x="3" y="163"/>
                  </a:moveTo>
                  <a:lnTo>
                    <a:pt x="3" y="141"/>
                  </a:lnTo>
                  <a:lnTo>
                    <a:pt x="3" y="94"/>
                  </a:lnTo>
                  <a:lnTo>
                    <a:pt x="3" y="4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63"/>
                  </a:lnTo>
                  <a:lnTo>
                    <a:pt x="3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85" name="Freeform 114">
              <a:extLst>
                <a:ext uri="{FF2B5EF4-FFF2-40B4-BE49-F238E27FC236}">
                  <a16:creationId xmlns:a16="http://schemas.microsoft.com/office/drawing/2014/main" id="{6312B211-3890-41B8-9630-4D7D2FA0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" y="1969"/>
              <a:ext cx="854" cy="298"/>
            </a:xfrm>
            <a:custGeom>
              <a:avLst/>
              <a:gdLst>
                <a:gd name="T0" fmla="*/ 0 w 854"/>
                <a:gd name="T1" fmla="*/ 188 h 298"/>
                <a:gd name="T2" fmla="*/ 427 w 854"/>
                <a:gd name="T3" fmla="*/ 0 h 298"/>
                <a:gd name="T4" fmla="*/ 854 w 854"/>
                <a:gd name="T5" fmla="*/ 188 h 298"/>
                <a:gd name="T6" fmla="*/ 854 w 854"/>
                <a:gd name="T7" fmla="*/ 298 h 298"/>
                <a:gd name="T8" fmla="*/ 0 w 854"/>
                <a:gd name="T9" fmla="*/ 298 h 298"/>
                <a:gd name="T10" fmla="*/ 0 w 854"/>
                <a:gd name="T11" fmla="*/ 188 h 2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54"/>
                <a:gd name="T19" fmla="*/ 0 h 298"/>
                <a:gd name="T20" fmla="*/ 854 w 854"/>
                <a:gd name="T21" fmla="*/ 298 h 2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54" h="298">
                  <a:moveTo>
                    <a:pt x="0" y="188"/>
                  </a:moveTo>
                  <a:lnTo>
                    <a:pt x="427" y="0"/>
                  </a:lnTo>
                  <a:lnTo>
                    <a:pt x="854" y="188"/>
                  </a:lnTo>
                  <a:lnTo>
                    <a:pt x="854" y="298"/>
                  </a:lnTo>
                  <a:lnTo>
                    <a:pt x="0" y="29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86" name="Freeform 115">
              <a:extLst>
                <a:ext uri="{FF2B5EF4-FFF2-40B4-BE49-F238E27FC236}">
                  <a16:creationId xmlns:a16="http://schemas.microsoft.com/office/drawing/2014/main" id="{924FE882-7A27-40AD-BE92-290AD2F9C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" y="1967"/>
              <a:ext cx="427" cy="193"/>
            </a:xfrm>
            <a:custGeom>
              <a:avLst/>
              <a:gdLst>
                <a:gd name="T0" fmla="*/ 427 w 427"/>
                <a:gd name="T1" fmla="*/ 0 h 193"/>
                <a:gd name="T2" fmla="*/ 427 w 427"/>
                <a:gd name="T3" fmla="*/ 0 h 193"/>
                <a:gd name="T4" fmla="*/ 0 w 427"/>
                <a:gd name="T5" fmla="*/ 187 h 193"/>
                <a:gd name="T6" fmla="*/ 0 w 427"/>
                <a:gd name="T7" fmla="*/ 193 h 193"/>
                <a:gd name="T8" fmla="*/ 427 w 427"/>
                <a:gd name="T9" fmla="*/ 5 h 193"/>
                <a:gd name="T10" fmla="*/ 427 w 427"/>
                <a:gd name="T11" fmla="*/ 5 h 193"/>
                <a:gd name="T12" fmla="*/ 427 w 427"/>
                <a:gd name="T13" fmla="*/ 0 h 193"/>
                <a:gd name="T14" fmla="*/ 427 w 427"/>
                <a:gd name="T15" fmla="*/ 0 h 193"/>
                <a:gd name="T16" fmla="*/ 427 w 427"/>
                <a:gd name="T17" fmla="*/ 0 h 193"/>
                <a:gd name="T18" fmla="*/ 427 w 427"/>
                <a:gd name="T19" fmla="*/ 0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7"/>
                <a:gd name="T31" fmla="*/ 0 h 193"/>
                <a:gd name="T32" fmla="*/ 427 w 427"/>
                <a:gd name="T33" fmla="*/ 193 h 1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7" h="193">
                  <a:moveTo>
                    <a:pt x="427" y="0"/>
                  </a:moveTo>
                  <a:lnTo>
                    <a:pt x="427" y="0"/>
                  </a:lnTo>
                  <a:lnTo>
                    <a:pt x="0" y="187"/>
                  </a:lnTo>
                  <a:lnTo>
                    <a:pt x="0" y="193"/>
                  </a:lnTo>
                  <a:lnTo>
                    <a:pt x="427" y="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87" name="Freeform 116">
              <a:extLst>
                <a:ext uri="{FF2B5EF4-FFF2-40B4-BE49-F238E27FC236}">
                  <a16:creationId xmlns:a16="http://schemas.microsoft.com/office/drawing/2014/main" id="{F4698EE5-2637-408C-B639-478461A1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1967"/>
              <a:ext cx="430" cy="193"/>
            </a:xfrm>
            <a:custGeom>
              <a:avLst/>
              <a:gdLst>
                <a:gd name="T0" fmla="*/ 430 w 430"/>
                <a:gd name="T1" fmla="*/ 190 h 193"/>
                <a:gd name="T2" fmla="*/ 430 w 430"/>
                <a:gd name="T3" fmla="*/ 187 h 193"/>
                <a:gd name="T4" fmla="*/ 0 w 430"/>
                <a:gd name="T5" fmla="*/ 0 h 193"/>
                <a:gd name="T6" fmla="*/ 0 w 430"/>
                <a:gd name="T7" fmla="*/ 5 h 193"/>
                <a:gd name="T8" fmla="*/ 427 w 430"/>
                <a:gd name="T9" fmla="*/ 193 h 193"/>
                <a:gd name="T10" fmla="*/ 427 w 430"/>
                <a:gd name="T11" fmla="*/ 190 h 193"/>
                <a:gd name="T12" fmla="*/ 430 w 430"/>
                <a:gd name="T13" fmla="*/ 190 h 193"/>
                <a:gd name="T14" fmla="*/ 430 w 430"/>
                <a:gd name="T15" fmla="*/ 190 h 193"/>
                <a:gd name="T16" fmla="*/ 430 w 430"/>
                <a:gd name="T17" fmla="*/ 187 h 193"/>
                <a:gd name="T18" fmla="*/ 430 w 430"/>
                <a:gd name="T19" fmla="*/ 190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0"/>
                <a:gd name="T31" fmla="*/ 0 h 193"/>
                <a:gd name="T32" fmla="*/ 430 w 430"/>
                <a:gd name="T33" fmla="*/ 193 h 1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0" h="193">
                  <a:moveTo>
                    <a:pt x="430" y="190"/>
                  </a:moveTo>
                  <a:lnTo>
                    <a:pt x="430" y="187"/>
                  </a:lnTo>
                  <a:lnTo>
                    <a:pt x="0" y="0"/>
                  </a:lnTo>
                  <a:lnTo>
                    <a:pt x="0" y="5"/>
                  </a:lnTo>
                  <a:lnTo>
                    <a:pt x="427" y="193"/>
                  </a:lnTo>
                  <a:lnTo>
                    <a:pt x="427" y="190"/>
                  </a:lnTo>
                  <a:lnTo>
                    <a:pt x="430" y="190"/>
                  </a:lnTo>
                  <a:lnTo>
                    <a:pt x="430" y="187"/>
                  </a:lnTo>
                  <a:lnTo>
                    <a:pt x="430" y="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88" name="Freeform 117">
              <a:extLst>
                <a:ext uri="{FF2B5EF4-FFF2-40B4-BE49-F238E27FC236}">
                  <a16:creationId xmlns:a16="http://schemas.microsoft.com/office/drawing/2014/main" id="{0897481E-29B6-4FDB-AFCB-5583B4ABC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" y="2157"/>
              <a:ext cx="3" cy="113"/>
            </a:xfrm>
            <a:custGeom>
              <a:avLst/>
              <a:gdLst>
                <a:gd name="T0" fmla="*/ 0 w 3"/>
                <a:gd name="T1" fmla="*/ 113 h 113"/>
                <a:gd name="T2" fmla="*/ 3 w 3"/>
                <a:gd name="T3" fmla="*/ 110 h 113"/>
                <a:gd name="T4" fmla="*/ 3 w 3"/>
                <a:gd name="T5" fmla="*/ 0 h 113"/>
                <a:gd name="T6" fmla="*/ 0 w 3"/>
                <a:gd name="T7" fmla="*/ 0 h 113"/>
                <a:gd name="T8" fmla="*/ 0 w 3"/>
                <a:gd name="T9" fmla="*/ 110 h 113"/>
                <a:gd name="T10" fmla="*/ 0 w 3"/>
                <a:gd name="T11" fmla="*/ 108 h 113"/>
                <a:gd name="T12" fmla="*/ 0 w 3"/>
                <a:gd name="T13" fmla="*/ 113 h 113"/>
                <a:gd name="T14" fmla="*/ 3 w 3"/>
                <a:gd name="T15" fmla="*/ 113 h 113"/>
                <a:gd name="T16" fmla="*/ 3 w 3"/>
                <a:gd name="T17" fmla="*/ 110 h 113"/>
                <a:gd name="T18" fmla="*/ 0 w 3"/>
                <a:gd name="T19" fmla="*/ 11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13"/>
                <a:gd name="T32" fmla="*/ 3 w 3"/>
                <a:gd name="T33" fmla="*/ 113 h 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13">
                  <a:moveTo>
                    <a:pt x="0" y="113"/>
                  </a:moveTo>
                  <a:lnTo>
                    <a:pt x="3" y="11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0" y="108"/>
                  </a:lnTo>
                  <a:lnTo>
                    <a:pt x="0" y="113"/>
                  </a:lnTo>
                  <a:lnTo>
                    <a:pt x="3" y="113"/>
                  </a:lnTo>
                  <a:lnTo>
                    <a:pt x="3" y="11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89" name="Freeform 118">
              <a:extLst>
                <a:ext uri="{FF2B5EF4-FFF2-40B4-BE49-F238E27FC236}">
                  <a16:creationId xmlns:a16="http://schemas.microsoft.com/office/drawing/2014/main" id="{D4721E15-64AE-4BF9-B154-9D0DF8E6A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" y="2265"/>
              <a:ext cx="857" cy="5"/>
            </a:xfrm>
            <a:custGeom>
              <a:avLst/>
              <a:gdLst>
                <a:gd name="T0" fmla="*/ 0 w 857"/>
                <a:gd name="T1" fmla="*/ 2 h 5"/>
                <a:gd name="T2" fmla="*/ 3 w 857"/>
                <a:gd name="T3" fmla="*/ 5 h 5"/>
                <a:gd name="T4" fmla="*/ 857 w 857"/>
                <a:gd name="T5" fmla="*/ 5 h 5"/>
                <a:gd name="T6" fmla="*/ 857 w 857"/>
                <a:gd name="T7" fmla="*/ 0 h 5"/>
                <a:gd name="T8" fmla="*/ 3 w 857"/>
                <a:gd name="T9" fmla="*/ 0 h 5"/>
                <a:gd name="T10" fmla="*/ 5 w 857"/>
                <a:gd name="T11" fmla="*/ 2 h 5"/>
                <a:gd name="T12" fmla="*/ 0 w 857"/>
                <a:gd name="T13" fmla="*/ 2 h 5"/>
                <a:gd name="T14" fmla="*/ 0 w 857"/>
                <a:gd name="T15" fmla="*/ 5 h 5"/>
                <a:gd name="T16" fmla="*/ 3 w 857"/>
                <a:gd name="T17" fmla="*/ 5 h 5"/>
                <a:gd name="T18" fmla="*/ 0 w 857"/>
                <a:gd name="T19" fmla="*/ 2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7"/>
                <a:gd name="T31" fmla="*/ 0 h 5"/>
                <a:gd name="T32" fmla="*/ 857 w 857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7" h="5">
                  <a:moveTo>
                    <a:pt x="0" y="2"/>
                  </a:moveTo>
                  <a:lnTo>
                    <a:pt x="3" y="5"/>
                  </a:lnTo>
                  <a:lnTo>
                    <a:pt x="857" y="5"/>
                  </a:lnTo>
                  <a:lnTo>
                    <a:pt x="857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90" name="Freeform 119">
              <a:extLst>
                <a:ext uri="{FF2B5EF4-FFF2-40B4-BE49-F238E27FC236}">
                  <a16:creationId xmlns:a16="http://schemas.microsoft.com/office/drawing/2014/main" id="{06828997-698D-4E0D-B58B-82E346274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" y="2154"/>
              <a:ext cx="5" cy="113"/>
            </a:xfrm>
            <a:custGeom>
              <a:avLst/>
              <a:gdLst>
                <a:gd name="T0" fmla="*/ 3 w 5"/>
                <a:gd name="T1" fmla="*/ 0 h 113"/>
                <a:gd name="T2" fmla="*/ 0 w 5"/>
                <a:gd name="T3" fmla="*/ 3 h 113"/>
                <a:gd name="T4" fmla="*/ 0 w 5"/>
                <a:gd name="T5" fmla="*/ 113 h 113"/>
                <a:gd name="T6" fmla="*/ 5 w 5"/>
                <a:gd name="T7" fmla="*/ 113 h 113"/>
                <a:gd name="T8" fmla="*/ 5 w 5"/>
                <a:gd name="T9" fmla="*/ 3 h 113"/>
                <a:gd name="T10" fmla="*/ 3 w 5"/>
                <a:gd name="T11" fmla="*/ 6 h 113"/>
                <a:gd name="T12" fmla="*/ 3 w 5"/>
                <a:gd name="T13" fmla="*/ 0 h 113"/>
                <a:gd name="T14" fmla="*/ 0 w 5"/>
                <a:gd name="T15" fmla="*/ 3 h 113"/>
                <a:gd name="T16" fmla="*/ 0 w 5"/>
                <a:gd name="T17" fmla="*/ 3 h 113"/>
                <a:gd name="T18" fmla="*/ 3 w 5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13"/>
                <a:gd name="T32" fmla="*/ 5 w 5"/>
                <a:gd name="T33" fmla="*/ 113 h 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13">
                  <a:moveTo>
                    <a:pt x="3" y="0"/>
                  </a:moveTo>
                  <a:lnTo>
                    <a:pt x="0" y="3"/>
                  </a:lnTo>
                  <a:lnTo>
                    <a:pt x="0" y="113"/>
                  </a:lnTo>
                  <a:lnTo>
                    <a:pt x="5" y="113"/>
                  </a:lnTo>
                  <a:lnTo>
                    <a:pt x="5" y="3"/>
                  </a:lnTo>
                  <a:lnTo>
                    <a:pt x="3" y="6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91" name="Freeform 120">
              <a:extLst>
                <a:ext uri="{FF2B5EF4-FFF2-40B4-BE49-F238E27FC236}">
                  <a16:creationId xmlns:a16="http://schemas.microsoft.com/office/drawing/2014/main" id="{FB303F3F-4A8F-4843-AE51-0C6269362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" y="1997"/>
              <a:ext cx="253" cy="154"/>
            </a:xfrm>
            <a:custGeom>
              <a:avLst/>
              <a:gdLst>
                <a:gd name="T0" fmla="*/ 253 w 253"/>
                <a:gd name="T1" fmla="*/ 3 h 154"/>
                <a:gd name="T2" fmla="*/ 242 w 253"/>
                <a:gd name="T3" fmla="*/ 3 h 154"/>
                <a:gd name="T4" fmla="*/ 0 w 253"/>
                <a:gd name="T5" fmla="*/ 110 h 154"/>
                <a:gd name="T6" fmla="*/ 10 w 253"/>
                <a:gd name="T7" fmla="*/ 154 h 154"/>
                <a:gd name="T8" fmla="*/ 253 w 253"/>
                <a:gd name="T9" fmla="*/ 47 h 154"/>
                <a:gd name="T10" fmla="*/ 242 w 253"/>
                <a:gd name="T11" fmla="*/ 47 h 154"/>
                <a:gd name="T12" fmla="*/ 253 w 253"/>
                <a:gd name="T13" fmla="*/ 3 h 154"/>
                <a:gd name="T14" fmla="*/ 247 w 253"/>
                <a:gd name="T15" fmla="*/ 0 h 154"/>
                <a:gd name="T16" fmla="*/ 242 w 253"/>
                <a:gd name="T17" fmla="*/ 3 h 154"/>
                <a:gd name="T18" fmla="*/ 253 w 253"/>
                <a:gd name="T19" fmla="*/ 3 h 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3"/>
                <a:gd name="T31" fmla="*/ 0 h 154"/>
                <a:gd name="T32" fmla="*/ 253 w 253"/>
                <a:gd name="T33" fmla="*/ 154 h 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3" h="154">
                  <a:moveTo>
                    <a:pt x="253" y="3"/>
                  </a:moveTo>
                  <a:lnTo>
                    <a:pt x="242" y="3"/>
                  </a:lnTo>
                  <a:lnTo>
                    <a:pt x="0" y="110"/>
                  </a:lnTo>
                  <a:lnTo>
                    <a:pt x="10" y="154"/>
                  </a:lnTo>
                  <a:lnTo>
                    <a:pt x="253" y="47"/>
                  </a:lnTo>
                  <a:lnTo>
                    <a:pt x="242" y="47"/>
                  </a:lnTo>
                  <a:lnTo>
                    <a:pt x="253" y="3"/>
                  </a:lnTo>
                  <a:lnTo>
                    <a:pt x="247" y="0"/>
                  </a:lnTo>
                  <a:lnTo>
                    <a:pt x="242" y="3"/>
                  </a:lnTo>
                  <a:lnTo>
                    <a:pt x="253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92" name="Freeform 121">
              <a:extLst>
                <a:ext uri="{FF2B5EF4-FFF2-40B4-BE49-F238E27FC236}">
                  <a16:creationId xmlns:a16="http://schemas.microsoft.com/office/drawing/2014/main" id="{0994750C-B8DA-4F22-9D28-6F4FFE084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" y="2000"/>
              <a:ext cx="354" cy="154"/>
            </a:xfrm>
            <a:custGeom>
              <a:avLst/>
              <a:gdLst>
                <a:gd name="T0" fmla="*/ 248 w 354"/>
                <a:gd name="T1" fmla="*/ 154 h 154"/>
                <a:gd name="T2" fmla="*/ 253 w 354"/>
                <a:gd name="T3" fmla="*/ 107 h 154"/>
                <a:gd name="T4" fmla="*/ 11 w 354"/>
                <a:gd name="T5" fmla="*/ 0 h 154"/>
                <a:gd name="T6" fmla="*/ 0 w 354"/>
                <a:gd name="T7" fmla="*/ 44 h 154"/>
                <a:gd name="T8" fmla="*/ 242 w 354"/>
                <a:gd name="T9" fmla="*/ 151 h 154"/>
                <a:gd name="T10" fmla="*/ 248 w 354"/>
                <a:gd name="T11" fmla="*/ 105 h 154"/>
                <a:gd name="T12" fmla="*/ 248 w 354"/>
                <a:gd name="T13" fmla="*/ 154 h 154"/>
                <a:gd name="T14" fmla="*/ 354 w 354"/>
                <a:gd name="T15" fmla="*/ 154 h 154"/>
                <a:gd name="T16" fmla="*/ 253 w 354"/>
                <a:gd name="T17" fmla="*/ 107 h 154"/>
                <a:gd name="T18" fmla="*/ 248 w 354"/>
                <a:gd name="T19" fmla="*/ 154 h 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54"/>
                <a:gd name="T32" fmla="*/ 354 w 354"/>
                <a:gd name="T33" fmla="*/ 154 h 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54">
                  <a:moveTo>
                    <a:pt x="248" y="154"/>
                  </a:moveTo>
                  <a:lnTo>
                    <a:pt x="253" y="107"/>
                  </a:lnTo>
                  <a:lnTo>
                    <a:pt x="11" y="0"/>
                  </a:lnTo>
                  <a:lnTo>
                    <a:pt x="0" y="44"/>
                  </a:lnTo>
                  <a:lnTo>
                    <a:pt x="242" y="151"/>
                  </a:lnTo>
                  <a:lnTo>
                    <a:pt x="248" y="105"/>
                  </a:lnTo>
                  <a:lnTo>
                    <a:pt x="248" y="154"/>
                  </a:lnTo>
                  <a:lnTo>
                    <a:pt x="354" y="154"/>
                  </a:lnTo>
                  <a:lnTo>
                    <a:pt x="253" y="107"/>
                  </a:lnTo>
                  <a:lnTo>
                    <a:pt x="248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93" name="Freeform 122">
              <a:extLst>
                <a:ext uri="{FF2B5EF4-FFF2-40B4-BE49-F238E27FC236}">
                  <a16:creationId xmlns:a16="http://schemas.microsoft.com/office/drawing/2014/main" id="{225334F7-1C22-4CB0-AC21-4C36196D8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" y="2105"/>
              <a:ext cx="592" cy="49"/>
            </a:xfrm>
            <a:custGeom>
              <a:avLst/>
              <a:gdLst>
                <a:gd name="T0" fmla="*/ 102 w 592"/>
                <a:gd name="T1" fmla="*/ 2 h 49"/>
                <a:gd name="T2" fmla="*/ 107 w 592"/>
                <a:gd name="T3" fmla="*/ 49 h 49"/>
                <a:gd name="T4" fmla="*/ 592 w 592"/>
                <a:gd name="T5" fmla="*/ 49 h 49"/>
                <a:gd name="T6" fmla="*/ 592 w 592"/>
                <a:gd name="T7" fmla="*/ 0 h 49"/>
                <a:gd name="T8" fmla="*/ 107 w 592"/>
                <a:gd name="T9" fmla="*/ 0 h 49"/>
                <a:gd name="T10" fmla="*/ 112 w 592"/>
                <a:gd name="T11" fmla="*/ 46 h 49"/>
                <a:gd name="T12" fmla="*/ 102 w 592"/>
                <a:gd name="T13" fmla="*/ 2 h 49"/>
                <a:gd name="T14" fmla="*/ 0 w 592"/>
                <a:gd name="T15" fmla="*/ 49 h 49"/>
                <a:gd name="T16" fmla="*/ 107 w 592"/>
                <a:gd name="T17" fmla="*/ 49 h 49"/>
                <a:gd name="T18" fmla="*/ 102 w 592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92"/>
                <a:gd name="T31" fmla="*/ 0 h 49"/>
                <a:gd name="T32" fmla="*/ 592 w 592"/>
                <a:gd name="T33" fmla="*/ 49 h 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92" h="49">
                  <a:moveTo>
                    <a:pt x="102" y="2"/>
                  </a:moveTo>
                  <a:lnTo>
                    <a:pt x="107" y="49"/>
                  </a:lnTo>
                  <a:lnTo>
                    <a:pt x="592" y="49"/>
                  </a:lnTo>
                  <a:lnTo>
                    <a:pt x="592" y="0"/>
                  </a:lnTo>
                  <a:lnTo>
                    <a:pt x="107" y="0"/>
                  </a:lnTo>
                  <a:lnTo>
                    <a:pt x="112" y="46"/>
                  </a:lnTo>
                  <a:lnTo>
                    <a:pt x="102" y="2"/>
                  </a:lnTo>
                  <a:lnTo>
                    <a:pt x="0" y="49"/>
                  </a:lnTo>
                  <a:lnTo>
                    <a:pt x="107" y="49"/>
                  </a:lnTo>
                  <a:lnTo>
                    <a:pt x="10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94" name="Freeform 123">
              <a:extLst>
                <a:ext uri="{FF2B5EF4-FFF2-40B4-BE49-F238E27FC236}">
                  <a16:creationId xmlns:a16="http://schemas.microsoft.com/office/drawing/2014/main" id="{92F97CC1-19B4-42DA-BDFC-F805134E5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" y="2174"/>
              <a:ext cx="5" cy="60"/>
            </a:xfrm>
            <a:custGeom>
              <a:avLst/>
              <a:gdLst>
                <a:gd name="T0" fmla="*/ 2 w 5"/>
                <a:gd name="T1" fmla="*/ 5 h 60"/>
                <a:gd name="T2" fmla="*/ 0 w 5"/>
                <a:gd name="T3" fmla="*/ 2 h 60"/>
                <a:gd name="T4" fmla="*/ 0 w 5"/>
                <a:gd name="T5" fmla="*/ 60 h 60"/>
                <a:gd name="T6" fmla="*/ 5 w 5"/>
                <a:gd name="T7" fmla="*/ 60 h 60"/>
                <a:gd name="T8" fmla="*/ 5 w 5"/>
                <a:gd name="T9" fmla="*/ 2 h 60"/>
                <a:gd name="T10" fmla="*/ 2 w 5"/>
                <a:gd name="T11" fmla="*/ 0 h 60"/>
                <a:gd name="T12" fmla="*/ 5 w 5"/>
                <a:gd name="T13" fmla="*/ 2 h 60"/>
                <a:gd name="T14" fmla="*/ 5 w 5"/>
                <a:gd name="T15" fmla="*/ 0 h 60"/>
                <a:gd name="T16" fmla="*/ 2 w 5"/>
                <a:gd name="T17" fmla="*/ 0 h 60"/>
                <a:gd name="T18" fmla="*/ 2 w 5"/>
                <a:gd name="T19" fmla="*/ 5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60"/>
                <a:gd name="T32" fmla="*/ 5 w 5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60">
                  <a:moveTo>
                    <a:pt x="2" y="5"/>
                  </a:moveTo>
                  <a:lnTo>
                    <a:pt x="0" y="2"/>
                  </a:lnTo>
                  <a:lnTo>
                    <a:pt x="0" y="60"/>
                  </a:lnTo>
                  <a:lnTo>
                    <a:pt x="5" y="60"/>
                  </a:lnTo>
                  <a:lnTo>
                    <a:pt x="5" y="2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95" name="Freeform 124">
              <a:extLst>
                <a:ext uri="{FF2B5EF4-FFF2-40B4-BE49-F238E27FC236}">
                  <a16:creationId xmlns:a16="http://schemas.microsoft.com/office/drawing/2014/main" id="{F208E927-AC24-4033-9E1D-A9D602486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4" y="2174"/>
              <a:ext cx="799" cy="5"/>
            </a:xfrm>
            <a:custGeom>
              <a:avLst/>
              <a:gdLst>
                <a:gd name="T0" fmla="*/ 5 w 799"/>
                <a:gd name="T1" fmla="*/ 2 h 5"/>
                <a:gd name="T2" fmla="*/ 2 w 799"/>
                <a:gd name="T3" fmla="*/ 5 h 5"/>
                <a:gd name="T4" fmla="*/ 799 w 799"/>
                <a:gd name="T5" fmla="*/ 5 h 5"/>
                <a:gd name="T6" fmla="*/ 799 w 799"/>
                <a:gd name="T7" fmla="*/ 0 h 5"/>
                <a:gd name="T8" fmla="*/ 2 w 799"/>
                <a:gd name="T9" fmla="*/ 0 h 5"/>
                <a:gd name="T10" fmla="*/ 0 w 799"/>
                <a:gd name="T11" fmla="*/ 2 h 5"/>
                <a:gd name="T12" fmla="*/ 2 w 799"/>
                <a:gd name="T13" fmla="*/ 0 h 5"/>
                <a:gd name="T14" fmla="*/ 0 w 799"/>
                <a:gd name="T15" fmla="*/ 0 h 5"/>
                <a:gd name="T16" fmla="*/ 0 w 799"/>
                <a:gd name="T17" fmla="*/ 2 h 5"/>
                <a:gd name="T18" fmla="*/ 5 w 799"/>
                <a:gd name="T19" fmla="*/ 2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5"/>
                <a:gd name="T32" fmla="*/ 799 w 799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5">
                  <a:moveTo>
                    <a:pt x="5" y="2"/>
                  </a:moveTo>
                  <a:lnTo>
                    <a:pt x="2" y="5"/>
                  </a:lnTo>
                  <a:lnTo>
                    <a:pt x="799" y="5"/>
                  </a:lnTo>
                  <a:lnTo>
                    <a:pt x="799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96" name="Freeform 125">
              <a:extLst>
                <a:ext uri="{FF2B5EF4-FFF2-40B4-BE49-F238E27FC236}">
                  <a16:creationId xmlns:a16="http://schemas.microsoft.com/office/drawing/2014/main" id="{C065EC6F-487D-4928-BBA4-8EB2B5A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4" y="2176"/>
              <a:ext cx="5" cy="61"/>
            </a:xfrm>
            <a:custGeom>
              <a:avLst/>
              <a:gdLst>
                <a:gd name="T0" fmla="*/ 2 w 5"/>
                <a:gd name="T1" fmla="*/ 55 h 61"/>
                <a:gd name="T2" fmla="*/ 5 w 5"/>
                <a:gd name="T3" fmla="*/ 58 h 61"/>
                <a:gd name="T4" fmla="*/ 5 w 5"/>
                <a:gd name="T5" fmla="*/ 0 h 61"/>
                <a:gd name="T6" fmla="*/ 0 w 5"/>
                <a:gd name="T7" fmla="*/ 0 h 61"/>
                <a:gd name="T8" fmla="*/ 0 w 5"/>
                <a:gd name="T9" fmla="*/ 58 h 61"/>
                <a:gd name="T10" fmla="*/ 2 w 5"/>
                <a:gd name="T11" fmla="*/ 61 h 61"/>
                <a:gd name="T12" fmla="*/ 0 w 5"/>
                <a:gd name="T13" fmla="*/ 58 h 61"/>
                <a:gd name="T14" fmla="*/ 0 w 5"/>
                <a:gd name="T15" fmla="*/ 61 h 61"/>
                <a:gd name="T16" fmla="*/ 2 w 5"/>
                <a:gd name="T17" fmla="*/ 61 h 61"/>
                <a:gd name="T18" fmla="*/ 2 w 5"/>
                <a:gd name="T19" fmla="*/ 55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61"/>
                <a:gd name="T32" fmla="*/ 5 w 5"/>
                <a:gd name="T33" fmla="*/ 61 h 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61">
                  <a:moveTo>
                    <a:pt x="2" y="55"/>
                  </a:moveTo>
                  <a:lnTo>
                    <a:pt x="5" y="58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8"/>
                  </a:lnTo>
                  <a:lnTo>
                    <a:pt x="2" y="61"/>
                  </a:lnTo>
                  <a:lnTo>
                    <a:pt x="0" y="58"/>
                  </a:lnTo>
                  <a:lnTo>
                    <a:pt x="0" y="61"/>
                  </a:lnTo>
                  <a:lnTo>
                    <a:pt x="2" y="61"/>
                  </a:lnTo>
                  <a:lnTo>
                    <a:pt x="2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97" name="Freeform 126">
              <a:extLst>
                <a:ext uri="{FF2B5EF4-FFF2-40B4-BE49-F238E27FC236}">
                  <a16:creationId xmlns:a16="http://schemas.microsoft.com/office/drawing/2014/main" id="{C6234651-C461-4196-A59F-8A2968E8C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2231"/>
              <a:ext cx="800" cy="6"/>
            </a:xfrm>
            <a:custGeom>
              <a:avLst/>
              <a:gdLst>
                <a:gd name="T0" fmla="*/ 795 w 800"/>
                <a:gd name="T1" fmla="*/ 3 h 6"/>
                <a:gd name="T2" fmla="*/ 797 w 800"/>
                <a:gd name="T3" fmla="*/ 0 h 6"/>
                <a:gd name="T4" fmla="*/ 0 w 800"/>
                <a:gd name="T5" fmla="*/ 0 h 6"/>
                <a:gd name="T6" fmla="*/ 0 w 800"/>
                <a:gd name="T7" fmla="*/ 6 h 6"/>
                <a:gd name="T8" fmla="*/ 797 w 800"/>
                <a:gd name="T9" fmla="*/ 6 h 6"/>
                <a:gd name="T10" fmla="*/ 800 w 800"/>
                <a:gd name="T11" fmla="*/ 3 h 6"/>
                <a:gd name="T12" fmla="*/ 797 w 800"/>
                <a:gd name="T13" fmla="*/ 6 h 6"/>
                <a:gd name="T14" fmla="*/ 800 w 800"/>
                <a:gd name="T15" fmla="*/ 6 h 6"/>
                <a:gd name="T16" fmla="*/ 800 w 800"/>
                <a:gd name="T17" fmla="*/ 3 h 6"/>
                <a:gd name="T18" fmla="*/ 795 w 800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0"/>
                <a:gd name="T31" fmla="*/ 0 h 6"/>
                <a:gd name="T32" fmla="*/ 800 w 800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0" h="6">
                  <a:moveTo>
                    <a:pt x="795" y="3"/>
                  </a:moveTo>
                  <a:lnTo>
                    <a:pt x="797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97" y="6"/>
                  </a:lnTo>
                  <a:lnTo>
                    <a:pt x="800" y="3"/>
                  </a:lnTo>
                  <a:lnTo>
                    <a:pt x="797" y="6"/>
                  </a:lnTo>
                  <a:lnTo>
                    <a:pt x="800" y="6"/>
                  </a:lnTo>
                  <a:lnTo>
                    <a:pt x="800" y="3"/>
                  </a:lnTo>
                  <a:lnTo>
                    <a:pt x="79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98" name="Rectangle 127">
              <a:extLst>
                <a:ext uri="{FF2B5EF4-FFF2-40B4-BE49-F238E27FC236}">
                  <a16:creationId xmlns:a16="http://schemas.microsoft.com/office/drawing/2014/main" id="{0E402296-65F5-4747-87DA-FEB6E8DE4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2273"/>
              <a:ext cx="786" cy="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599" name="Freeform 128">
              <a:extLst>
                <a:ext uri="{FF2B5EF4-FFF2-40B4-BE49-F238E27FC236}">
                  <a16:creationId xmlns:a16="http://schemas.microsoft.com/office/drawing/2014/main" id="{D3C9CCA2-E27A-45FF-919C-299ABA8FC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2270"/>
              <a:ext cx="5" cy="69"/>
            </a:xfrm>
            <a:custGeom>
              <a:avLst/>
              <a:gdLst>
                <a:gd name="T0" fmla="*/ 2 w 5"/>
                <a:gd name="T1" fmla="*/ 6 h 69"/>
                <a:gd name="T2" fmla="*/ 0 w 5"/>
                <a:gd name="T3" fmla="*/ 3 h 69"/>
                <a:gd name="T4" fmla="*/ 0 w 5"/>
                <a:gd name="T5" fmla="*/ 69 h 69"/>
                <a:gd name="T6" fmla="*/ 5 w 5"/>
                <a:gd name="T7" fmla="*/ 69 h 69"/>
                <a:gd name="T8" fmla="*/ 5 w 5"/>
                <a:gd name="T9" fmla="*/ 3 h 69"/>
                <a:gd name="T10" fmla="*/ 2 w 5"/>
                <a:gd name="T11" fmla="*/ 0 h 69"/>
                <a:gd name="T12" fmla="*/ 5 w 5"/>
                <a:gd name="T13" fmla="*/ 3 h 69"/>
                <a:gd name="T14" fmla="*/ 5 w 5"/>
                <a:gd name="T15" fmla="*/ 0 h 69"/>
                <a:gd name="T16" fmla="*/ 2 w 5"/>
                <a:gd name="T17" fmla="*/ 0 h 69"/>
                <a:gd name="T18" fmla="*/ 2 w 5"/>
                <a:gd name="T19" fmla="*/ 6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69"/>
                <a:gd name="T32" fmla="*/ 5 w 5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69">
                  <a:moveTo>
                    <a:pt x="2" y="6"/>
                  </a:moveTo>
                  <a:lnTo>
                    <a:pt x="0" y="3"/>
                  </a:lnTo>
                  <a:lnTo>
                    <a:pt x="0" y="69"/>
                  </a:lnTo>
                  <a:lnTo>
                    <a:pt x="5" y="69"/>
                  </a:lnTo>
                  <a:lnTo>
                    <a:pt x="5" y="3"/>
                  </a:lnTo>
                  <a:lnTo>
                    <a:pt x="2" y="0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00" name="Freeform 129">
              <a:extLst>
                <a:ext uri="{FF2B5EF4-FFF2-40B4-BE49-F238E27FC236}">
                  <a16:creationId xmlns:a16="http://schemas.microsoft.com/office/drawing/2014/main" id="{6E499042-BD59-4CE8-BD27-F537B1D0E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270"/>
              <a:ext cx="786" cy="6"/>
            </a:xfrm>
            <a:custGeom>
              <a:avLst/>
              <a:gdLst>
                <a:gd name="T0" fmla="*/ 2 w 786"/>
                <a:gd name="T1" fmla="*/ 3 h 6"/>
                <a:gd name="T2" fmla="*/ 0 w 786"/>
                <a:gd name="T3" fmla="*/ 6 h 6"/>
                <a:gd name="T4" fmla="*/ 786 w 786"/>
                <a:gd name="T5" fmla="*/ 6 h 6"/>
                <a:gd name="T6" fmla="*/ 786 w 786"/>
                <a:gd name="T7" fmla="*/ 0 h 6"/>
                <a:gd name="T8" fmla="*/ 0 w 786"/>
                <a:gd name="T9" fmla="*/ 0 h 6"/>
                <a:gd name="T10" fmla="*/ 0 w 786"/>
                <a:gd name="T11" fmla="*/ 3 h 6"/>
                <a:gd name="T12" fmla="*/ 0 w 786"/>
                <a:gd name="T13" fmla="*/ 0 h 6"/>
                <a:gd name="T14" fmla="*/ 0 w 786"/>
                <a:gd name="T15" fmla="*/ 0 h 6"/>
                <a:gd name="T16" fmla="*/ 0 w 786"/>
                <a:gd name="T17" fmla="*/ 3 h 6"/>
                <a:gd name="T18" fmla="*/ 2 w 786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6"/>
                <a:gd name="T31" fmla="*/ 0 h 6"/>
                <a:gd name="T32" fmla="*/ 786 w 786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6" h="6">
                  <a:moveTo>
                    <a:pt x="2" y="3"/>
                  </a:moveTo>
                  <a:lnTo>
                    <a:pt x="0" y="6"/>
                  </a:lnTo>
                  <a:lnTo>
                    <a:pt x="786" y="6"/>
                  </a:lnTo>
                  <a:lnTo>
                    <a:pt x="786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01" name="Freeform 130">
              <a:extLst>
                <a:ext uri="{FF2B5EF4-FFF2-40B4-BE49-F238E27FC236}">
                  <a16:creationId xmlns:a16="http://schemas.microsoft.com/office/drawing/2014/main" id="{8177F31F-4FB3-4AFF-B43C-ACD68712B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273"/>
              <a:ext cx="2" cy="69"/>
            </a:xfrm>
            <a:custGeom>
              <a:avLst/>
              <a:gdLst>
                <a:gd name="T0" fmla="*/ 0 w 2"/>
                <a:gd name="T1" fmla="*/ 63 h 69"/>
                <a:gd name="T2" fmla="*/ 2 w 2"/>
                <a:gd name="T3" fmla="*/ 66 h 69"/>
                <a:gd name="T4" fmla="*/ 2 w 2"/>
                <a:gd name="T5" fmla="*/ 0 h 69"/>
                <a:gd name="T6" fmla="*/ 0 w 2"/>
                <a:gd name="T7" fmla="*/ 0 h 69"/>
                <a:gd name="T8" fmla="*/ 0 w 2"/>
                <a:gd name="T9" fmla="*/ 66 h 69"/>
                <a:gd name="T10" fmla="*/ 0 w 2"/>
                <a:gd name="T11" fmla="*/ 69 h 69"/>
                <a:gd name="T12" fmla="*/ 0 w 2"/>
                <a:gd name="T13" fmla="*/ 66 h 69"/>
                <a:gd name="T14" fmla="*/ 0 w 2"/>
                <a:gd name="T15" fmla="*/ 69 h 69"/>
                <a:gd name="T16" fmla="*/ 0 w 2"/>
                <a:gd name="T17" fmla="*/ 69 h 69"/>
                <a:gd name="T18" fmla="*/ 0 w 2"/>
                <a:gd name="T19" fmla="*/ 6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"/>
                <a:gd name="T31" fmla="*/ 0 h 69"/>
                <a:gd name="T32" fmla="*/ 2 w 2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" h="69">
                  <a:moveTo>
                    <a:pt x="0" y="63"/>
                  </a:moveTo>
                  <a:lnTo>
                    <a:pt x="2" y="66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02" name="Freeform 131">
              <a:extLst>
                <a:ext uri="{FF2B5EF4-FFF2-40B4-BE49-F238E27FC236}">
                  <a16:creationId xmlns:a16="http://schemas.microsoft.com/office/drawing/2014/main" id="{B9AF4798-E180-4F49-8141-78B7D117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336"/>
              <a:ext cx="789" cy="6"/>
            </a:xfrm>
            <a:custGeom>
              <a:avLst/>
              <a:gdLst>
                <a:gd name="T0" fmla="*/ 784 w 789"/>
                <a:gd name="T1" fmla="*/ 3 h 6"/>
                <a:gd name="T2" fmla="*/ 786 w 789"/>
                <a:gd name="T3" fmla="*/ 0 h 6"/>
                <a:gd name="T4" fmla="*/ 0 w 789"/>
                <a:gd name="T5" fmla="*/ 0 h 6"/>
                <a:gd name="T6" fmla="*/ 0 w 789"/>
                <a:gd name="T7" fmla="*/ 6 h 6"/>
                <a:gd name="T8" fmla="*/ 786 w 789"/>
                <a:gd name="T9" fmla="*/ 6 h 6"/>
                <a:gd name="T10" fmla="*/ 789 w 789"/>
                <a:gd name="T11" fmla="*/ 3 h 6"/>
                <a:gd name="T12" fmla="*/ 786 w 789"/>
                <a:gd name="T13" fmla="*/ 6 h 6"/>
                <a:gd name="T14" fmla="*/ 789 w 789"/>
                <a:gd name="T15" fmla="*/ 6 h 6"/>
                <a:gd name="T16" fmla="*/ 789 w 789"/>
                <a:gd name="T17" fmla="*/ 3 h 6"/>
                <a:gd name="T18" fmla="*/ 784 w 78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9"/>
                <a:gd name="T31" fmla="*/ 0 h 6"/>
                <a:gd name="T32" fmla="*/ 789 w 789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9" h="6">
                  <a:moveTo>
                    <a:pt x="784" y="3"/>
                  </a:moveTo>
                  <a:lnTo>
                    <a:pt x="78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86" y="6"/>
                  </a:lnTo>
                  <a:lnTo>
                    <a:pt x="789" y="3"/>
                  </a:lnTo>
                  <a:lnTo>
                    <a:pt x="786" y="6"/>
                  </a:lnTo>
                  <a:lnTo>
                    <a:pt x="789" y="6"/>
                  </a:lnTo>
                  <a:lnTo>
                    <a:pt x="789" y="3"/>
                  </a:lnTo>
                  <a:lnTo>
                    <a:pt x="784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03" name="Freeform 132">
              <a:extLst>
                <a:ext uri="{FF2B5EF4-FFF2-40B4-BE49-F238E27FC236}">
                  <a16:creationId xmlns:a16="http://schemas.microsoft.com/office/drawing/2014/main" id="{928D571B-55F5-4177-8701-B2ACB5A74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" y="2281"/>
              <a:ext cx="3" cy="53"/>
            </a:xfrm>
            <a:custGeom>
              <a:avLst/>
              <a:gdLst>
                <a:gd name="T0" fmla="*/ 0 w 3"/>
                <a:gd name="T1" fmla="*/ 53 h 53"/>
                <a:gd name="T2" fmla="*/ 3 w 3"/>
                <a:gd name="T3" fmla="*/ 53 h 53"/>
                <a:gd name="T4" fmla="*/ 3 w 3"/>
                <a:gd name="T5" fmla="*/ 0 h 53"/>
                <a:gd name="T6" fmla="*/ 0 w 3"/>
                <a:gd name="T7" fmla="*/ 0 h 53"/>
                <a:gd name="T8" fmla="*/ 0 w 3"/>
                <a:gd name="T9" fmla="*/ 53 h 53"/>
                <a:gd name="T10" fmla="*/ 0 w 3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3"/>
                <a:gd name="T20" fmla="*/ 3 w 3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3">
                  <a:moveTo>
                    <a:pt x="0" y="53"/>
                  </a:moveTo>
                  <a:lnTo>
                    <a:pt x="3" y="5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04" name="Freeform 133">
              <a:extLst>
                <a:ext uri="{FF2B5EF4-FFF2-40B4-BE49-F238E27FC236}">
                  <a16:creationId xmlns:a16="http://schemas.microsoft.com/office/drawing/2014/main" id="{C1CB75B7-F02B-4D4E-9B10-177CCC25D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" y="2281"/>
              <a:ext cx="3" cy="53"/>
            </a:xfrm>
            <a:custGeom>
              <a:avLst/>
              <a:gdLst>
                <a:gd name="T0" fmla="*/ 3 w 3"/>
                <a:gd name="T1" fmla="*/ 53 h 53"/>
                <a:gd name="T2" fmla="*/ 3 w 3"/>
                <a:gd name="T3" fmla="*/ 53 h 53"/>
                <a:gd name="T4" fmla="*/ 3 w 3"/>
                <a:gd name="T5" fmla="*/ 0 h 53"/>
                <a:gd name="T6" fmla="*/ 0 w 3"/>
                <a:gd name="T7" fmla="*/ 0 h 53"/>
                <a:gd name="T8" fmla="*/ 0 w 3"/>
                <a:gd name="T9" fmla="*/ 53 h 53"/>
                <a:gd name="T10" fmla="*/ 3 w 3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3"/>
                <a:gd name="T20" fmla="*/ 3 w 3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3">
                  <a:moveTo>
                    <a:pt x="3" y="53"/>
                  </a:moveTo>
                  <a:lnTo>
                    <a:pt x="3" y="5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3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05" name="Freeform 134">
              <a:extLst>
                <a:ext uri="{FF2B5EF4-FFF2-40B4-BE49-F238E27FC236}">
                  <a16:creationId xmlns:a16="http://schemas.microsoft.com/office/drawing/2014/main" id="{DCD9B3AD-A291-4688-8982-3B8C89F39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" y="2281"/>
              <a:ext cx="5" cy="53"/>
            </a:xfrm>
            <a:custGeom>
              <a:avLst/>
              <a:gdLst>
                <a:gd name="T0" fmla="*/ 3 w 5"/>
                <a:gd name="T1" fmla="*/ 53 h 53"/>
                <a:gd name="T2" fmla="*/ 5 w 5"/>
                <a:gd name="T3" fmla="*/ 53 h 53"/>
                <a:gd name="T4" fmla="*/ 5 w 5"/>
                <a:gd name="T5" fmla="*/ 0 h 53"/>
                <a:gd name="T6" fmla="*/ 0 w 5"/>
                <a:gd name="T7" fmla="*/ 0 h 53"/>
                <a:gd name="T8" fmla="*/ 0 w 5"/>
                <a:gd name="T9" fmla="*/ 53 h 53"/>
                <a:gd name="T10" fmla="*/ 3 w 5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3"/>
                <a:gd name="T20" fmla="*/ 5 w 5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3">
                  <a:moveTo>
                    <a:pt x="3" y="53"/>
                  </a:moveTo>
                  <a:lnTo>
                    <a:pt x="5" y="5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3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06" name="Freeform 135">
              <a:extLst>
                <a:ext uri="{FF2B5EF4-FFF2-40B4-BE49-F238E27FC236}">
                  <a16:creationId xmlns:a16="http://schemas.microsoft.com/office/drawing/2014/main" id="{EBF20686-CB9B-4C86-8336-8AE51F580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" y="2281"/>
              <a:ext cx="5" cy="53"/>
            </a:xfrm>
            <a:custGeom>
              <a:avLst/>
              <a:gdLst>
                <a:gd name="T0" fmla="*/ 3 w 5"/>
                <a:gd name="T1" fmla="*/ 53 h 53"/>
                <a:gd name="T2" fmla="*/ 5 w 5"/>
                <a:gd name="T3" fmla="*/ 53 h 53"/>
                <a:gd name="T4" fmla="*/ 5 w 5"/>
                <a:gd name="T5" fmla="*/ 0 h 53"/>
                <a:gd name="T6" fmla="*/ 0 w 5"/>
                <a:gd name="T7" fmla="*/ 0 h 53"/>
                <a:gd name="T8" fmla="*/ 0 w 5"/>
                <a:gd name="T9" fmla="*/ 53 h 53"/>
                <a:gd name="T10" fmla="*/ 3 w 5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3"/>
                <a:gd name="T20" fmla="*/ 5 w 5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3">
                  <a:moveTo>
                    <a:pt x="3" y="53"/>
                  </a:moveTo>
                  <a:lnTo>
                    <a:pt x="5" y="5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3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07" name="Freeform 136">
              <a:extLst>
                <a:ext uri="{FF2B5EF4-FFF2-40B4-BE49-F238E27FC236}">
                  <a16:creationId xmlns:a16="http://schemas.microsoft.com/office/drawing/2014/main" id="{FA867473-CE81-44CC-8B81-C67C29C6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2281"/>
              <a:ext cx="2" cy="53"/>
            </a:xfrm>
            <a:custGeom>
              <a:avLst/>
              <a:gdLst>
                <a:gd name="T0" fmla="*/ 2 w 2"/>
                <a:gd name="T1" fmla="*/ 53 h 53"/>
                <a:gd name="T2" fmla="*/ 2 w 2"/>
                <a:gd name="T3" fmla="*/ 53 h 53"/>
                <a:gd name="T4" fmla="*/ 2 w 2"/>
                <a:gd name="T5" fmla="*/ 0 h 53"/>
                <a:gd name="T6" fmla="*/ 0 w 2"/>
                <a:gd name="T7" fmla="*/ 0 h 53"/>
                <a:gd name="T8" fmla="*/ 0 w 2"/>
                <a:gd name="T9" fmla="*/ 53 h 53"/>
                <a:gd name="T10" fmla="*/ 2 w 2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3"/>
                <a:gd name="T20" fmla="*/ 2 w 2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3">
                  <a:moveTo>
                    <a:pt x="2" y="53"/>
                  </a:moveTo>
                  <a:lnTo>
                    <a:pt x="2" y="5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2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08" name="Freeform 137">
              <a:extLst>
                <a:ext uri="{FF2B5EF4-FFF2-40B4-BE49-F238E27FC236}">
                  <a16:creationId xmlns:a16="http://schemas.microsoft.com/office/drawing/2014/main" id="{2612BC29-3EEE-433B-BC47-67B685C86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" y="2281"/>
              <a:ext cx="5" cy="53"/>
            </a:xfrm>
            <a:custGeom>
              <a:avLst/>
              <a:gdLst>
                <a:gd name="T0" fmla="*/ 2 w 5"/>
                <a:gd name="T1" fmla="*/ 53 h 53"/>
                <a:gd name="T2" fmla="*/ 5 w 5"/>
                <a:gd name="T3" fmla="*/ 53 h 53"/>
                <a:gd name="T4" fmla="*/ 5 w 5"/>
                <a:gd name="T5" fmla="*/ 0 h 53"/>
                <a:gd name="T6" fmla="*/ 0 w 5"/>
                <a:gd name="T7" fmla="*/ 0 h 53"/>
                <a:gd name="T8" fmla="*/ 0 w 5"/>
                <a:gd name="T9" fmla="*/ 53 h 53"/>
                <a:gd name="T10" fmla="*/ 2 w 5"/>
                <a:gd name="T11" fmla="*/ 53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3"/>
                <a:gd name="T20" fmla="*/ 5 w 5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3">
                  <a:moveTo>
                    <a:pt x="2" y="53"/>
                  </a:moveTo>
                  <a:lnTo>
                    <a:pt x="5" y="5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2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09" name="Rectangle 138">
              <a:extLst>
                <a:ext uri="{FF2B5EF4-FFF2-40B4-BE49-F238E27FC236}">
                  <a16:creationId xmlns:a16="http://schemas.microsoft.com/office/drawing/2014/main" id="{FB3280D1-487B-4483-98B5-F26BBBE5E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" y="1448"/>
              <a:ext cx="206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610" name="Freeform 139">
              <a:extLst>
                <a:ext uri="{FF2B5EF4-FFF2-40B4-BE49-F238E27FC236}">
                  <a16:creationId xmlns:a16="http://schemas.microsoft.com/office/drawing/2014/main" id="{9C2C6ED1-EA9E-4093-B18F-3213C4A6B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" y="1445"/>
              <a:ext cx="3" cy="39"/>
            </a:xfrm>
            <a:custGeom>
              <a:avLst/>
              <a:gdLst>
                <a:gd name="T0" fmla="*/ 0 w 3"/>
                <a:gd name="T1" fmla="*/ 6 h 39"/>
                <a:gd name="T2" fmla="*/ 0 w 3"/>
                <a:gd name="T3" fmla="*/ 3 h 39"/>
                <a:gd name="T4" fmla="*/ 0 w 3"/>
                <a:gd name="T5" fmla="*/ 39 h 39"/>
                <a:gd name="T6" fmla="*/ 3 w 3"/>
                <a:gd name="T7" fmla="*/ 39 h 39"/>
                <a:gd name="T8" fmla="*/ 3 w 3"/>
                <a:gd name="T9" fmla="*/ 3 h 39"/>
                <a:gd name="T10" fmla="*/ 0 w 3"/>
                <a:gd name="T11" fmla="*/ 0 h 39"/>
                <a:gd name="T12" fmla="*/ 3 w 3"/>
                <a:gd name="T13" fmla="*/ 3 h 39"/>
                <a:gd name="T14" fmla="*/ 3 w 3"/>
                <a:gd name="T15" fmla="*/ 0 h 39"/>
                <a:gd name="T16" fmla="*/ 0 w 3"/>
                <a:gd name="T17" fmla="*/ 0 h 39"/>
                <a:gd name="T18" fmla="*/ 0 w 3"/>
                <a:gd name="T19" fmla="*/ 6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9"/>
                <a:gd name="T32" fmla="*/ 3 w 3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9">
                  <a:moveTo>
                    <a:pt x="0" y="6"/>
                  </a:moveTo>
                  <a:lnTo>
                    <a:pt x="0" y="3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11" name="Freeform 140">
              <a:extLst>
                <a:ext uri="{FF2B5EF4-FFF2-40B4-BE49-F238E27FC236}">
                  <a16:creationId xmlns:a16="http://schemas.microsoft.com/office/drawing/2014/main" id="{0C0CEF2C-550D-41D0-992B-CF152623C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" y="1445"/>
              <a:ext cx="208" cy="6"/>
            </a:xfrm>
            <a:custGeom>
              <a:avLst/>
              <a:gdLst>
                <a:gd name="T0" fmla="*/ 5 w 208"/>
                <a:gd name="T1" fmla="*/ 3 h 6"/>
                <a:gd name="T2" fmla="*/ 2 w 208"/>
                <a:gd name="T3" fmla="*/ 6 h 6"/>
                <a:gd name="T4" fmla="*/ 208 w 208"/>
                <a:gd name="T5" fmla="*/ 6 h 6"/>
                <a:gd name="T6" fmla="*/ 208 w 208"/>
                <a:gd name="T7" fmla="*/ 0 h 6"/>
                <a:gd name="T8" fmla="*/ 2 w 208"/>
                <a:gd name="T9" fmla="*/ 0 h 6"/>
                <a:gd name="T10" fmla="*/ 0 w 208"/>
                <a:gd name="T11" fmla="*/ 3 h 6"/>
                <a:gd name="T12" fmla="*/ 2 w 208"/>
                <a:gd name="T13" fmla="*/ 0 h 6"/>
                <a:gd name="T14" fmla="*/ 0 w 208"/>
                <a:gd name="T15" fmla="*/ 0 h 6"/>
                <a:gd name="T16" fmla="*/ 0 w 208"/>
                <a:gd name="T17" fmla="*/ 3 h 6"/>
                <a:gd name="T18" fmla="*/ 5 w 208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8"/>
                <a:gd name="T31" fmla="*/ 0 h 6"/>
                <a:gd name="T32" fmla="*/ 208 w 208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8" h="6">
                  <a:moveTo>
                    <a:pt x="5" y="3"/>
                  </a:moveTo>
                  <a:lnTo>
                    <a:pt x="2" y="6"/>
                  </a:lnTo>
                  <a:lnTo>
                    <a:pt x="208" y="6"/>
                  </a:lnTo>
                  <a:lnTo>
                    <a:pt x="208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12" name="Freeform 141">
              <a:extLst>
                <a:ext uri="{FF2B5EF4-FFF2-40B4-BE49-F238E27FC236}">
                  <a16:creationId xmlns:a16="http://schemas.microsoft.com/office/drawing/2014/main" id="{3C246B78-6557-4D7F-99AA-AF0918141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" y="1448"/>
              <a:ext cx="5" cy="39"/>
            </a:xfrm>
            <a:custGeom>
              <a:avLst/>
              <a:gdLst>
                <a:gd name="T0" fmla="*/ 2 w 5"/>
                <a:gd name="T1" fmla="*/ 33 h 39"/>
                <a:gd name="T2" fmla="*/ 5 w 5"/>
                <a:gd name="T3" fmla="*/ 36 h 39"/>
                <a:gd name="T4" fmla="*/ 5 w 5"/>
                <a:gd name="T5" fmla="*/ 0 h 39"/>
                <a:gd name="T6" fmla="*/ 0 w 5"/>
                <a:gd name="T7" fmla="*/ 0 h 39"/>
                <a:gd name="T8" fmla="*/ 0 w 5"/>
                <a:gd name="T9" fmla="*/ 36 h 39"/>
                <a:gd name="T10" fmla="*/ 2 w 5"/>
                <a:gd name="T11" fmla="*/ 39 h 39"/>
                <a:gd name="T12" fmla="*/ 0 w 5"/>
                <a:gd name="T13" fmla="*/ 36 h 39"/>
                <a:gd name="T14" fmla="*/ 0 w 5"/>
                <a:gd name="T15" fmla="*/ 39 h 39"/>
                <a:gd name="T16" fmla="*/ 2 w 5"/>
                <a:gd name="T17" fmla="*/ 39 h 39"/>
                <a:gd name="T18" fmla="*/ 2 w 5"/>
                <a:gd name="T19" fmla="*/ 33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39"/>
                <a:gd name="T32" fmla="*/ 5 w 5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39">
                  <a:moveTo>
                    <a:pt x="2" y="33"/>
                  </a:moveTo>
                  <a:lnTo>
                    <a:pt x="5" y="36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2" y="39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2" y="39"/>
                  </a:lnTo>
                  <a:lnTo>
                    <a:pt x="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13" name="Freeform 142">
              <a:extLst>
                <a:ext uri="{FF2B5EF4-FFF2-40B4-BE49-F238E27FC236}">
                  <a16:creationId xmlns:a16="http://schemas.microsoft.com/office/drawing/2014/main" id="{384A72EC-C1CA-4434-B024-344E329E7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1481"/>
              <a:ext cx="209" cy="6"/>
            </a:xfrm>
            <a:custGeom>
              <a:avLst/>
              <a:gdLst>
                <a:gd name="T0" fmla="*/ 206 w 209"/>
                <a:gd name="T1" fmla="*/ 3 h 6"/>
                <a:gd name="T2" fmla="*/ 206 w 209"/>
                <a:gd name="T3" fmla="*/ 0 h 6"/>
                <a:gd name="T4" fmla="*/ 0 w 209"/>
                <a:gd name="T5" fmla="*/ 0 h 6"/>
                <a:gd name="T6" fmla="*/ 0 w 209"/>
                <a:gd name="T7" fmla="*/ 6 h 6"/>
                <a:gd name="T8" fmla="*/ 206 w 209"/>
                <a:gd name="T9" fmla="*/ 6 h 6"/>
                <a:gd name="T10" fmla="*/ 209 w 209"/>
                <a:gd name="T11" fmla="*/ 3 h 6"/>
                <a:gd name="T12" fmla="*/ 206 w 209"/>
                <a:gd name="T13" fmla="*/ 6 h 6"/>
                <a:gd name="T14" fmla="*/ 209 w 209"/>
                <a:gd name="T15" fmla="*/ 6 h 6"/>
                <a:gd name="T16" fmla="*/ 209 w 209"/>
                <a:gd name="T17" fmla="*/ 3 h 6"/>
                <a:gd name="T18" fmla="*/ 206 w 20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9"/>
                <a:gd name="T31" fmla="*/ 0 h 6"/>
                <a:gd name="T32" fmla="*/ 209 w 209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9" h="6">
                  <a:moveTo>
                    <a:pt x="206" y="3"/>
                  </a:moveTo>
                  <a:lnTo>
                    <a:pt x="20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6" y="6"/>
                  </a:lnTo>
                  <a:lnTo>
                    <a:pt x="209" y="3"/>
                  </a:lnTo>
                  <a:lnTo>
                    <a:pt x="206" y="6"/>
                  </a:lnTo>
                  <a:lnTo>
                    <a:pt x="209" y="6"/>
                  </a:lnTo>
                  <a:lnTo>
                    <a:pt x="209" y="3"/>
                  </a:lnTo>
                  <a:lnTo>
                    <a:pt x="20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14" name="Freeform 143">
              <a:extLst>
                <a:ext uri="{FF2B5EF4-FFF2-40B4-BE49-F238E27FC236}">
                  <a16:creationId xmlns:a16="http://schemas.microsoft.com/office/drawing/2014/main" id="{8ECE6469-621F-4923-AF50-B267908A1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0" y="1489"/>
              <a:ext cx="2" cy="78"/>
            </a:xfrm>
            <a:custGeom>
              <a:avLst/>
              <a:gdLst>
                <a:gd name="T0" fmla="*/ 0 w 2"/>
                <a:gd name="T1" fmla="*/ 78 h 78"/>
                <a:gd name="T2" fmla="*/ 2 w 2"/>
                <a:gd name="T3" fmla="*/ 78 h 78"/>
                <a:gd name="T4" fmla="*/ 2 w 2"/>
                <a:gd name="T5" fmla="*/ 0 h 78"/>
                <a:gd name="T6" fmla="*/ 0 w 2"/>
                <a:gd name="T7" fmla="*/ 0 h 78"/>
                <a:gd name="T8" fmla="*/ 0 w 2"/>
                <a:gd name="T9" fmla="*/ 78 h 78"/>
                <a:gd name="T10" fmla="*/ 0 w 2"/>
                <a:gd name="T11" fmla="*/ 78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78"/>
                <a:gd name="T20" fmla="*/ 2 w 2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78">
                  <a:moveTo>
                    <a:pt x="0" y="78"/>
                  </a:moveTo>
                  <a:lnTo>
                    <a:pt x="2" y="78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15" name="Freeform 144">
              <a:extLst>
                <a:ext uri="{FF2B5EF4-FFF2-40B4-BE49-F238E27FC236}">
                  <a16:creationId xmlns:a16="http://schemas.microsoft.com/office/drawing/2014/main" id="{ED731DEF-E911-452B-B4FC-954310324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" y="1487"/>
              <a:ext cx="5" cy="77"/>
            </a:xfrm>
            <a:custGeom>
              <a:avLst/>
              <a:gdLst>
                <a:gd name="T0" fmla="*/ 3 w 5"/>
                <a:gd name="T1" fmla="*/ 77 h 77"/>
                <a:gd name="T2" fmla="*/ 5 w 5"/>
                <a:gd name="T3" fmla="*/ 77 h 77"/>
                <a:gd name="T4" fmla="*/ 5 w 5"/>
                <a:gd name="T5" fmla="*/ 0 h 77"/>
                <a:gd name="T6" fmla="*/ 0 w 5"/>
                <a:gd name="T7" fmla="*/ 0 h 77"/>
                <a:gd name="T8" fmla="*/ 0 w 5"/>
                <a:gd name="T9" fmla="*/ 77 h 77"/>
                <a:gd name="T10" fmla="*/ 3 w 5"/>
                <a:gd name="T11" fmla="*/ 77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7"/>
                <a:gd name="T20" fmla="*/ 5 w 5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7">
                  <a:moveTo>
                    <a:pt x="3" y="77"/>
                  </a:moveTo>
                  <a:lnTo>
                    <a:pt x="5" y="77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16" name="Freeform 145">
              <a:extLst>
                <a:ext uri="{FF2B5EF4-FFF2-40B4-BE49-F238E27FC236}">
                  <a16:creationId xmlns:a16="http://schemas.microsoft.com/office/drawing/2014/main" id="{98DB50EC-6D55-4F39-81DC-601CAA03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" y="1489"/>
              <a:ext cx="3" cy="75"/>
            </a:xfrm>
            <a:custGeom>
              <a:avLst/>
              <a:gdLst>
                <a:gd name="T0" fmla="*/ 0 w 3"/>
                <a:gd name="T1" fmla="*/ 75 h 75"/>
                <a:gd name="T2" fmla="*/ 3 w 3"/>
                <a:gd name="T3" fmla="*/ 75 h 75"/>
                <a:gd name="T4" fmla="*/ 3 w 3"/>
                <a:gd name="T5" fmla="*/ 0 h 75"/>
                <a:gd name="T6" fmla="*/ 0 w 3"/>
                <a:gd name="T7" fmla="*/ 0 h 75"/>
                <a:gd name="T8" fmla="*/ 0 w 3"/>
                <a:gd name="T9" fmla="*/ 75 h 75"/>
                <a:gd name="T10" fmla="*/ 0 w 3"/>
                <a:gd name="T11" fmla="*/ 75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75"/>
                <a:gd name="T20" fmla="*/ 3 w 3"/>
                <a:gd name="T21" fmla="*/ 75 h 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75">
                  <a:moveTo>
                    <a:pt x="0" y="75"/>
                  </a:moveTo>
                  <a:lnTo>
                    <a:pt x="3" y="7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17" name="Freeform 146">
              <a:extLst>
                <a:ext uri="{FF2B5EF4-FFF2-40B4-BE49-F238E27FC236}">
                  <a16:creationId xmlns:a16="http://schemas.microsoft.com/office/drawing/2014/main" id="{F54056AA-2087-4D62-BBCE-2ACB7FDF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1489"/>
              <a:ext cx="5" cy="75"/>
            </a:xfrm>
            <a:custGeom>
              <a:avLst/>
              <a:gdLst>
                <a:gd name="T0" fmla="*/ 2 w 5"/>
                <a:gd name="T1" fmla="*/ 75 h 75"/>
                <a:gd name="T2" fmla="*/ 5 w 5"/>
                <a:gd name="T3" fmla="*/ 75 h 75"/>
                <a:gd name="T4" fmla="*/ 5 w 5"/>
                <a:gd name="T5" fmla="*/ 0 h 75"/>
                <a:gd name="T6" fmla="*/ 0 w 5"/>
                <a:gd name="T7" fmla="*/ 0 h 75"/>
                <a:gd name="T8" fmla="*/ 0 w 5"/>
                <a:gd name="T9" fmla="*/ 75 h 75"/>
                <a:gd name="T10" fmla="*/ 2 w 5"/>
                <a:gd name="T11" fmla="*/ 75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5"/>
                <a:gd name="T20" fmla="*/ 5 w 5"/>
                <a:gd name="T21" fmla="*/ 75 h 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5">
                  <a:moveTo>
                    <a:pt x="2" y="75"/>
                  </a:moveTo>
                  <a:lnTo>
                    <a:pt x="5" y="7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18" name="Freeform 147">
              <a:extLst>
                <a:ext uri="{FF2B5EF4-FFF2-40B4-BE49-F238E27FC236}">
                  <a16:creationId xmlns:a16="http://schemas.microsoft.com/office/drawing/2014/main" id="{1C6B529B-45CA-424E-A79A-A3329E710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9" y="1489"/>
              <a:ext cx="2" cy="75"/>
            </a:xfrm>
            <a:custGeom>
              <a:avLst/>
              <a:gdLst>
                <a:gd name="T0" fmla="*/ 0 w 2"/>
                <a:gd name="T1" fmla="*/ 75 h 75"/>
                <a:gd name="T2" fmla="*/ 2 w 2"/>
                <a:gd name="T3" fmla="*/ 75 h 75"/>
                <a:gd name="T4" fmla="*/ 2 w 2"/>
                <a:gd name="T5" fmla="*/ 0 h 75"/>
                <a:gd name="T6" fmla="*/ 0 w 2"/>
                <a:gd name="T7" fmla="*/ 0 h 75"/>
                <a:gd name="T8" fmla="*/ 0 w 2"/>
                <a:gd name="T9" fmla="*/ 75 h 75"/>
                <a:gd name="T10" fmla="*/ 0 w 2"/>
                <a:gd name="T11" fmla="*/ 75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75"/>
                <a:gd name="T20" fmla="*/ 2 w 2"/>
                <a:gd name="T21" fmla="*/ 75 h 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75">
                  <a:moveTo>
                    <a:pt x="0" y="75"/>
                  </a:moveTo>
                  <a:lnTo>
                    <a:pt x="2" y="7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19" name="Freeform 148">
              <a:extLst>
                <a:ext uri="{FF2B5EF4-FFF2-40B4-BE49-F238E27FC236}">
                  <a16:creationId xmlns:a16="http://schemas.microsoft.com/office/drawing/2014/main" id="{1312BFDC-0AAF-42B3-9424-BEEAA03E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1487"/>
              <a:ext cx="2" cy="82"/>
            </a:xfrm>
            <a:custGeom>
              <a:avLst/>
              <a:gdLst>
                <a:gd name="T0" fmla="*/ 2 w 2"/>
                <a:gd name="T1" fmla="*/ 82 h 82"/>
                <a:gd name="T2" fmla="*/ 2 w 2"/>
                <a:gd name="T3" fmla="*/ 82 h 82"/>
                <a:gd name="T4" fmla="*/ 2 w 2"/>
                <a:gd name="T5" fmla="*/ 0 h 82"/>
                <a:gd name="T6" fmla="*/ 0 w 2"/>
                <a:gd name="T7" fmla="*/ 0 h 82"/>
                <a:gd name="T8" fmla="*/ 0 w 2"/>
                <a:gd name="T9" fmla="*/ 82 h 82"/>
                <a:gd name="T10" fmla="*/ 2 w 2"/>
                <a:gd name="T11" fmla="*/ 82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82"/>
                <a:gd name="T20" fmla="*/ 2 w 2"/>
                <a:gd name="T21" fmla="*/ 82 h 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82">
                  <a:moveTo>
                    <a:pt x="2" y="82"/>
                  </a:moveTo>
                  <a:lnTo>
                    <a:pt x="2" y="8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20" name="Freeform 149">
              <a:extLst>
                <a:ext uri="{FF2B5EF4-FFF2-40B4-BE49-F238E27FC236}">
                  <a16:creationId xmlns:a16="http://schemas.microsoft.com/office/drawing/2014/main" id="{AA48C2E7-8B90-4EE4-88AB-448B7F806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" y="1346"/>
              <a:ext cx="146" cy="102"/>
            </a:xfrm>
            <a:custGeom>
              <a:avLst/>
              <a:gdLst>
                <a:gd name="T0" fmla="*/ 146 w 146"/>
                <a:gd name="T1" fmla="*/ 102 h 102"/>
                <a:gd name="T2" fmla="*/ 146 w 146"/>
                <a:gd name="T3" fmla="*/ 80 h 102"/>
                <a:gd name="T4" fmla="*/ 141 w 146"/>
                <a:gd name="T5" fmla="*/ 61 h 102"/>
                <a:gd name="T6" fmla="*/ 135 w 146"/>
                <a:gd name="T7" fmla="*/ 44 h 102"/>
                <a:gd name="T8" fmla="*/ 125 w 146"/>
                <a:gd name="T9" fmla="*/ 30 h 102"/>
                <a:gd name="T10" fmla="*/ 115 w 146"/>
                <a:gd name="T11" fmla="*/ 19 h 102"/>
                <a:gd name="T12" fmla="*/ 102 w 146"/>
                <a:gd name="T13" fmla="*/ 8 h 102"/>
                <a:gd name="T14" fmla="*/ 89 w 146"/>
                <a:gd name="T15" fmla="*/ 3 h 102"/>
                <a:gd name="T16" fmla="*/ 73 w 146"/>
                <a:gd name="T17" fmla="*/ 0 h 102"/>
                <a:gd name="T18" fmla="*/ 60 w 146"/>
                <a:gd name="T19" fmla="*/ 3 h 102"/>
                <a:gd name="T20" fmla="*/ 47 w 146"/>
                <a:gd name="T21" fmla="*/ 8 h 102"/>
                <a:gd name="T22" fmla="*/ 34 w 146"/>
                <a:gd name="T23" fmla="*/ 19 h 102"/>
                <a:gd name="T24" fmla="*/ 23 w 146"/>
                <a:gd name="T25" fmla="*/ 30 h 102"/>
                <a:gd name="T26" fmla="*/ 13 w 146"/>
                <a:gd name="T27" fmla="*/ 44 h 102"/>
                <a:gd name="T28" fmla="*/ 8 w 146"/>
                <a:gd name="T29" fmla="*/ 61 h 102"/>
                <a:gd name="T30" fmla="*/ 3 w 146"/>
                <a:gd name="T31" fmla="*/ 80 h 102"/>
                <a:gd name="T32" fmla="*/ 0 w 146"/>
                <a:gd name="T33" fmla="*/ 102 h 102"/>
                <a:gd name="T34" fmla="*/ 146 w 146"/>
                <a:gd name="T35" fmla="*/ 102 h 1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6"/>
                <a:gd name="T55" fmla="*/ 0 h 102"/>
                <a:gd name="T56" fmla="*/ 146 w 146"/>
                <a:gd name="T57" fmla="*/ 102 h 1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6" h="102">
                  <a:moveTo>
                    <a:pt x="146" y="102"/>
                  </a:moveTo>
                  <a:lnTo>
                    <a:pt x="146" y="80"/>
                  </a:lnTo>
                  <a:lnTo>
                    <a:pt x="141" y="61"/>
                  </a:lnTo>
                  <a:lnTo>
                    <a:pt x="135" y="44"/>
                  </a:lnTo>
                  <a:lnTo>
                    <a:pt x="125" y="30"/>
                  </a:lnTo>
                  <a:lnTo>
                    <a:pt x="115" y="19"/>
                  </a:lnTo>
                  <a:lnTo>
                    <a:pt x="102" y="8"/>
                  </a:lnTo>
                  <a:lnTo>
                    <a:pt x="89" y="3"/>
                  </a:lnTo>
                  <a:lnTo>
                    <a:pt x="73" y="0"/>
                  </a:lnTo>
                  <a:lnTo>
                    <a:pt x="60" y="3"/>
                  </a:lnTo>
                  <a:lnTo>
                    <a:pt x="47" y="8"/>
                  </a:lnTo>
                  <a:lnTo>
                    <a:pt x="34" y="19"/>
                  </a:lnTo>
                  <a:lnTo>
                    <a:pt x="23" y="30"/>
                  </a:lnTo>
                  <a:lnTo>
                    <a:pt x="13" y="44"/>
                  </a:lnTo>
                  <a:lnTo>
                    <a:pt x="8" y="61"/>
                  </a:lnTo>
                  <a:lnTo>
                    <a:pt x="3" y="80"/>
                  </a:lnTo>
                  <a:lnTo>
                    <a:pt x="0" y="102"/>
                  </a:lnTo>
                  <a:lnTo>
                    <a:pt x="146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21" name="Rectangle 150">
              <a:extLst>
                <a:ext uri="{FF2B5EF4-FFF2-40B4-BE49-F238E27FC236}">
                  <a16:creationId xmlns:a16="http://schemas.microsoft.com/office/drawing/2014/main" id="{C79573F7-4919-40F8-91EC-DEE636F49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2" y="1302"/>
              <a:ext cx="31" cy="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622" name="Freeform 151">
              <a:extLst>
                <a:ext uri="{FF2B5EF4-FFF2-40B4-BE49-F238E27FC236}">
                  <a16:creationId xmlns:a16="http://schemas.microsoft.com/office/drawing/2014/main" id="{60B29DD5-A990-43F3-A4B7-9E0770D69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0" y="2212"/>
              <a:ext cx="125" cy="86"/>
            </a:xfrm>
            <a:custGeom>
              <a:avLst/>
              <a:gdLst>
                <a:gd name="T0" fmla="*/ 125 w 125"/>
                <a:gd name="T1" fmla="*/ 86 h 86"/>
                <a:gd name="T2" fmla="*/ 125 w 125"/>
                <a:gd name="T3" fmla="*/ 77 h 86"/>
                <a:gd name="T4" fmla="*/ 125 w 125"/>
                <a:gd name="T5" fmla="*/ 69 h 86"/>
                <a:gd name="T6" fmla="*/ 122 w 125"/>
                <a:gd name="T7" fmla="*/ 61 h 86"/>
                <a:gd name="T8" fmla="*/ 120 w 125"/>
                <a:gd name="T9" fmla="*/ 53 h 86"/>
                <a:gd name="T10" fmla="*/ 117 w 125"/>
                <a:gd name="T11" fmla="*/ 47 h 86"/>
                <a:gd name="T12" fmla="*/ 115 w 125"/>
                <a:gd name="T13" fmla="*/ 39 h 86"/>
                <a:gd name="T14" fmla="*/ 112 w 125"/>
                <a:gd name="T15" fmla="*/ 33 h 86"/>
                <a:gd name="T16" fmla="*/ 107 w 125"/>
                <a:gd name="T17" fmla="*/ 25 h 86"/>
                <a:gd name="T18" fmla="*/ 102 w 125"/>
                <a:gd name="T19" fmla="*/ 19 h 86"/>
                <a:gd name="T20" fmla="*/ 99 w 125"/>
                <a:gd name="T21" fmla="*/ 17 h 86"/>
                <a:gd name="T22" fmla="*/ 94 w 125"/>
                <a:gd name="T23" fmla="*/ 11 h 86"/>
                <a:gd name="T24" fmla="*/ 89 w 125"/>
                <a:gd name="T25" fmla="*/ 8 h 86"/>
                <a:gd name="T26" fmla="*/ 81 w 125"/>
                <a:gd name="T27" fmla="*/ 3 h 86"/>
                <a:gd name="T28" fmla="*/ 76 w 125"/>
                <a:gd name="T29" fmla="*/ 3 h 86"/>
                <a:gd name="T30" fmla="*/ 68 w 125"/>
                <a:gd name="T31" fmla="*/ 0 h 86"/>
                <a:gd name="T32" fmla="*/ 63 w 125"/>
                <a:gd name="T33" fmla="*/ 0 h 86"/>
                <a:gd name="T34" fmla="*/ 55 w 125"/>
                <a:gd name="T35" fmla="*/ 0 h 86"/>
                <a:gd name="T36" fmla="*/ 50 w 125"/>
                <a:gd name="T37" fmla="*/ 3 h 86"/>
                <a:gd name="T38" fmla="*/ 44 w 125"/>
                <a:gd name="T39" fmla="*/ 3 h 86"/>
                <a:gd name="T40" fmla="*/ 37 w 125"/>
                <a:gd name="T41" fmla="*/ 8 h 86"/>
                <a:gd name="T42" fmla="*/ 31 w 125"/>
                <a:gd name="T43" fmla="*/ 11 h 86"/>
                <a:gd name="T44" fmla="*/ 26 w 125"/>
                <a:gd name="T45" fmla="*/ 17 h 86"/>
                <a:gd name="T46" fmla="*/ 21 w 125"/>
                <a:gd name="T47" fmla="*/ 19 h 86"/>
                <a:gd name="T48" fmla="*/ 18 w 125"/>
                <a:gd name="T49" fmla="*/ 25 h 86"/>
                <a:gd name="T50" fmla="*/ 13 w 125"/>
                <a:gd name="T51" fmla="*/ 33 h 86"/>
                <a:gd name="T52" fmla="*/ 10 w 125"/>
                <a:gd name="T53" fmla="*/ 39 h 86"/>
                <a:gd name="T54" fmla="*/ 8 w 125"/>
                <a:gd name="T55" fmla="*/ 47 h 86"/>
                <a:gd name="T56" fmla="*/ 5 w 125"/>
                <a:gd name="T57" fmla="*/ 53 h 86"/>
                <a:gd name="T58" fmla="*/ 3 w 125"/>
                <a:gd name="T59" fmla="*/ 61 h 86"/>
                <a:gd name="T60" fmla="*/ 0 w 125"/>
                <a:gd name="T61" fmla="*/ 69 h 86"/>
                <a:gd name="T62" fmla="*/ 0 w 125"/>
                <a:gd name="T63" fmla="*/ 77 h 86"/>
                <a:gd name="T64" fmla="*/ 0 w 125"/>
                <a:gd name="T65" fmla="*/ 86 h 86"/>
                <a:gd name="T66" fmla="*/ 125 w 125"/>
                <a:gd name="T67" fmla="*/ 86 h 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5"/>
                <a:gd name="T103" fmla="*/ 0 h 86"/>
                <a:gd name="T104" fmla="*/ 125 w 125"/>
                <a:gd name="T105" fmla="*/ 86 h 8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5" h="86">
                  <a:moveTo>
                    <a:pt x="125" y="86"/>
                  </a:moveTo>
                  <a:lnTo>
                    <a:pt x="125" y="77"/>
                  </a:lnTo>
                  <a:lnTo>
                    <a:pt x="125" y="69"/>
                  </a:lnTo>
                  <a:lnTo>
                    <a:pt x="122" y="61"/>
                  </a:lnTo>
                  <a:lnTo>
                    <a:pt x="120" y="53"/>
                  </a:lnTo>
                  <a:lnTo>
                    <a:pt x="117" y="47"/>
                  </a:lnTo>
                  <a:lnTo>
                    <a:pt x="115" y="39"/>
                  </a:lnTo>
                  <a:lnTo>
                    <a:pt x="112" y="33"/>
                  </a:lnTo>
                  <a:lnTo>
                    <a:pt x="107" y="25"/>
                  </a:lnTo>
                  <a:lnTo>
                    <a:pt x="102" y="19"/>
                  </a:lnTo>
                  <a:lnTo>
                    <a:pt x="99" y="17"/>
                  </a:lnTo>
                  <a:lnTo>
                    <a:pt x="94" y="11"/>
                  </a:lnTo>
                  <a:lnTo>
                    <a:pt x="89" y="8"/>
                  </a:lnTo>
                  <a:lnTo>
                    <a:pt x="81" y="3"/>
                  </a:lnTo>
                  <a:lnTo>
                    <a:pt x="76" y="3"/>
                  </a:lnTo>
                  <a:lnTo>
                    <a:pt x="68" y="0"/>
                  </a:lnTo>
                  <a:lnTo>
                    <a:pt x="63" y="0"/>
                  </a:lnTo>
                  <a:lnTo>
                    <a:pt x="55" y="0"/>
                  </a:lnTo>
                  <a:lnTo>
                    <a:pt x="50" y="3"/>
                  </a:lnTo>
                  <a:lnTo>
                    <a:pt x="44" y="3"/>
                  </a:lnTo>
                  <a:lnTo>
                    <a:pt x="37" y="8"/>
                  </a:lnTo>
                  <a:lnTo>
                    <a:pt x="31" y="11"/>
                  </a:lnTo>
                  <a:lnTo>
                    <a:pt x="26" y="17"/>
                  </a:lnTo>
                  <a:lnTo>
                    <a:pt x="21" y="19"/>
                  </a:lnTo>
                  <a:lnTo>
                    <a:pt x="18" y="25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8" y="47"/>
                  </a:lnTo>
                  <a:lnTo>
                    <a:pt x="5" y="53"/>
                  </a:lnTo>
                  <a:lnTo>
                    <a:pt x="3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86"/>
                  </a:lnTo>
                  <a:lnTo>
                    <a:pt x="125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23" name="Freeform 152">
              <a:extLst>
                <a:ext uri="{FF2B5EF4-FFF2-40B4-BE49-F238E27FC236}">
                  <a16:creationId xmlns:a16="http://schemas.microsoft.com/office/drawing/2014/main" id="{C5AC1B7B-F286-4C25-8CF9-C6CD0D8DC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" y="2030"/>
              <a:ext cx="123" cy="138"/>
            </a:xfrm>
            <a:custGeom>
              <a:avLst/>
              <a:gdLst>
                <a:gd name="T0" fmla="*/ 97 w 123"/>
                <a:gd name="T1" fmla="*/ 0 h 138"/>
                <a:gd name="T2" fmla="*/ 123 w 123"/>
                <a:gd name="T3" fmla="*/ 0 h 138"/>
                <a:gd name="T4" fmla="*/ 120 w 123"/>
                <a:gd name="T5" fmla="*/ 6 h 138"/>
                <a:gd name="T6" fmla="*/ 115 w 123"/>
                <a:gd name="T7" fmla="*/ 11 h 138"/>
                <a:gd name="T8" fmla="*/ 110 w 123"/>
                <a:gd name="T9" fmla="*/ 17 h 138"/>
                <a:gd name="T10" fmla="*/ 105 w 123"/>
                <a:gd name="T11" fmla="*/ 25 h 138"/>
                <a:gd name="T12" fmla="*/ 97 w 123"/>
                <a:gd name="T13" fmla="*/ 33 h 138"/>
                <a:gd name="T14" fmla="*/ 92 w 123"/>
                <a:gd name="T15" fmla="*/ 39 h 138"/>
                <a:gd name="T16" fmla="*/ 86 w 123"/>
                <a:gd name="T17" fmla="*/ 47 h 138"/>
                <a:gd name="T18" fmla="*/ 81 w 123"/>
                <a:gd name="T19" fmla="*/ 55 h 138"/>
                <a:gd name="T20" fmla="*/ 73 w 123"/>
                <a:gd name="T21" fmla="*/ 61 h 138"/>
                <a:gd name="T22" fmla="*/ 68 w 123"/>
                <a:gd name="T23" fmla="*/ 69 h 138"/>
                <a:gd name="T24" fmla="*/ 63 w 123"/>
                <a:gd name="T25" fmla="*/ 75 h 138"/>
                <a:gd name="T26" fmla="*/ 60 w 123"/>
                <a:gd name="T27" fmla="*/ 83 h 138"/>
                <a:gd name="T28" fmla="*/ 55 w 123"/>
                <a:gd name="T29" fmla="*/ 86 h 138"/>
                <a:gd name="T30" fmla="*/ 52 w 123"/>
                <a:gd name="T31" fmla="*/ 91 h 138"/>
                <a:gd name="T32" fmla="*/ 50 w 123"/>
                <a:gd name="T33" fmla="*/ 94 h 138"/>
                <a:gd name="T34" fmla="*/ 47 w 123"/>
                <a:gd name="T35" fmla="*/ 97 h 138"/>
                <a:gd name="T36" fmla="*/ 45 w 123"/>
                <a:gd name="T37" fmla="*/ 99 h 138"/>
                <a:gd name="T38" fmla="*/ 42 w 123"/>
                <a:gd name="T39" fmla="*/ 105 h 138"/>
                <a:gd name="T40" fmla="*/ 39 w 123"/>
                <a:gd name="T41" fmla="*/ 110 h 138"/>
                <a:gd name="T42" fmla="*/ 39 w 123"/>
                <a:gd name="T43" fmla="*/ 116 h 138"/>
                <a:gd name="T44" fmla="*/ 37 w 123"/>
                <a:gd name="T45" fmla="*/ 121 h 138"/>
                <a:gd name="T46" fmla="*/ 37 w 123"/>
                <a:gd name="T47" fmla="*/ 124 h 138"/>
                <a:gd name="T48" fmla="*/ 34 w 123"/>
                <a:gd name="T49" fmla="*/ 130 h 138"/>
                <a:gd name="T50" fmla="*/ 34 w 123"/>
                <a:gd name="T51" fmla="*/ 135 h 138"/>
                <a:gd name="T52" fmla="*/ 0 w 123"/>
                <a:gd name="T53" fmla="*/ 138 h 138"/>
                <a:gd name="T54" fmla="*/ 3 w 123"/>
                <a:gd name="T55" fmla="*/ 127 h 138"/>
                <a:gd name="T56" fmla="*/ 26 w 123"/>
                <a:gd name="T57" fmla="*/ 127 h 138"/>
                <a:gd name="T58" fmla="*/ 29 w 123"/>
                <a:gd name="T59" fmla="*/ 121 h 138"/>
                <a:gd name="T60" fmla="*/ 29 w 123"/>
                <a:gd name="T61" fmla="*/ 116 h 138"/>
                <a:gd name="T62" fmla="*/ 32 w 123"/>
                <a:gd name="T63" fmla="*/ 110 h 138"/>
                <a:gd name="T64" fmla="*/ 32 w 123"/>
                <a:gd name="T65" fmla="*/ 108 h 138"/>
                <a:gd name="T66" fmla="*/ 34 w 123"/>
                <a:gd name="T67" fmla="*/ 105 h 138"/>
                <a:gd name="T68" fmla="*/ 37 w 123"/>
                <a:gd name="T69" fmla="*/ 99 h 138"/>
                <a:gd name="T70" fmla="*/ 37 w 123"/>
                <a:gd name="T71" fmla="*/ 97 h 138"/>
                <a:gd name="T72" fmla="*/ 39 w 123"/>
                <a:gd name="T73" fmla="*/ 97 h 138"/>
                <a:gd name="T74" fmla="*/ 42 w 123"/>
                <a:gd name="T75" fmla="*/ 94 h 138"/>
                <a:gd name="T76" fmla="*/ 45 w 123"/>
                <a:gd name="T77" fmla="*/ 91 h 138"/>
                <a:gd name="T78" fmla="*/ 47 w 123"/>
                <a:gd name="T79" fmla="*/ 88 h 138"/>
                <a:gd name="T80" fmla="*/ 50 w 123"/>
                <a:gd name="T81" fmla="*/ 83 h 138"/>
                <a:gd name="T82" fmla="*/ 55 w 123"/>
                <a:gd name="T83" fmla="*/ 77 h 138"/>
                <a:gd name="T84" fmla="*/ 58 w 123"/>
                <a:gd name="T85" fmla="*/ 72 h 138"/>
                <a:gd name="T86" fmla="*/ 63 w 123"/>
                <a:gd name="T87" fmla="*/ 66 h 138"/>
                <a:gd name="T88" fmla="*/ 68 w 123"/>
                <a:gd name="T89" fmla="*/ 58 h 138"/>
                <a:gd name="T90" fmla="*/ 73 w 123"/>
                <a:gd name="T91" fmla="*/ 53 h 138"/>
                <a:gd name="T92" fmla="*/ 79 w 123"/>
                <a:gd name="T93" fmla="*/ 44 h 138"/>
                <a:gd name="T94" fmla="*/ 84 w 123"/>
                <a:gd name="T95" fmla="*/ 39 h 138"/>
                <a:gd name="T96" fmla="*/ 89 w 123"/>
                <a:gd name="T97" fmla="*/ 30 h 138"/>
                <a:gd name="T98" fmla="*/ 94 w 123"/>
                <a:gd name="T99" fmla="*/ 25 h 138"/>
                <a:gd name="T100" fmla="*/ 99 w 123"/>
                <a:gd name="T101" fmla="*/ 19 h 138"/>
                <a:gd name="T102" fmla="*/ 105 w 123"/>
                <a:gd name="T103" fmla="*/ 14 h 138"/>
                <a:gd name="T104" fmla="*/ 110 w 123"/>
                <a:gd name="T105" fmla="*/ 8 h 138"/>
                <a:gd name="T106" fmla="*/ 94 w 123"/>
                <a:gd name="T107" fmla="*/ 8 h 138"/>
                <a:gd name="T108" fmla="*/ 97 w 123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3"/>
                <a:gd name="T166" fmla="*/ 0 h 138"/>
                <a:gd name="T167" fmla="*/ 123 w 123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3" h="138">
                  <a:moveTo>
                    <a:pt x="97" y="0"/>
                  </a:moveTo>
                  <a:lnTo>
                    <a:pt x="123" y="0"/>
                  </a:lnTo>
                  <a:lnTo>
                    <a:pt x="120" y="6"/>
                  </a:lnTo>
                  <a:lnTo>
                    <a:pt x="115" y="11"/>
                  </a:lnTo>
                  <a:lnTo>
                    <a:pt x="110" y="17"/>
                  </a:lnTo>
                  <a:lnTo>
                    <a:pt x="105" y="25"/>
                  </a:lnTo>
                  <a:lnTo>
                    <a:pt x="97" y="33"/>
                  </a:lnTo>
                  <a:lnTo>
                    <a:pt x="92" y="39"/>
                  </a:lnTo>
                  <a:lnTo>
                    <a:pt x="86" y="47"/>
                  </a:lnTo>
                  <a:lnTo>
                    <a:pt x="81" y="55"/>
                  </a:lnTo>
                  <a:lnTo>
                    <a:pt x="73" y="61"/>
                  </a:lnTo>
                  <a:lnTo>
                    <a:pt x="68" y="69"/>
                  </a:lnTo>
                  <a:lnTo>
                    <a:pt x="63" y="75"/>
                  </a:lnTo>
                  <a:lnTo>
                    <a:pt x="60" y="83"/>
                  </a:lnTo>
                  <a:lnTo>
                    <a:pt x="55" y="86"/>
                  </a:lnTo>
                  <a:lnTo>
                    <a:pt x="52" y="91"/>
                  </a:lnTo>
                  <a:lnTo>
                    <a:pt x="50" y="94"/>
                  </a:lnTo>
                  <a:lnTo>
                    <a:pt x="47" y="97"/>
                  </a:lnTo>
                  <a:lnTo>
                    <a:pt x="45" y="99"/>
                  </a:lnTo>
                  <a:lnTo>
                    <a:pt x="42" y="105"/>
                  </a:lnTo>
                  <a:lnTo>
                    <a:pt x="39" y="110"/>
                  </a:lnTo>
                  <a:lnTo>
                    <a:pt x="39" y="116"/>
                  </a:lnTo>
                  <a:lnTo>
                    <a:pt x="37" y="121"/>
                  </a:lnTo>
                  <a:lnTo>
                    <a:pt x="37" y="124"/>
                  </a:lnTo>
                  <a:lnTo>
                    <a:pt x="34" y="130"/>
                  </a:lnTo>
                  <a:lnTo>
                    <a:pt x="34" y="135"/>
                  </a:lnTo>
                  <a:lnTo>
                    <a:pt x="0" y="138"/>
                  </a:lnTo>
                  <a:lnTo>
                    <a:pt x="3" y="127"/>
                  </a:lnTo>
                  <a:lnTo>
                    <a:pt x="26" y="127"/>
                  </a:lnTo>
                  <a:lnTo>
                    <a:pt x="29" y="121"/>
                  </a:lnTo>
                  <a:lnTo>
                    <a:pt x="29" y="116"/>
                  </a:lnTo>
                  <a:lnTo>
                    <a:pt x="32" y="110"/>
                  </a:lnTo>
                  <a:lnTo>
                    <a:pt x="32" y="108"/>
                  </a:lnTo>
                  <a:lnTo>
                    <a:pt x="34" y="105"/>
                  </a:lnTo>
                  <a:lnTo>
                    <a:pt x="37" y="99"/>
                  </a:lnTo>
                  <a:lnTo>
                    <a:pt x="37" y="97"/>
                  </a:lnTo>
                  <a:lnTo>
                    <a:pt x="39" y="97"/>
                  </a:lnTo>
                  <a:lnTo>
                    <a:pt x="42" y="94"/>
                  </a:lnTo>
                  <a:lnTo>
                    <a:pt x="45" y="91"/>
                  </a:lnTo>
                  <a:lnTo>
                    <a:pt x="47" y="88"/>
                  </a:lnTo>
                  <a:lnTo>
                    <a:pt x="50" y="83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3" y="66"/>
                  </a:lnTo>
                  <a:lnTo>
                    <a:pt x="68" y="58"/>
                  </a:lnTo>
                  <a:lnTo>
                    <a:pt x="73" y="53"/>
                  </a:lnTo>
                  <a:lnTo>
                    <a:pt x="79" y="44"/>
                  </a:lnTo>
                  <a:lnTo>
                    <a:pt x="84" y="39"/>
                  </a:lnTo>
                  <a:lnTo>
                    <a:pt x="89" y="30"/>
                  </a:lnTo>
                  <a:lnTo>
                    <a:pt x="94" y="25"/>
                  </a:lnTo>
                  <a:lnTo>
                    <a:pt x="99" y="19"/>
                  </a:lnTo>
                  <a:lnTo>
                    <a:pt x="105" y="14"/>
                  </a:lnTo>
                  <a:lnTo>
                    <a:pt x="110" y="8"/>
                  </a:lnTo>
                  <a:lnTo>
                    <a:pt x="94" y="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24" name="Freeform 153">
              <a:extLst>
                <a:ext uri="{FF2B5EF4-FFF2-40B4-BE49-F238E27FC236}">
                  <a16:creationId xmlns:a16="http://schemas.microsoft.com/office/drawing/2014/main" id="{CBE2521C-6749-4A1A-8EDE-C49FFEEE5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" y="2231"/>
              <a:ext cx="33" cy="61"/>
            </a:xfrm>
            <a:custGeom>
              <a:avLst/>
              <a:gdLst>
                <a:gd name="T0" fmla="*/ 33 w 33"/>
                <a:gd name="T1" fmla="*/ 0 h 61"/>
                <a:gd name="T2" fmla="*/ 31 w 33"/>
                <a:gd name="T3" fmla="*/ 0 h 61"/>
                <a:gd name="T4" fmla="*/ 26 w 33"/>
                <a:gd name="T5" fmla="*/ 0 h 61"/>
                <a:gd name="T6" fmla="*/ 23 w 33"/>
                <a:gd name="T7" fmla="*/ 0 h 61"/>
                <a:gd name="T8" fmla="*/ 20 w 33"/>
                <a:gd name="T9" fmla="*/ 0 h 61"/>
                <a:gd name="T10" fmla="*/ 18 w 33"/>
                <a:gd name="T11" fmla="*/ 0 h 61"/>
                <a:gd name="T12" fmla="*/ 15 w 33"/>
                <a:gd name="T13" fmla="*/ 0 h 61"/>
                <a:gd name="T14" fmla="*/ 13 w 33"/>
                <a:gd name="T15" fmla="*/ 0 h 61"/>
                <a:gd name="T16" fmla="*/ 10 w 33"/>
                <a:gd name="T17" fmla="*/ 0 h 61"/>
                <a:gd name="T18" fmla="*/ 7 w 33"/>
                <a:gd name="T19" fmla="*/ 0 h 61"/>
                <a:gd name="T20" fmla="*/ 5 w 33"/>
                <a:gd name="T21" fmla="*/ 3 h 61"/>
                <a:gd name="T22" fmla="*/ 2 w 33"/>
                <a:gd name="T23" fmla="*/ 6 h 61"/>
                <a:gd name="T24" fmla="*/ 0 w 33"/>
                <a:gd name="T25" fmla="*/ 12 h 61"/>
                <a:gd name="T26" fmla="*/ 0 w 33"/>
                <a:gd name="T27" fmla="*/ 23 h 61"/>
                <a:gd name="T28" fmla="*/ 0 w 33"/>
                <a:gd name="T29" fmla="*/ 31 h 61"/>
                <a:gd name="T30" fmla="*/ 0 w 33"/>
                <a:gd name="T31" fmla="*/ 42 h 61"/>
                <a:gd name="T32" fmla="*/ 0 w 33"/>
                <a:gd name="T33" fmla="*/ 47 h 61"/>
                <a:gd name="T34" fmla="*/ 2 w 33"/>
                <a:gd name="T35" fmla="*/ 53 h 61"/>
                <a:gd name="T36" fmla="*/ 2 w 33"/>
                <a:gd name="T37" fmla="*/ 56 h 61"/>
                <a:gd name="T38" fmla="*/ 5 w 33"/>
                <a:gd name="T39" fmla="*/ 58 h 61"/>
                <a:gd name="T40" fmla="*/ 10 w 33"/>
                <a:gd name="T41" fmla="*/ 61 h 61"/>
                <a:gd name="T42" fmla="*/ 13 w 33"/>
                <a:gd name="T43" fmla="*/ 61 h 61"/>
                <a:gd name="T44" fmla="*/ 15 w 33"/>
                <a:gd name="T45" fmla="*/ 61 h 61"/>
                <a:gd name="T46" fmla="*/ 18 w 33"/>
                <a:gd name="T47" fmla="*/ 61 h 61"/>
                <a:gd name="T48" fmla="*/ 20 w 33"/>
                <a:gd name="T49" fmla="*/ 61 h 61"/>
                <a:gd name="T50" fmla="*/ 23 w 33"/>
                <a:gd name="T51" fmla="*/ 61 h 61"/>
                <a:gd name="T52" fmla="*/ 23 w 33"/>
                <a:gd name="T53" fmla="*/ 61 h 61"/>
                <a:gd name="T54" fmla="*/ 23 w 33"/>
                <a:gd name="T55" fmla="*/ 61 h 61"/>
                <a:gd name="T56" fmla="*/ 23 w 33"/>
                <a:gd name="T57" fmla="*/ 61 h 61"/>
                <a:gd name="T58" fmla="*/ 33 w 33"/>
                <a:gd name="T59" fmla="*/ 0 h 6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3"/>
                <a:gd name="T91" fmla="*/ 0 h 61"/>
                <a:gd name="T92" fmla="*/ 33 w 33"/>
                <a:gd name="T93" fmla="*/ 61 h 6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3" h="61">
                  <a:moveTo>
                    <a:pt x="33" y="0"/>
                  </a:moveTo>
                  <a:lnTo>
                    <a:pt x="31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3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23"/>
                  </a:lnTo>
                  <a:lnTo>
                    <a:pt x="0" y="31"/>
                  </a:lnTo>
                  <a:lnTo>
                    <a:pt x="0" y="42"/>
                  </a:lnTo>
                  <a:lnTo>
                    <a:pt x="0" y="47"/>
                  </a:lnTo>
                  <a:lnTo>
                    <a:pt x="2" y="53"/>
                  </a:lnTo>
                  <a:lnTo>
                    <a:pt x="2" y="56"/>
                  </a:lnTo>
                  <a:lnTo>
                    <a:pt x="5" y="58"/>
                  </a:lnTo>
                  <a:lnTo>
                    <a:pt x="10" y="61"/>
                  </a:lnTo>
                  <a:lnTo>
                    <a:pt x="13" y="61"/>
                  </a:lnTo>
                  <a:lnTo>
                    <a:pt x="15" y="61"/>
                  </a:lnTo>
                  <a:lnTo>
                    <a:pt x="18" y="61"/>
                  </a:lnTo>
                  <a:lnTo>
                    <a:pt x="20" y="61"/>
                  </a:lnTo>
                  <a:lnTo>
                    <a:pt x="23" y="6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25" name="Rectangle 154">
              <a:extLst>
                <a:ext uri="{FF2B5EF4-FFF2-40B4-BE49-F238E27FC236}">
                  <a16:creationId xmlns:a16="http://schemas.microsoft.com/office/drawing/2014/main" id="{0C94519A-8077-4D2F-BC81-82A2E99C4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176"/>
              <a:ext cx="13" cy="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626" name="Line 155">
              <a:extLst>
                <a:ext uri="{FF2B5EF4-FFF2-40B4-BE49-F238E27FC236}">
                  <a16:creationId xmlns:a16="http://schemas.microsoft.com/office/drawing/2014/main" id="{21A6C6C7-02CE-46EC-8D26-611843513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6" y="2206"/>
              <a:ext cx="196" cy="1"/>
            </a:xfrm>
            <a:prstGeom prst="line">
              <a:avLst/>
            </a:prstGeom>
            <a:noFill/>
            <a:ln w="365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22543" name="Picture 156">
            <a:extLst>
              <a:ext uri="{FF2B5EF4-FFF2-40B4-BE49-F238E27FC236}">
                <a16:creationId xmlns:a16="http://schemas.microsoft.com/office/drawing/2014/main" id="{B8377BFE-90BC-4017-AC18-0A0D9074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3700463"/>
            <a:ext cx="1638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4" name="Rectangle 157">
            <a:extLst>
              <a:ext uri="{FF2B5EF4-FFF2-40B4-BE49-F238E27FC236}">
                <a16:creationId xmlns:a16="http://schemas.microsoft.com/office/drawing/2014/main" id="{6DEA114E-0961-4562-9A6F-6EDD9FCAB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063" y="3309938"/>
            <a:ext cx="1047750" cy="885825"/>
          </a:xfrm>
          <a:prstGeom prst="rect">
            <a:avLst/>
          </a:prstGeom>
          <a:noFill/>
          <a:ln w="25400">
            <a:solidFill>
              <a:schemeClr val="bg2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grpSp>
        <p:nvGrpSpPr>
          <p:cNvPr id="22545" name="Group 158">
            <a:extLst>
              <a:ext uri="{FF2B5EF4-FFF2-40B4-BE49-F238E27FC236}">
                <a16:creationId xmlns:a16="http://schemas.microsoft.com/office/drawing/2014/main" id="{12CCFCA7-8BA1-405F-A26A-FD3BAAF77B94}"/>
              </a:ext>
            </a:extLst>
          </p:cNvPr>
          <p:cNvGrpSpPr>
            <a:grpSpLocks/>
          </p:cNvGrpSpPr>
          <p:nvPr/>
        </p:nvGrpSpPr>
        <p:grpSpPr bwMode="auto">
          <a:xfrm>
            <a:off x="2535238" y="3535363"/>
            <a:ext cx="311150" cy="341312"/>
            <a:chOff x="2238" y="1312"/>
            <a:chExt cx="196" cy="215"/>
          </a:xfrm>
        </p:grpSpPr>
        <p:sp>
          <p:nvSpPr>
            <p:cNvPr id="22554" name="Line 159">
              <a:extLst>
                <a:ext uri="{FF2B5EF4-FFF2-40B4-BE49-F238E27FC236}">
                  <a16:creationId xmlns:a16="http://schemas.microsoft.com/office/drawing/2014/main" id="{4E87B1E3-85F4-43AB-8D55-18056C5C1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8" y="1324"/>
              <a:ext cx="196" cy="1"/>
            </a:xfrm>
            <a:prstGeom prst="line">
              <a:avLst/>
            </a:prstGeom>
            <a:noFill/>
            <a:ln w="36576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55" name="Line 160">
              <a:extLst>
                <a:ext uri="{FF2B5EF4-FFF2-40B4-BE49-F238E27FC236}">
                  <a16:creationId xmlns:a16="http://schemas.microsoft.com/office/drawing/2014/main" id="{685F1693-7AAF-4572-9241-6BECB5091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0" y="1312"/>
              <a:ext cx="1" cy="207"/>
            </a:xfrm>
            <a:prstGeom prst="line">
              <a:avLst/>
            </a:prstGeom>
            <a:noFill/>
            <a:ln w="36576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56" name="Line 161">
              <a:extLst>
                <a:ext uri="{FF2B5EF4-FFF2-40B4-BE49-F238E27FC236}">
                  <a16:creationId xmlns:a16="http://schemas.microsoft.com/office/drawing/2014/main" id="{1B3DA2C7-4AD2-4188-9F25-872F96A05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0" y="1320"/>
              <a:ext cx="1" cy="207"/>
            </a:xfrm>
            <a:prstGeom prst="line">
              <a:avLst/>
            </a:prstGeom>
            <a:noFill/>
            <a:ln w="36576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57" name="Line 162">
              <a:extLst>
                <a:ext uri="{FF2B5EF4-FFF2-40B4-BE49-F238E27FC236}">
                  <a16:creationId xmlns:a16="http://schemas.microsoft.com/office/drawing/2014/main" id="{D742BA4A-FB06-4BE2-8A87-8AF4E9CF1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8" y="1520"/>
              <a:ext cx="196" cy="1"/>
            </a:xfrm>
            <a:prstGeom prst="line">
              <a:avLst/>
            </a:prstGeom>
            <a:noFill/>
            <a:ln w="36576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2546" name="Group 163">
            <a:extLst>
              <a:ext uri="{FF2B5EF4-FFF2-40B4-BE49-F238E27FC236}">
                <a16:creationId xmlns:a16="http://schemas.microsoft.com/office/drawing/2014/main" id="{1BC3E33F-D6EA-4E73-BBBA-D5E479F682F0}"/>
              </a:ext>
            </a:extLst>
          </p:cNvPr>
          <p:cNvGrpSpPr>
            <a:grpSpLocks/>
          </p:cNvGrpSpPr>
          <p:nvPr/>
        </p:nvGrpSpPr>
        <p:grpSpPr bwMode="auto">
          <a:xfrm>
            <a:off x="2166938" y="3827463"/>
            <a:ext cx="311150" cy="341312"/>
            <a:chOff x="2238" y="1312"/>
            <a:chExt cx="196" cy="215"/>
          </a:xfrm>
        </p:grpSpPr>
        <p:sp>
          <p:nvSpPr>
            <p:cNvPr id="22550" name="Line 164">
              <a:extLst>
                <a:ext uri="{FF2B5EF4-FFF2-40B4-BE49-F238E27FC236}">
                  <a16:creationId xmlns:a16="http://schemas.microsoft.com/office/drawing/2014/main" id="{83C3177F-71C8-4A60-87BD-26720B01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8" y="1324"/>
              <a:ext cx="196" cy="1"/>
            </a:xfrm>
            <a:prstGeom prst="line">
              <a:avLst/>
            </a:prstGeom>
            <a:noFill/>
            <a:ln w="365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51" name="Line 165">
              <a:extLst>
                <a:ext uri="{FF2B5EF4-FFF2-40B4-BE49-F238E27FC236}">
                  <a16:creationId xmlns:a16="http://schemas.microsoft.com/office/drawing/2014/main" id="{C456E0A3-2B6F-4E3D-9C3B-69341FCE4E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0" y="1312"/>
              <a:ext cx="1" cy="207"/>
            </a:xfrm>
            <a:prstGeom prst="line">
              <a:avLst/>
            </a:prstGeom>
            <a:noFill/>
            <a:ln w="365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52" name="Line 166">
              <a:extLst>
                <a:ext uri="{FF2B5EF4-FFF2-40B4-BE49-F238E27FC236}">
                  <a16:creationId xmlns:a16="http://schemas.microsoft.com/office/drawing/2014/main" id="{98F2AC8A-E2F3-4C2D-AE8E-1E221958D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0" y="1320"/>
              <a:ext cx="1" cy="207"/>
            </a:xfrm>
            <a:prstGeom prst="line">
              <a:avLst/>
            </a:prstGeom>
            <a:noFill/>
            <a:ln w="365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53" name="Line 167">
              <a:extLst>
                <a:ext uri="{FF2B5EF4-FFF2-40B4-BE49-F238E27FC236}">
                  <a16:creationId xmlns:a16="http://schemas.microsoft.com/office/drawing/2014/main" id="{F896554B-38E6-440D-A688-F41B42005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8" y="1520"/>
              <a:ext cx="196" cy="1"/>
            </a:xfrm>
            <a:prstGeom prst="line">
              <a:avLst/>
            </a:prstGeom>
            <a:noFill/>
            <a:ln w="365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2547" name="Line 168">
            <a:extLst>
              <a:ext uri="{FF2B5EF4-FFF2-40B4-BE49-F238E27FC236}">
                <a16:creationId xmlns:a16="http://schemas.microsoft.com/office/drawing/2014/main" id="{C34B50AA-1006-4017-A4CC-31D60F2B72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92338" y="3519488"/>
            <a:ext cx="381000" cy="2921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5177" name="Text Box 169">
            <a:extLst>
              <a:ext uri="{FF2B5EF4-FFF2-40B4-BE49-F238E27FC236}">
                <a16:creationId xmlns:a16="http://schemas.microsoft.com/office/drawing/2014/main" id="{1D1F106C-D5DA-4D6D-8995-AE4D7C28E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289425"/>
            <a:ext cx="1943100" cy="7016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SimSun" pitchFamily="2" charset="-122"/>
              </a:rPr>
              <a:t>best matched block</a:t>
            </a:r>
          </a:p>
        </p:txBody>
      </p:sp>
      <p:sp>
        <p:nvSpPr>
          <p:cNvPr id="22549" name="Freeform 170">
            <a:extLst>
              <a:ext uri="{FF2B5EF4-FFF2-40B4-BE49-F238E27FC236}">
                <a16:creationId xmlns:a16="http://schemas.microsoft.com/office/drawing/2014/main" id="{43CB16A9-199D-4263-9AE8-888696BB9DEA}"/>
              </a:ext>
            </a:extLst>
          </p:cNvPr>
          <p:cNvSpPr>
            <a:spLocks/>
          </p:cNvSpPr>
          <p:nvPr/>
        </p:nvSpPr>
        <p:spPr bwMode="auto">
          <a:xfrm rot="9956895">
            <a:off x="2463800" y="3905250"/>
            <a:ext cx="3013075" cy="747713"/>
          </a:xfrm>
          <a:custGeom>
            <a:avLst/>
            <a:gdLst>
              <a:gd name="T0" fmla="*/ 2147483646 w 2248"/>
              <a:gd name="T1" fmla="*/ 2147483646 h 259"/>
              <a:gd name="T2" fmla="*/ 2147483646 w 2248"/>
              <a:gd name="T3" fmla="*/ 2147483646 h 259"/>
              <a:gd name="T4" fmla="*/ 2147483646 w 2248"/>
              <a:gd name="T5" fmla="*/ 2147483646 h 259"/>
              <a:gd name="T6" fmla="*/ 2147483646 w 2248"/>
              <a:gd name="T7" fmla="*/ 2147483646 h 259"/>
              <a:gd name="T8" fmla="*/ 2147483646 w 2248"/>
              <a:gd name="T9" fmla="*/ 2147483646 h 259"/>
              <a:gd name="T10" fmla="*/ 2147483646 w 2248"/>
              <a:gd name="T11" fmla="*/ 2147483646 h 259"/>
              <a:gd name="T12" fmla="*/ 2147483646 w 2248"/>
              <a:gd name="T13" fmla="*/ 2147483646 h 259"/>
              <a:gd name="T14" fmla="*/ 2147483646 w 2248"/>
              <a:gd name="T15" fmla="*/ 2147483646 h 259"/>
              <a:gd name="T16" fmla="*/ 2147483646 w 2248"/>
              <a:gd name="T17" fmla="*/ 2147483646 h 259"/>
              <a:gd name="T18" fmla="*/ 2147483646 w 2248"/>
              <a:gd name="T19" fmla="*/ 2147483646 h 259"/>
              <a:gd name="T20" fmla="*/ 2147483646 w 2248"/>
              <a:gd name="T21" fmla="*/ 2147483646 h 259"/>
              <a:gd name="T22" fmla="*/ 2147483646 w 2248"/>
              <a:gd name="T23" fmla="*/ 0 h 259"/>
              <a:gd name="T24" fmla="*/ 2147483646 w 2248"/>
              <a:gd name="T25" fmla="*/ 2147483646 h 259"/>
              <a:gd name="T26" fmla="*/ 2147483646 w 2248"/>
              <a:gd name="T27" fmla="*/ 2147483646 h 259"/>
              <a:gd name="T28" fmla="*/ 2147483646 w 2248"/>
              <a:gd name="T29" fmla="*/ 2147483646 h 259"/>
              <a:gd name="T30" fmla="*/ 2147483646 w 2248"/>
              <a:gd name="T31" fmla="*/ 2147483646 h 259"/>
              <a:gd name="T32" fmla="*/ 2147483646 w 2248"/>
              <a:gd name="T33" fmla="*/ 2147483646 h 259"/>
              <a:gd name="T34" fmla="*/ 2147483646 w 2248"/>
              <a:gd name="T35" fmla="*/ 2147483646 h 259"/>
              <a:gd name="T36" fmla="*/ 2147483646 w 2248"/>
              <a:gd name="T37" fmla="*/ 2147483646 h 259"/>
              <a:gd name="T38" fmla="*/ 2147483646 w 2248"/>
              <a:gd name="T39" fmla="*/ 2147483646 h 259"/>
              <a:gd name="T40" fmla="*/ 0 w 2248"/>
              <a:gd name="T41" fmla="*/ 2147483646 h 25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248"/>
              <a:gd name="T64" fmla="*/ 0 h 259"/>
              <a:gd name="T65" fmla="*/ 2248 w 2248"/>
              <a:gd name="T66" fmla="*/ 259 h 25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248" h="259">
                <a:moveTo>
                  <a:pt x="2248" y="259"/>
                </a:moveTo>
                <a:lnTo>
                  <a:pt x="2130" y="212"/>
                </a:lnTo>
                <a:lnTo>
                  <a:pt x="2013" y="173"/>
                </a:lnTo>
                <a:lnTo>
                  <a:pt x="1899" y="135"/>
                </a:lnTo>
                <a:lnTo>
                  <a:pt x="1781" y="102"/>
                </a:lnTo>
                <a:lnTo>
                  <a:pt x="1667" y="74"/>
                </a:lnTo>
                <a:lnTo>
                  <a:pt x="1552" y="52"/>
                </a:lnTo>
                <a:lnTo>
                  <a:pt x="1440" y="33"/>
                </a:lnTo>
                <a:lnTo>
                  <a:pt x="1326" y="16"/>
                </a:lnTo>
                <a:lnTo>
                  <a:pt x="1214" y="8"/>
                </a:lnTo>
                <a:lnTo>
                  <a:pt x="1099" y="2"/>
                </a:lnTo>
                <a:lnTo>
                  <a:pt x="987" y="0"/>
                </a:lnTo>
                <a:lnTo>
                  <a:pt x="875" y="2"/>
                </a:lnTo>
                <a:lnTo>
                  <a:pt x="766" y="11"/>
                </a:lnTo>
                <a:lnTo>
                  <a:pt x="654" y="22"/>
                </a:lnTo>
                <a:lnTo>
                  <a:pt x="544" y="38"/>
                </a:lnTo>
                <a:lnTo>
                  <a:pt x="435" y="60"/>
                </a:lnTo>
                <a:lnTo>
                  <a:pt x="326" y="85"/>
                </a:lnTo>
                <a:lnTo>
                  <a:pt x="216" y="115"/>
                </a:lnTo>
                <a:lnTo>
                  <a:pt x="109" y="149"/>
                </a:lnTo>
                <a:lnTo>
                  <a:pt x="0" y="187"/>
                </a:lnTo>
              </a:path>
            </a:pathLst>
          </a:cu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9EA8E209-ADE4-418D-93D2-E16490B2D7E8}"/>
              </a:ext>
            </a:extLst>
          </p:cNvPr>
          <p:cNvSpPr txBox="1"/>
          <p:nvPr/>
        </p:nvSpPr>
        <p:spPr>
          <a:xfrm>
            <a:off x="0" y="6235860"/>
            <a:ext cx="6209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Block-based coding，coding （mvx，mvy）（block移動了多少）+block residue（block內的差異）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73">
            <a:extLst>
              <a:ext uri="{FF2B5EF4-FFF2-40B4-BE49-F238E27FC236}">
                <a16:creationId xmlns:a16="http://schemas.microsoft.com/office/drawing/2014/main" id="{51E3347D-80B8-4F39-B321-D92319A4254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227263" y="4540250"/>
            <a:ext cx="304800" cy="249238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555" name="Rectangle 174">
            <a:extLst>
              <a:ext uri="{FF2B5EF4-FFF2-40B4-BE49-F238E27FC236}">
                <a16:creationId xmlns:a16="http://schemas.microsoft.com/office/drawing/2014/main" id="{7930BCB6-858B-4FFB-A578-9DD6020EE65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12900" y="1849438"/>
            <a:ext cx="1606550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556" name="Line 175">
            <a:extLst>
              <a:ext uri="{FF2B5EF4-FFF2-40B4-BE49-F238E27FC236}">
                <a16:creationId xmlns:a16="http://schemas.microsoft.com/office/drawing/2014/main" id="{3DEC4294-E8C2-4CE7-9708-D081AEA5243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06550" y="2116138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57" name="Line 176">
            <a:extLst>
              <a:ext uri="{FF2B5EF4-FFF2-40B4-BE49-F238E27FC236}">
                <a16:creationId xmlns:a16="http://schemas.microsoft.com/office/drawing/2014/main" id="{9EEE572D-DE9A-4117-8BC9-02763B72824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06550" y="239077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58" name="Line 177">
            <a:extLst>
              <a:ext uri="{FF2B5EF4-FFF2-40B4-BE49-F238E27FC236}">
                <a16:creationId xmlns:a16="http://schemas.microsoft.com/office/drawing/2014/main" id="{77EA7632-4BC6-41E1-9701-BF257817687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04963" y="268763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59" name="Line 178">
            <a:extLst>
              <a:ext uri="{FF2B5EF4-FFF2-40B4-BE49-F238E27FC236}">
                <a16:creationId xmlns:a16="http://schemas.microsoft.com/office/drawing/2014/main" id="{4B906E62-58E5-4503-9C19-F2FCA9D0D23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04963" y="296068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60" name="Line 179">
            <a:extLst>
              <a:ext uri="{FF2B5EF4-FFF2-40B4-BE49-F238E27FC236}">
                <a16:creationId xmlns:a16="http://schemas.microsoft.com/office/drawing/2014/main" id="{9EBAF46B-FA4F-4792-8CBE-F9872B5440F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17663" y="3208338"/>
            <a:ext cx="1620837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61" name="Line 180">
            <a:extLst>
              <a:ext uri="{FF2B5EF4-FFF2-40B4-BE49-F238E27FC236}">
                <a16:creationId xmlns:a16="http://schemas.microsoft.com/office/drawing/2014/main" id="{4DE9CB2A-37DD-4A9F-8F96-F0854A7CB27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544763" y="1839913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62" name="Line 181">
            <a:extLst>
              <a:ext uri="{FF2B5EF4-FFF2-40B4-BE49-F238E27FC236}">
                <a16:creationId xmlns:a16="http://schemas.microsoft.com/office/drawing/2014/main" id="{66C883F5-ECB3-402F-BAA7-B4E05CF86CD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911350" y="1839913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63" name="Line 182">
            <a:extLst>
              <a:ext uri="{FF2B5EF4-FFF2-40B4-BE49-F238E27FC236}">
                <a16:creationId xmlns:a16="http://schemas.microsoft.com/office/drawing/2014/main" id="{0EB9CDE1-E823-4C9C-A504-AC0198FF052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16150" y="1839913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64" name="Line 183">
            <a:extLst>
              <a:ext uri="{FF2B5EF4-FFF2-40B4-BE49-F238E27FC236}">
                <a16:creationId xmlns:a16="http://schemas.microsoft.com/office/drawing/2014/main" id="{FC99E9AA-85F1-47D0-9695-E65CCFC2E86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873375" y="1839913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65" name="Rectangle 184">
            <a:extLst>
              <a:ext uri="{FF2B5EF4-FFF2-40B4-BE49-F238E27FC236}">
                <a16:creationId xmlns:a16="http://schemas.microsoft.com/office/drawing/2014/main" id="{DCE15623-7D0C-46DA-BC19-977D09BD52C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217738" y="2700338"/>
            <a:ext cx="328612" cy="24765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566" name="Line 185">
            <a:extLst>
              <a:ext uri="{FF2B5EF4-FFF2-40B4-BE49-F238E27FC236}">
                <a16:creationId xmlns:a16="http://schemas.microsoft.com/office/drawing/2014/main" id="{2F8A46B3-36F5-4327-A0D3-CF6038D16A95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222500" y="2701925"/>
            <a:ext cx="122238" cy="109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67" name="Line 186">
            <a:extLst>
              <a:ext uri="{FF2B5EF4-FFF2-40B4-BE49-F238E27FC236}">
                <a16:creationId xmlns:a16="http://schemas.microsoft.com/office/drawing/2014/main" id="{9A3D4025-E6C2-4BC6-A183-FE21CC2D4515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222500" y="2687638"/>
            <a:ext cx="296863" cy="257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68" name="Line 187">
            <a:extLst>
              <a:ext uri="{FF2B5EF4-FFF2-40B4-BE49-F238E27FC236}">
                <a16:creationId xmlns:a16="http://schemas.microsoft.com/office/drawing/2014/main" id="{613D272A-B373-492E-A806-7527A03B754D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379663" y="2824163"/>
            <a:ext cx="139700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69" name="Line 188">
            <a:extLst>
              <a:ext uri="{FF2B5EF4-FFF2-40B4-BE49-F238E27FC236}">
                <a16:creationId xmlns:a16="http://schemas.microsoft.com/office/drawing/2014/main" id="{256E5951-5287-4C27-BF6C-97B3689B8F5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22500" y="2701925"/>
            <a:ext cx="296863" cy="242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70" name="Rectangle 189">
            <a:extLst>
              <a:ext uri="{FF2B5EF4-FFF2-40B4-BE49-F238E27FC236}">
                <a16:creationId xmlns:a16="http://schemas.microsoft.com/office/drawing/2014/main" id="{4503489D-02AB-42A3-951E-84DA691A5BF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14488" y="3690938"/>
            <a:ext cx="1616075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571" name="Line 190">
            <a:extLst>
              <a:ext uri="{FF2B5EF4-FFF2-40B4-BE49-F238E27FC236}">
                <a16:creationId xmlns:a16="http://schemas.microsoft.com/office/drawing/2014/main" id="{09688CC2-DA9D-40DE-A7EB-079AA49F1B3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08138" y="3957638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72" name="Line 191">
            <a:extLst>
              <a:ext uri="{FF2B5EF4-FFF2-40B4-BE49-F238E27FC236}">
                <a16:creationId xmlns:a16="http://schemas.microsoft.com/office/drawing/2014/main" id="{B2132904-249E-40AA-831B-9FE04A87805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12900" y="4529138"/>
            <a:ext cx="1616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73" name="Line 192">
            <a:extLst>
              <a:ext uri="{FF2B5EF4-FFF2-40B4-BE49-F238E27FC236}">
                <a16:creationId xmlns:a16="http://schemas.microsoft.com/office/drawing/2014/main" id="{9C8C0BB2-F348-4FDE-84BC-C8B135D47CA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12900" y="4802188"/>
            <a:ext cx="1631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74" name="Line 193">
            <a:extLst>
              <a:ext uri="{FF2B5EF4-FFF2-40B4-BE49-F238E27FC236}">
                <a16:creationId xmlns:a16="http://schemas.microsoft.com/office/drawing/2014/main" id="{360F9615-60C3-46F0-9B0A-DF29C59AB18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552700" y="3706813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75" name="Line 194">
            <a:extLst>
              <a:ext uri="{FF2B5EF4-FFF2-40B4-BE49-F238E27FC236}">
                <a16:creationId xmlns:a16="http://schemas.microsoft.com/office/drawing/2014/main" id="{050A10A8-561A-43F0-B1F3-415108C2BB4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914525" y="3706813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76" name="Line 195">
            <a:extLst>
              <a:ext uri="{FF2B5EF4-FFF2-40B4-BE49-F238E27FC236}">
                <a16:creationId xmlns:a16="http://schemas.microsoft.com/office/drawing/2014/main" id="{31CB2552-E9E5-4BE9-89E8-5E586CDD466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22500" y="3706813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77" name="Line 196">
            <a:extLst>
              <a:ext uri="{FF2B5EF4-FFF2-40B4-BE49-F238E27FC236}">
                <a16:creationId xmlns:a16="http://schemas.microsoft.com/office/drawing/2014/main" id="{CA6F9865-A3EA-4FCB-A4E0-BE67A22C3B1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882900" y="3706813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78" name="Rectangle 197">
            <a:extLst>
              <a:ext uri="{FF2B5EF4-FFF2-40B4-BE49-F238E27FC236}">
                <a16:creationId xmlns:a16="http://schemas.microsoft.com/office/drawing/2014/main" id="{B43C84D2-C421-450B-953E-55F52A47B01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984375" y="4314825"/>
            <a:ext cx="831850" cy="6556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579" name="Rectangle 198">
            <a:extLst>
              <a:ext uri="{FF2B5EF4-FFF2-40B4-BE49-F238E27FC236}">
                <a16:creationId xmlns:a16="http://schemas.microsoft.com/office/drawing/2014/main" id="{8E1121F9-9AB0-47A1-B8B9-3889FCD275A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468563" y="4673600"/>
            <a:ext cx="317500" cy="261938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580" name="Line 199">
            <a:extLst>
              <a:ext uri="{FF2B5EF4-FFF2-40B4-BE49-F238E27FC236}">
                <a16:creationId xmlns:a16="http://schemas.microsoft.com/office/drawing/2014/main" id="{45C050D9-6DE8-477A-A923-BE7F2F3C2C3C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466975" y="4683125"/>
            <a:ext cx="112713" cy="10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81" name="Line 200">
            <a:extLst>
              <a:ext uri="{FF2B5EF4-FFF2-40B4-BE49-F238E27FC236}">
                <a16:creationId xmlns:a16="http://schemas.microsoft.com/office/drawing/2014/main" id="{27FFCBAC-9C68-4963-8ED2-2CF4EFFC3121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466975" y="4667250"/>
            <a:ext cx="287338" cy="258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82" name="Line 201">
            <a:extLst>
              <a:ext uri="{FF2B5EF4-FFF2-40B4-BE49-F238E27FC236}">
                <a16:creationId xmlns:a16="http://schemas.microsoft.com/office/drawing/2014/main" id="{B44F3917-79BE-48F5-8AC9-FA6D048D3AD2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611438" y="4805363"/>
            <a:ext cx="142875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83" name="Rectangle 202">
            <a:extLst>
              <a:ext uri="{FF2B5EF4-FFF2-40B4-BE49-F238E27FC236}">
                <a16:creationId xmlns:a16="http://schemas.microsoft.com/office/drawing/2014/main" id="{A8DFDB80-A8CC-44C2-8BE9-5EEA62780F3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5665788"/>
            <a:ext cx="254000" cy="21590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584" name="Line 203">
            <a:extLst>
              <a:ext uri="{FF2B5EF4-FFF2-40B4-BE49-F238E27FC236}">
                <a16:creationId xmlns:a16="http://schemas.microsoft.com/office/drawing/2014/main" id="{EB3A3FC1-4DFF-4353-89B8-A38549B7FA8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62200" y="5672138"/>
            <a:ext cx="24130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85" name="Line 204">
            <a:extLst>
              <a:ext uri="{FF2B5EF4-FFF2-40B4-BE49-F238E27FC236}">
                <a16:creationId xmlns:a16="http://schemas.microsoft.com/office/drawing/2014/main" id="{84F34286-595A-43C9-9B06-1E001766C9CB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2197100" y="451643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86" name="Line 205">
            <a:extLst>
              <a:ext uri="{FF2B5EF4-FFF2-40B4-BE49-F238E27FC236}">
                <a16:creationId xmlns:a16="http://schemas.microsoft.com/office/drawing/2014/main" id="{6FBB0872-A7FE-49C9-A986-30CB722942F3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2349500" y="615473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87" name="Rectangle 206">
            <a:extLst>
              <a:ext uri="{FF2B5EF4-FFF2-40B4-BE49-F238E27FC236}">
                <a16:creationId xmlns:a16="http://schemas.microsoft.com/office/drawing/2014/main" id="{D87E42E9-6A70-460B-AA38-22E534DA7C4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232400" y="1811338"/>
            <a:ext cx="1606550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588" name="Line 207">
            <a:extLst>
              <a:ext uri="{FF2B5EF4-FFF2-40B4-BE49-F238E27FC236}">
                <a16:creationId xmlns:a16="http://schemas.microsoft.com/office/drawing/2014/main" id="{2545A1A9-497E-4EF0-B90D-5E3FF2D42C1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26050" y="2078038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89" name="Line 208">
            <a:extLst>
              <a:ext uri="{FF2B5EF4-FFF2-40B4-BE49-F238E27FC236}">
                <a16:creationId xmlns:a16="http://schemas.microsoft.com/office/drawing/2014/main" id="{F01E0DC6-B63D-47A8-8B56-B6F86E8D7C3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26050" y="235267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90" name="Line 209">
            <a:extLst>
              <a:ext uri="{FF2B5EF4-FFF2-40B4-BE49-F238E27FC236}">
                <a16:creationId xmlns:a16="http://schemas.microsoft.com/office/drawing/2014/main" id="{B3B544D6-C6A9-4B31-A9BA-8451BAECED6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24463" y="264953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91" name="Line 210">
            <a:extLst>
              <a:ext uri="{FF2B5EF4-FFF2-40B4-BE49-F238E27FC236}">
                <a16:creationId xmlns:a16="http://schemas.microsoft.com/office/drawing/2014/main" id="{E4C030BC-C262-4EE5-989D-49249152638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24463" y="2922588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92" name="Line 211">
            <a:extLst>
              <a:ext uri="{FF2B5EF4-FFF2-40B4-BE49-F238E27FC236}">
                <a16:creationId xmlns:a16="http://schemas.microsoft.com/office/drawing/2014/main" id="{CE79E313-1D8B-4B11-9185-D72C5024AA1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164263" y="1801813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93" name="Line 212">
            <a:extLst>
              <a:ext uri="{FF2B5EF4-FFF2-40B4-BE49-F238E27FC236}">
                <a16:creationId xmlns:a16="http://schemas.microsoft.com/office/drawing/2014/main" id="{5561FA0C-05FC-4D08-B87B-D64D0BA6655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530850" y="1801813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94" name="Line 213">
            <a:extLst>
              <a:ext uri="{FF2B5EF4-FFF2-40B4-BE49-F238E27FC236}">
                <a16:creationId xmlns:a16="http://schemas.microsoft.com/office/drawing/2014/main" id="{923E6E85-99A1-4526-B25E-1A0FEC8FFA8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835650" y="1801813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95" name="Line 214">
            <a:extLst>
              <a:ext uri="{FF2B5EF4-FFF2-40B4-BE49-F238E27FC236}">
                <a16:creationId xmlns:a16="http://schemas.microsoft.com/office/drawing/2014/main" id="{B3C1DF81-0F40-4E01-AC89-4750EB6AF88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492875" y="1801813"/>
            <a:ext cx="0" cy="162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96" name="Rectangle 215">
            <a:extLst>
              <a:ext uri="{FF2B5EF4-FFF2-40B4-BE49-F238E27FC236}">
                <a16:creationId xmlns:a16="http://schemas.microsoft.com/office/drawing/2014/main" id="{C979B4C9-4268-46DA-870D-AD2074928A6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37238" y="2662238"/>
            <a:ext cx="328612" cy="247650"/>
          </a:xfrm>
          <a:prstGeom prst="rect">
            <a:avLst/>
          </a:prstGeom>
          <a:solidFill>
            <a:srgbClr val="063DE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597" name="Line 216">
            <a:extLst>
              <a:ext uri="{FF2B5EF4-FFF2-40B4-BE49-F238E27FC236}">
                <a16:creationId xmlns:a16="http://schemas.microsoft.com/office/drawing/2014/main" id="{A78695BE-BEC3-42A1-93DF-F42AF251CE1F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5842000" y="2663825"/>
            <a:ext cx="122238" cy="109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98" name="Line 217">
            <a:extLst>
              <a:ext uri="{FF2B5EF4-FFF2-40B4-BE49-F238E27FC236}">
                <a16:creationId xmlns:a16="http://schemas.microsoft.com/office/drawing/2014/main" id="{13D38526-F8EC-45AE-8F44-6E4C26FC66A3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5842000" y="2649538"/>
            <a:ext cx="296863" cy="257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599" name="Line 218">
            <a:extLst>
              <a:ext uri="{FF2B5EF4-FFF2-40B4-BE49-F238E27FC236}">
                <a16:creationId xmlns:a16="http://schemas.microsoft.com/office/drawing/2014/main" id="{45C27CAC-027D-4CEA-ACF8-A7D1F203B355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5999163" y="2786063"/>
            <a:ext cx="139700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00" name="Line 219">
            <a:extLst>
              <a:ext uri="{FF2B5EF4-FFF2-40B4-BE49-F238E27FC236}">
                <a16:creationId xmlns:a16="http://schemas.microsoft.com/office/drawing/2014/main" id="{3074C399-C176-49E5-BDF2-8A29C87E0F9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842000" y="2663825"/>
            <a:ext cx="296863" cy="242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01" name="Rectangle 220">
            <a:extLst>
              <a:ext uri="{FF2B5EF4-FFF2-40B4-BE49-F238E27FC236}">
                <a16:creationId xmlns:a16="http://schemas.microsoft.com/office/drawing/2014/main" id="{A780356B-1F70-4AA7-ACB1-AB1C221D5A5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233988" y="3652838"/>
            <a:ext cx="1616075" cy="160655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602" name="Line 221">
            <a:extLst>
              <a:ext uri="{FF2B5EF4-FFF2-40B4-BE49-F238E27FC236}">
                <a16:creationId xmlns:a16="http://schemas.microsoft.com/office/drawing/2014/main" id="{FE5B4032-CAEE-4AEF-BF29-22C9D36CE1F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27638" y="3919538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03" name="Line 222">
            <a:extLst>
              <a:ext uri="{FF2B5EF4-FFF2-40B4-BE49-F238E27FC236}">
                <a16:creationId xmlns:a16="http://schemas.microsoft.com/office/drawing/2014/main" id="{7EB95B7D-6BCF-46FB-AF2F-2DCABFEA311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32400" y="4491038"/>
            <a:ext cx="1616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04" name="Line 223">
            <a:extLst>
              <a:ext uri="{FF2B5EF4-FFF2-40B4-BE49-F238E27FC236}">
                <a16:creationId xmlns:a16="http://schemas.microsoft.com/office/drawing/2014/main" id="{C0612CDE-9A82-4D05-A071-1EDE6FDEDB9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32400" y="4764088"/>
            <a:ext cx="1631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05" name="Line 224">
            <a:extLst>
              <a:ext uri="{FF2B5EF4-FFF2-40B4-BE49-F238E27FC236}">
                <a16:creationId xmlns:a16="http://schemas.microsoft.com/office/drawing/2014/main" id="{4276775C-E9CA-4B22-8321-D947929A7C5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172200" y="3668713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06" name="Line 225">
            <a:extLst>
              <a:ext uri="{FF2B5EF4-FFF2-40B4-BE49-F238E27FC236}">
                <a16:creationId xmlns:a16="http://schemas.microsoft.com/office/drawing/2014/main" id="{0A119456-B981-47CC-9B09-EA3CBC43EF6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534025" y="3668713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07" name="Line 226">
            <a:extLst>
              <a:ext uri="{FF2B5EF4-FFF2-40B4-BE49-F238E27FC236}">
                <a16:creationId xmlns:a16="http://schemas.microsoft.com/office/drawing/2014/main" id="{6A5DB9A5-0B94-422D-BBC3-9C34E872543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842000" y="3668713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08" name="Line 227">
            <a:extLst>
              <a:ext uri="{FF2B5EF4-FFF2-40B4-BE49-F238E27FC236}">
                <a16:creationId xmlns:a16="http://schemas.microsoft.com/office/drawing/2014/main" id="{C5020504-DD6E-4771-8BB8-F98476F47E5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502400" y="3668713"/>
            <a:ext cx="0" cy="159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09" name="Rectangle 228">
            <a:extLst>
              <a:ext uri="{FF2B5EF4-FFF2-40B4-BE49-F238E27FC236}">
                <a16:creationId xmlns:a16="http://schemas.microsoft.com/office/drawing/2014/main" id="{12A4FF76-331E-47F3-A206-F7FA7636443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088063" y="4635500"/>
            <a:ext cx="317500" cy="261938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610" name="Line 229">
            <a:extLst>
              <a:ext uri="{FF2B5EF4-FFF2-40B4-BE49-F238E27FC236}">
                <a16:creationId xmlns:a16="http://schemas.microsoft.com/office/drawing/2014/main" id="{17C5455F-AEFD-4C14-A540-170B6EB00EA9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6086475" y="4645025"/>
            <a:ext cx="112713" cy="10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11" name="Line 230">
            <a:extLst>
              <a:ext uri="{FF2B5EF4-FFF2-40B4-BE49-F238E27FC236}">
                <a16:creationId xmlns:a16="http://schemas.microsoft.com/office/drawing/2014/main" id="{4C24EB0F-B345-465A-B9A1-F30D22CF9F21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6086475" y="4629150"/>
            <a:ext cx="287338" cy="258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12" name="Line 231">
            <a:extLst>
              <a:ext uri="{FF2B5EF4-FFF2-40B4-BE49-F238E27FC236}">
                <a16:creationId xmlns:a16="http://schemas.microsoft.com/office/drawing/2014/main" id="{F0A4E67F-93B7-4B91-AF49-74A3C6C1F4C5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6230938" y="4767263"/>
            <a:ext cx="142875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13" name="Rectangle 232">
            <a:extLst>
              <a:ext uri="{FF2B5EF4-FFF2-40B4-BE49-F238E27FC236}">
                <a16:creationId xmlns:a16="http://schemas.microsoft.com/office/drawing/2014/main" id="{D533448E-2BAD-4E61-8AAB-DB0F54BF5F7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994400" y="5627688"/>
            <a:ext cx="254000" cy="215900"/>
          </a:xfrm>
          <a:prstGeom prst="rect">
            <a:avLst/>
          </a:prstGeom>
          <a:solidFill>
            <a:srgbClr val="063DE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3614" name="Line 233">
            <a:extLst>
              <a:ext uri="{FF2B5EF4-FFF2-40B4-BE49-F238E27FC236}">
                <a16:creationId xmlns:a16="http://schemas.microsoft.com/office/drawing/2014/main" id="{E717DE2B-97FB-457B-B59E-19F1898538A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981700" y="5634038"/>
            <a:ext cx="24130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15" name="Line 234">
            <a:extLst>
              <a:ext uri="{FF2B5EF4-FFF2-40B4-BE49-F238E27FC236}">
                <a16:creationId xmlns:a16="http://schemas.microsoft.com/office/drawing/2014/main" id="{D52DA746-9AB7-4215-8832-5A42FC147CEC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5816600" y="447833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16" name="Line 235">
            <a:extLst>
              <a:ext uri="{FF2B5EF4-FFF2-40B4-BE49-F238E27FC236}">
                <a16:creationId xmlns:a16="http://schemas.microsoft.com/office/drawing/2014/main" id="{FC2602B8-962F-4DE2-A71D-5CA044B149C8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5969000" y="6116638"/>
            <a:ext cx="2667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1020" name="Rectangle 236">
            <a:extLst>
              <a:ext uri="{FF2B5EF4-FFF2-40B4-BE49-F238E27FC236}">
                <a16:creationId xmlns:a16="http://schemas.microsoft.com/office/drawing/2014/main" id="{A6BF6642-6C62-4C53-A976-39A3D105EEE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735138" y="1270000"/>
            <a:ext cx="132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Encoder</a:t>
            </a:r>
          </a:p>
        </p:txBody>
      </p:sp>
      <p:sp>
        <p:nvSpPr>
          <p:cNvPr id="631021" name="Rectangle 237">
            <a:extLst>
              <a:ext uri="{FF2B5EF4-FFF2-40B4-BE49-F238E27FC236}">
                <a16:creationId xmlns:a16="http://schemas.microsoft.com/office/drawing/2014/main" id="{FA1E15A4-4561-4772-98AF-B7540FFCC0A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335588" y="1268413"/>
            <a:ext cx="1338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Decoder</a:t>
            </a:r>
          </a:p>
        </p:txBody>
      </p:sp>
      <p:sp>
        <p:nvSpPr>
          <p:cNvPr id="23619" name="Line 238">
            <a:extLst>
              <a:ext uri="{FF2B5EF4-FFF2-40B4-BE49-F238E27FC236}">
                <a16:creationId xmlns:a16="http://schemas.microsoft.com/office/drawing/2014/main" id="{44231295-1BF4-4258-87C7-E66583E907C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581400" y="6046788"/>
            <a:ext cx="144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1023" name="Rectangle 239">
            <a:extLst>
              <a:ext uri="{FF2B5EF4-FFF2-40B4-BE49-F238E27FC236}">
                <a16:creationId xmlns:a16="http://schemas.microsoft.com/office/drawing/2014/main" id="{CE2AFC3D-243F-4B04-ABBA-88413BD7260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97275" y="2298700"/>
            <a:ext cx="1133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current</a:t>
            </a:r>
          </a:p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 frame</a:t>
            </a:r>
          </a:p>
        </p:txBody>
      </p:sp>
      <p:sp>
        <p:nvSpPr>
          <p:cNvPr id="631024" name="Rectangle 240">
            <a:extLst>
              <a:ext uri="{FF2B5EF4-FFF2-40B4-BE49-F238E27FC236}">
                <a16:creationId xmlns:a16="http://schemas.microsoft.com/office/drawing/2014/main" id="{2B13D9F2-5CFA-43DC-97D1-3B8BACB4AF5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22663" y="4146550"/>
            <a:ext cx="13382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previous</a:t>
            </a:r>
          </a:p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 frame</a:t>
            </a:r>
          </a:p>
        </p:txBody>
      </p:sp>
      <p:sp>
        <p:nvSpPr>
          <p:cNvPr id="23622" name="Line 241">
            <a:extLst>
              <a:ext uri="{FF2B5EF4-FFF2-40B4-BE49-F238E27FC236}">
                <a16:creationId xmlns:a16="http://schemas.microsoft.com/office/drawing/2014/main" id="{1ED84D3F-FED6-4B2C-840F-10CB47326C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4529138"/>
            <a:ext cx="0" cy="273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23" name="Line 242">
            <a:extLst>
              <a:ext uri="{FF2B5EF4-FFF2-40B4-BE49-F238E27FC236}">
                <a16:creationId xmlns:a16="http://schemas.microsoft.com/office/drawing/2014/main" id="{9895D9F9-AC82-4E98-B5F1-246DAE97B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4529138"/>
            <a:ext cx="336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24" name="Line 243">
            <a:extLst>
              <a:ext uri="{FF2B5EF4-FFF2-40B4-BE49-F238E27FC236}">
                <a16:creationId xmlns:a16="http://schemas.microsoft.com/office/drawing/2014/main" id="{517BFD3E-A6D0-4F08-AD72-63980C4598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795838"/>
            <a:ext cx="2540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25" name="Line 244">
            <a:extLst>
              <a:ext uri="{FF2B5EF4-FFF2-40B4-BE49-F238E27FC236}">
                <a16:creationId xmlns:a16="http://schemas.microsoft.com/office/drawing/2014/main" id="{D959A3A2-C78D-42D0-A4E6-FA7E7F1B1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6350" y="4529138"/>
            <a:ext cx="0" cy="146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26" name="Line 245">
            <a:extLst>
              <a:ext uri="{FF2B5EF4-FFF2-40B4-BE49-F238E27FC236}">
                <a16:creationId xmlns:a16="http://schemas.microsoft.com/office/drawing/2014/main" id="{16626F75-D146-462A-91B9-C576526C33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26125" y="4760913"/>
            <a:ext cx="2540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27" name="Line 246">
            <a:extLst>
              <a:ext uri="{FF2B5EF4-FFF2-40B4-BE49-F238E27FC236}">
                <a16:creationId xmlns:a16="http://schemas.microsoft.com/office/drawing/2014/main" id="{A73EB4A7-6970-4DD1-A4AB-C1C4AE50B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4498975"/>
            <a:ext cx="0" cy="273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28" name="Line 247">
            <a:extLst>
              <a:ext uri="{FF2B5EF4-FFF2-40B4-BE49-F238E27FC236}">
                <a16:creationId xmlns:a16="http://schemas.microsoft.com/office/drawing/2014/main" id="{EDAFCA7C-CEFF-4881-8C62-F4BB7EA47BF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2475" y="4492625"/>
            <a:ext cx="336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29" name="Line 248">
            <a:extLst>
              <a:ext uri="{FF2B5EF4-FFF2-40B4-BE49-F238E27FC236}">
                <a16:creationId xmlns:a16="http://schemas.microsoft.com/office/drawing/2014/main" id="{7EEA6BAA-7B9F-4338-8AC3-B892973F5E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0613" y="4483100"/>
            <a:ext cx="0" cy="146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30" name="Line 249">
            <a:extLst>
              <a:ext uri="{FF2B5EF4-FFF2-40B4-BE49-F238E27FC236}">
                <a16:creationId xmlns:a16="http://schemas.microsoft.com/office/drawing/2014/main" id="{BA794EC6-9F42-45E4-B43D-C4FA987BA8C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08138" y="4252913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31" name="Line 250">
            <a:extLst>
              <a:ext uri="{FF2B5EF4-FFF2-40B4-BE49-F238E27FC236}">
                <a16:creationId xmlns:a16="http://schemas.microsoft.com/office/drawing/2014/main" id="{A7F81D36-5388-4819-84DD-0C61BAE150F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46688" y="4214813"/>
            <a:ext cx="1628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32" name="Line 251">
            <a:extLst>
              <a:ext uri="{FF2B5EF4-FFF2-40B4-BE49-F238E27FC236}">
                <a16:creationId xmlns:a16="http://schemas.microsoft.com/office/drawing/2014/main" id="{FFB96541-7987-4606-8440-58DA77808A5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26050" y="317817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33" name="Line 252">
            <a:extLst>
              <a:ext uri="{FF2B5EF4-FFF2-40B4-BE49-F238E27FC236}">
                <a16:creationId xmlns:a16="http://schemas.microsoft.com/office/drawing/2014/main" id="{6E6F2C57-F7DE-4653-9EF5-C431E1FE2E6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238750" y="503237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34" name="Line 253">
            <a:extLst>
              <a:ext uri="{FF2B5EF4-FFF2-40B4-BE49-F238E27FC236}">
                <a16:creationId xmlns:a16="http://schemas.microsoft.com/office/drawing/2014/main" id="{2012F068-671C-43A5-A21C-657C6221FE6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06550" y="508317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35" name="Line 254">
            <a:extLst>
              <a:ext uri="{FF2B5EF4-FFF2-40B4-BE49-F238E27FC236}">
                <a16:creationId xmlns:a16="http://schemas.microsoft.com/office/drawing/2014/main" id="{CDEF978D-3A1B-44D0-AA88-4BAD3ABE1C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3170238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36" name="Line 255">
            <a:extLst>
              <a:ext uri="{FF2B5EF4-FFF2-40B4-BE49-F238E27FC236}">
                <a16:creationId xmlns:a16="http://schemas.microsoft.com/office/drawing/2014/main" id="{0D886380-46B0-4CEA-894E-4C75260DE6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9000" y="3094038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1040" name="Rectangle 256">
            <a:extLst>
              <a:ext uri="{FF2B5EF4-FFF2-40B4-BE49-F238E27FC236}">
                <a16:creationId xmlns:a16="http://schemas.microsoft.com/office/drawing/2014/main" id="{C82F2662-CEA1-49EC-BA11-13EC3C1362F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24250" y="5459413"/>
            <a:ext cx="1406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residuals</a:t>
            </a:r>
          </a:p>
        </p:txBody>
      </p:sp>
      <p:sp>
        <p:nvSpPr>
          <p:cNvPr id="631041" name="Rectangle 257">
            <a:extLst>
              <a:ext uri="{FF2B5EF4-FFF2-40B4-BE49-F238E27FC236}">
                <a16:creationId xmlns:a16="http://schemas.microsoft.com/office/drawing/2014/main" id="{01724103-AD5F-4AC9-B2EE-2BA72421D6E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967163" y="6197600"/>
            <a:ext cx="641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MV</a:t>
            </a:r>
          </a:p>
        </p:txBody>
      </p:sp>
      <p:sp>
        <p:nvSpPr>
          <p:cNvPr id="631042" name="Rectangle 258">
            <a:extLst>
              <a:ext uri="{FF2B5EF4-FFF2-40B4-BE49-F238E27FC236}">
                <a16:creationId xmlns:a16="http://schemas.microsoft.com/office/drawing/2014/main" id="{18FDAFF6-4B7D-455B-BF33-4E4B23F5A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" y="247650"/>
            <a:ext cx="894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Motion Compensation Prediction (MCP)</a:t>
            </a:r>
          </a:p>
        </p:txBody>
      </p:sp>
      <p:sp>
        <p:nvSpPr>
          <p:cNvPr id="23640" name="投影片編號版面配置區 89">
            <a:extLst>
              <a:ext uri="{FF2B5EF4-FFF2-40B4-BE49-F238E27FC236}">
                <a16:creationId xmlns:a16="http://schemas.microsoft.com/office/drawing/2014/main" id="{0F2206D7-90F4-42EC-B737-B377D9EC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DEA670-A218-450E-88EF-9E62500F8656}" type="slidenum">
              <a:rPr lang="zh-TW" altLang="en-US" sz="1400" smtClean="0">
                <a:latin typeface="Times New Roman" panose="02020603050405020304" pitchFamily="18" charset="0"/>
              </a:rPr>
              <a:pPr/>
              <a:t>19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D80843B6-E7D3-4322-B4F8-9A0182B8D0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Digital Media World</a:t>
            </a:r>
          </a:p>
        </p:txBody>
      </p:sp>
      <p:sp>
        <p:nvSpPr>
          <p:cNvPr id="5123" name="投影片編號版面配置區 27">
            <a:extLst>
              <a:ext uri="{FF2B5EF4-FFF2-40B4-BE49-F238E27FC236}">
                <a16:creationId xmlns:a16="http://schemas.microsoft.com/office/drawing/2014/main" id="{34104CC0-4A44-4F88-AB0E-86880B3A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5A0BC3-ABC1-4632-8BE6-7EEF2C024BEE}" type="slidenum">
              <a:rPr lang="zh-TW" altLang="en-US" sz="1400" smtClean="0">
                <a:latin typeface="Times New Roman" panose="02020603050405020304" pitchFamily="18" charset="0"/>
              </a:rPr>
              <a:pPr/>
              <a:t>2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pic>
        <p:nvPicPr>
          <p:cNvPr id="386051" name="Picture 3">
            <a:extLst>
              <a:ext uri="{FF2B5EF4-FFF2-40B4-BE49-F238E27FC236}">
                <a16:creationId xmlns:a16="http://schemas.microsoft.com/office/drawing/2014/main" id="{7AB48BD4-81DF-4609-B28F-CADF0DDB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938338"/>
            <a:ext cx="32480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6052" name="Rectangle 4">
            <a:extLst>
              <a:ext uri="{FF2B5EF4-FFF2-40B4-BE49-F238E27FC236}">
                <a16:creationId xmlns:a16="http://schemas.microsoft.com/office/drawing/2014/main" id="{1FE11548-BB5C-437F-83EE-627DCEFFE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1223963"/>
            <a:ext cx="405765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519113" indent="-519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Char char="u"/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Many devices</a:t>
            </a:r>
          </a:p>
          <a:p>
            <a:pPr marL="519113" indent="-519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Char char="u"/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Wired or wireless</a:t>
            </a:r>
          </a:p>
          <a:p>
            <a:pPr marL="519113" indent="-519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Char char="u"/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Access from anywhere</a:t>
            </a:r>
          </a:p>
          <a:p>
            <a:pPr marL="519113" indent="-519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Char char="u"/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Software Integration</a:t>
            </a:r>
          </a:p>
          <a:p>
            <a:pPr marL="519113" indent="-519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Char char="u"/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Personalized delivery</a:t>
            </a:r>
          </a:p>
        </p:txBody>
      </p:sp>
      <p:sp>
        <p:nvSpPr>
          <p:cNvPr id="386053" name="Text Box 5">
            <a:extLst>
              <a:ext uri="{FF2B5EF4-FFF2-40B4-BE49-F238E27FC236}">
                <a16:creationId xmlns:a16="http://schemas.microsoft.com/office/drawing/2014/main" id="{9AA326C8-5A8A-4C29-933D-5A7643956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588" y="6327775"/>
            <a:ext cx="4953000" cy="5302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zh-TW" sz="32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Rich Services</a:t>
            </a:r>
          </a:p>
        </p:txBody>
      </p:sp>
      <p:grpSp>
        <p:nvGrpSpPr>
          <p:cNvPr id="5127" name="Group 6">
            <a:extLst>
              <a:ext uri="{FF2B5EF4-FFF2-40B4-BE49-F238E27FC236}">
                <a16:creationId xmlns:a16="http://schemas.microsoft.com/office/drawing/2014/main" id="{14B4B5D9-02F8-43D6-B02E-D75CE6C8CDCC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806700"/>
            <a:ext cx="3429000" cy="1066800"/>
            <a:chOff x="0" y="0"/>
            <a:chExt cx="2160" cy="672"/>
          </a:xfrm>
        </p:grpSpPr>
        <p:sp>
          <p:nvSpPr>
            <p:cNvPr id="5145" name="Rectangle 7">
              <a:extLst>
                <a:ext uri="{FF2B5EF4-FFF2-40B4-BE49-F238E27FC236}">
                  <a16:creationId xmlns:a16="http://schemas.microsoft.com/office/drawing/2014/main" id="{C4DE36C2-B454-40E0-95D7-10EA015C5A21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0" y="0"/>
              <a:ext cx="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146" name="Rectangle 8">
              <a:extLst>
                <a:ext uri="{FF2B5EF4-FFF2-40B4-BE49-F238E27FC236}">
                  <a16:creationId xmlns:a16="http://schemas.microsoft.com/office/drawing/2014/main" id="{36AA3A37-2DE0-49A0-9E50-59CE7AD8F38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0" y="0"/>
              <a:ext cx="2160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TW" altLang="en-US" sz="1000">
                  <a:latin typeface=" helvetica"/>
                  <a:ea typeface="新細明體" panose="02020500000000000000" pitchFamily="18" charset="-120"/>
                  <a:hlinkClick r:id="rId3"/>
                </a:rPr>
                <a:t>  </a:t>
              </a:r>
              <a:r>
                <a:rPr lang="zh-TW" altLang="en-US" sz="6400">
                  <a:latin typeface="Times New Roman" panose="02020603050405020304" pitchFamily="18" charset="0"/>
                  <a:ea typeface="新細明體" panose="02020500000000000000" pitchFamily="18" charset="-120"/>
                </a:rPr>
                <a:t> </a:t>
              </a:r>
              <a:r>
                <a:rPr lang="zh-TW" altLang="en-US" sz="1000">
                  <a:latin typeface="Times New Roman" panose="02020603050405020304" pitchFamily="18" charset="0"/>
                  <a:ea typeface="新細明體" panose="02020500000000000000" pitchFamily="18" charset="-120"/>
                </a:rPr>
                <a:t>                                          </a:t>
              </a:r>
              <a:endParaRPr lang="zh-TW" altLang="en-US" sz="1000">
                <a:latin typeface=" helvetica"/>
                <a:ea typeface="新細明體" panose="02020500000000000000" pitchFamily="18" charset="-120"/>
              </a:endParaRPr>
            </a:p>
          </p:txBody>
        </p:sp>
      </p:grpSp>
      <p:grpSp>
        <p:nvGrpSpPr>
          <p:cNvPr id="5128" name="Group 9">
            <a:extLst>
              <a:ext uri="{FF2B5EF4-FFF2-40B4-BE49-F238E27FC236}">
                <a16:creationId xmlns:a16="http://schemas.microsoft.com/office/drawing/2014/main" id="{AD8F5686-40BD-44C7-B145-6A245F79D5C3}"/>
              </a:ext>
            </a:extLst>
          </p:cNvPr>
          <p:cNvGrpSpPr>
            <a:grpSpLocks/>
          </p:cNvGrpSpPr>
          <p:nvPr/>
        </p:nvGrpSpPr>
        <p:grpSpPr bwMode="auto">
          <a:xfrm>
            <a:off x="5053013" y="1031875"/>
            <a:ext cx="3627437" cy="5578475"/>
            <a:chOff x="3174" y="220"/>
            <a:chExt cx="2285" cy="3514"/>
          </a:xfrm>
        </p:grpSpPr>
        <p:grpSp>
          <p:nvGrpSpPr>
            <p:cNvPr id="5129" name="Group 10">
              <a:extLst>
                <a:ext uri="{FF2B5EF4-FFF2-40B4-BE49-F238E27FC236}">
                  <a16:creationId xmlns:a16="http://schemas.microsoft.com/office/drawing/2014/main" id="{BBCCBF3E-6CAD-43AB-A198-0D75C228AD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4" y="496"/>
              <a:ext cx="2285" cy="3238"/>
              <a:chOff x="3174" y="560"/>
              <a:chExt cx="2285" cy="3238"/>
            </a:xfrm>
          </p:grpSpPr>
          <p:pic>
            <p:nvPicPr>
              <p:cNvPr id="5131" name="Picture 11" descr="handheld device">
                <a:extLst>
                  <a:ext uri="{FF2B5EF4-FFF2-40B4-BE49-F238E27FC236}">
                    <a16:creationId xmlns:a16="http://schemas.microsoft.com/office/drawing/2014/main" id="{BC8AE41C-AAAF-4393-8793-ED6C24C0B0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8" y="2601"/>
                <a:ext cx="490" cy="1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2" name="Picture 12" descr="Rio_PMP300_SE_Product SMALL">
                <a:extLst>
                  <a:ext uri="{FF2B5EF4-FFF2-40B4-BE49-F238E27FC236}">
                    <a16:creationId xmlns:a16="http://schemas.microsoft.com/office/drawing/2014/main" id="{C0022DF5-25E2-41BF-874E-BE06C4C3F1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" y="1670"/>
                <a:ext cx="519" cy="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133" name="Group 13">
                <a:extLst>
                  <a:ext uri="{FF2B5EF4-FFF2-40B4-BE49-F238E27FC236}">
                    <a16:creationId xmlns:a16="http://schemas.microsoft.com/office/drawing/2014/main" id="{8B1BAFA0-CD95-4922-BB74-F2C394EEFD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9" y="2806"/>
                <a:ext cx="819" cy="992"/>
                <a:chOff x="184" y="1040"/>
                <a:chExt cx="1176" cy="1424"/>
              </a:xfrm>
            </p:grpSpPr>
            <p:pic>
              <p:nvPicPr>
                <p:cNvPr id="5143" name="Picture 14" descr="Panasonic w_webtv screen">
                  <a:extLst>
                    <a:ext uri="{FF2B5EF4-FFF2-40B4-BE49-F238E27FC236}">
                      <a16:creationId xmlns:a16="http://schemas.microsoft.com/office/drawing/2014/main" id="{5AFA5094-7E80-4570-AA86-5A4BAAA17B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" y="1288"/>
                  <a:ext cx="1176" cy="11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4" name="Picture 15" descr="Sony WebTV">
                  <a:extLst>
                    <a:ext uri="{FF2B5EF4-FFF2-40B4-BE49-F238E27FC236}">
                      <a16:creationId xmlns:a16="http://schemas.microsoft.com/office/drawing/2014/main" id="{A69BE9B5-96BB-461C-947B-A48AAF86A8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" y="1040"/>
                  <a:ext cx="1028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134" name="Picture 16" descr="AutoPC">
                <a:extLst>
                  <a:ext uri="{FF2B5EF4-FFF2-40B4-BE49-F238E27FC236}">
                    <a16:creationId xmlns:a16="http://schemas.microsoft.com/office/drawing/2014/main" id="{F5F2B891-0B24-4D5B-BBA3-B5436B5870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9" y="797"/>
                <a:ext cx="1354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135" name="Group 17">
                <a:extLst>
                  <a:ext uri="{FF2B5EF4-FFF2-40B4-BE49-F238E27FC236}">
                    <a16:creationId xmlns:a16="http://schemas.microsoft.com/office/drawing/2014/main" id="{DD3B7C18-9DDB-4265-8867-E256B9372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13" y="1470"/>
                <a:ext cx="1362" cy="1310"/>
                <a:chOff x="4013" y="1470"/>
                <a:chExt cx="1362" cy="1310"/>
              </a:xfrm>
            </p:grpSpPr>
            <p:grpSp>
              <p:nvGrpSpPr>
                <p:cNvPr id="5139" name="Group 18">
                  <a:extLst>
                    <a:ext uri="{FF2B5EF4-FFF2-40B4-BE49-F238E27FC236}">
                      <a16:creationId xmlns:a16="http://schemas.microsoft.com/office/drawing/2014/main" id="{2E94B31D-A331-4F3C-924D-7A30A5F0B8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13" y="1470"/>
                  <a:ext cx="1362" cy="1310"/>
                  <a:chOff x="3847" y="1500"/>
                  <a:chExt cx="1362" cy="1310"/>
                </a:xfrm>
              </p:grpSpPr>
              <p:pic>
                <p:nvPicPr>
                  <p:cNvPr id="5141" name="Picture 19" descr="NEC PowerMate with Windowmedia screen(4_99)">
                    <a:extLst>
                      <a:ext uri="{FF2B5EF4-FFF2-40B4-BE49-F238E27FC236}">
                        <a16:creationId xmlns:a16="http://schemas.microsoft.com/office/drawing/2014/main" id="{7F654E69-AE18-4CE7-8411-90084394B7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706"/>
                  <a:stretch>
                    <a:fillRect/>
                  </a:stretch>
                </p:blipFill>
                <p:spPr bwMode="auto">
                  <a:xfrm>
                    <a:off x="3847" y="1521"/>
                    <a:ext cx="1268" cy="12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142" name="Picture 20" descr="NEC PowerMate with Windowmedia screen(4_99)">
                    <a:extLst>
                      <a:ext uri="{FF2B5EF4-FFF2-40B4-BE49-F238E27FC236}">
                        <a16:creationId xmlns:a16="http://schemas.microsoft.com/office/drawing/2014/main" id="{4AB62C87-2A1E-4DDE-A2B6-90FBE772D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87488" b="51901"/>
                  <a:stretch>
                    <a:fillRect/>
                  </a:stretch>
                </p:blipFill>
                <p:spPr bwMode="auto">
                  <a:xfrm>
                    <a:off x="4966" y="1500"/>
                    <a:ext cx="243" cy="6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5140" name="Picture 21" descr="screenshot">
                  <a:extLst>
                    <a:ext uri="{FF2B5EF4-FFF2-40B4-BE49-F238E27FC236}">
                      <a16:creationId xmlns:a16="http://schemas.microsoft.com/office/drawing/2014/main" id="{B41507FC-D03C-48E2-8A15-5F1682BFD9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0" t="525"/>
                <a:stretch>
                  <a:fillRect/>
                </a:stretch>
              </p:blipFill>
              <p:spPr bwMode="auto">
                <a:xfrm>
                  <a:off x="4384" y="1633"/>
                  <a:ext cx="656" cy="5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36" name="Group 22">
                <a:extLst>
                  <a:ext uri="{FF2B5EF4-FFF2-40B4-BE49-F238E27FC236}">
                    <a16:creationId xmlns:a16="http://schemas.microsoft.com/office/drawing/2014/main" id="{8F0D9FA9-4F19-4849-A410-33AFEE8D80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63" y="560"/>
                <a:ext cx="496" cy="800"/>
                <a:chOff x="4629" y="1792"/>
                <a:chExt cx="623" cy="1005"/>
              </a:xfrm>
            </p:grpSpPr>
            <p:pic>
              <p:nvPicPr>
                <p:cNvPr id="5137" name="Picture 23">
                  <a:extLst>
                    <a:ext uri="{FF2B5EF4-FFF2-40B4-BE49-F238E27FC236}">
                      <a16:creationId xmlns:a16="http://schemas.microsoft.com/office/drawing/2014/main" id="{6D17B54B-DA00-469B-A8D1-6AC1F4CF17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53" t="2167" r="10330" b="7047"/>
                <a:stretch>
                  <a:fillRect/>
                </a:stretch>
              </p:blipFill>
              <p:spPr bwMode="auto">
                <a:xfrm>
                  <a:off x="4629" y="1792"/>
                  <a:ext cx="623" cy="10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38" name="Picture 24">
                  <a:extLst>
                    <a:ext uri="{FF2B5EF4-FFF2-40B4-BE49-F238E27FC236}">
                      <a16:creationId xmlns:a16="http://schemas.microsoft.com/office/drawing/2014/main" id="{F4E33101-85F4-43C5-B46A-4A8BED5D7B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76" t="4564" r="6963" b="5325"/>
                <a:stretch>
                  <a:fillRect/>
                </a:stretch>
              </p:blipFill>
              <p:spPr bwMode="auto">
                <a:xfrm>
                  <a:off x="4712" y="1916"/>
                  <a:ext cx="474" cy="6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5130" name="Picture 25" descr="GPD_1560_27_0_1">
              <a:hlinkClick r:id="rId3"/>
              <a:extLst>
                <a:ext uri="{FF2B5EF4-FFF2-40B4-BE49-F238E27FC236}">
                  <a16:creationId xmlns:a16="http://schemas.microsoft.com/office/drawing/2014/main" id="{4CAB5A62-D6FC-4F5B-A78D-37E65C464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14" b="32291"/>
            <a:stretch>
              <a:fillRect/>
            </a:stretch>
          </p:blipFill>
          <p:spPr bwMode="auto">
            <a:xfrm>
              <a:off x="4114" y="220"/>
              <a:ext cx="852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2" grpId="0" autoUpdateAnimBg="0"/>
      <p:bldP spid="38605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>
            <a:extLst>
              <a:ext uri="{FF2B5EF4-FFF2-40B4-BE49-F238E27FC236}">
                <a16:creationId xmlns:a16="http://schemas.microsoft.com/office/drawing/2014/main" id="{7625091A-4591-45B3-A03A-37B4CD1B21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Motion Compensated Predictive Coding</a:t>
            </a:r>
          </a:p>
        </p:txBody>
      </p:sp>
      <p:sp>
        <p:nvSpPr>
          <p:cNvPr id="24579" name="投影片編號版面配置區 9">
            <a:extLst>
              <a:ext uri="{FF2B5EF4-FFF2-40B4-BE49-F238E27FC236}">
                <a16:creationId xmlns:a16="http://schemas.microsoft.com/office/drawing/2014/main" id="{8A8778E1-E428-4A84-A51D-7A3C893A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7D9011-C8CD-4508-AE7A-F979CDEEF7E7}" type="slidenum">
              <a:rPr lang="zh-TW" altLang="en-US" sz="1400" smtClean="0">
                <a:latin typeface="Times New Roman" panose="02020603050405020304" pitchFamily="18" charset="0"/>
              </a:rPr>
              <a:pPr/>
              <a:t>20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53987" name="Rectangle 3">
            <a:extLst>
              <a:ext uri="{FF2B5EF4-FFF2-40B4-BE49-F238E27FC236}">
                <a16:creationId xmlns:a16="http://schemas.microsoft.com/office/drawing/2014/main" id="{5279EC0B-73FE-4549-9085-12A9C5026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6461125"/>
            <a:ext cx="20272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Frame2 with MV</a:t>
            </a:r>
            <a:endParaRPr lang="en-US" altLang="zh-TW" sz="160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553988" name="Rectangle 4">
            <a:extLst>
              <a:ext uri="{FF2B5EF4-FFF2-40B4-BE49-F238E27FC236}">
                <a16:creationId xmlns:a16="http://schemas.microsoft.com/office/drawing/2014/main" id="{B1DA1695-7EB7-4AA6-8320-E5DBA37C8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6453188"/>
            <a:ext cx="307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MC prediction error frame</a:t>
            </a:r>
            <a:endParaRPr lang="en-US" altLang="zh-TW" sz="160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553990" name="Rectangle 6">
            <a:extLst>
              <a:ext uri="{FF2B5EF4-FFF2-40B4-BE49-F238E27FC236}">
                <a16:creationId xmlns:a16="http://schemas.microsoft.com/office/drawing/2014/main" id="{1F43F289-2923-4CEB-A93B-5895AB0C3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3775075"/>
            <a:ext cx="1128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Frame 1</a:t>
            </a:r>
            <a:endParaRPr lang="en-US" altLang="zh-TW" sz="16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553991" name="Rectangle 7">
            <a:extLst>
              <a:ext uri="{FF2B5EF4-FFF2-40B4-BE49-F238E27FC236}">
                <a16:creationId xmlns:a16="http://schemas.microsoft.com/office/drawing/2014/main" id="{25E0B4BD-228B-4D87-B148-CDADFF581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488" y="3781425"/>
            <a:ext cx="1128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Frame 2</a:t>
            </a:r>
            <a:endParaRPr lang="en-US" altLang="zh-TW" sz="160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pic>
        <p:nvPicPr>
          <p:cNvPr id="24584" name="圖片 2">
            <a:extLst>
              <a:ext uri="{FF2B5EF4-FFF2-40B4-BE49-F238E27FC236}">
                <a16:creationId xmlns:a16="http://schemas.microsoft.com/office/drawing/2014/main" id="{C4D451A5-3CF4-442F-AD6C-FE3ED3C1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468438"/>
            <a:ext cx="3360737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圖片 3">
            <a:extLst>
              <a:ext uri="{FF2B5EF4-FFF2-40B4-BE49-F238E27FC236}">
                <a16:creationId xmlns:a16="http://schemas.microsoft.com/office/drawing/2014/main" id="{8D67426C-52A6-4F44-AD2B-31B90A0E1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468438"/>
            <a:ext cx="3373437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圖片 4">
            <a:extLst>
              <a:ext uri="{FF2B5EF4-FFF2-40B4-BE49-F238E27FC236}">
                <a16:creationId xmlns:a16="http://schemas.microsoft.com/office/drawing/2014/main" id="{390A7AB6-E23D-4C80-B331-60E65382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4179888"/>
            <a:ext cx="3360738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圖片 5">
            <a:extLst>
              <a:ext uri="{FF2B5EF4-FFF2-40B4-BE49-F238E27FC236}">
                <a16:creationId xmlns:a16="http://schemas.microsoft.com/office/drawing/2014/main" id="{6AE505E4-1C5E-4C80-92CB-FB01D571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4178300"/>
            <a:ext cx="334803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>
            <a:extLst>
              <a:ext uri="{FF2B5EF4-FFF2-40B4-BE49-F238E27FC236}">
                <a16:creationId xmlns:a16="http://schemas.microsoft.com/office/drawing/2014/main" id="{DDC9302A-8FC6-447A-B541-3B962BC16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H.261 Video Codec</a:t>
            </a:r>
          </a:p>
        </p:txBody>
      </p:sp>
      <p:sp>
        <p:nvSpPr>
          <p:cNvPr id="25603" name="投影片編號版面配置區 51">
            <a:extLst>
              <a:ext uri="{FF2B5EF4-FFF2-40B4-BE49-F238E27FC236}">
                <a16:creationId xmlns:a16="http://schemas.microsoft.com/office/drawing/2014/main" id="{17DC73CB-84A2-4E66-B509-FBD7DD7C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10325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6D485C-771A-4E16-83E4-3F062D047156}" type="slidenum">
              <a:rPr lang="zh-TW" altLang="en-US" sz="1400" smtClean="0">
                <a:latin typeface="Times New Roman" panose="02020603050405020304" pitchFamily="18" charset="0"/>
              </a:rPr>
              <a:pPr/>
              <a:t>21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40A8B45B-01EE-45B9-88DF-536FA5115E5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937125" y="2544763"/>
            <a:ext cx="419100" cy="27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27620A2C-4381-42D3-9912-A558993ED63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832225" y="2532063"/>
            <a:ext cx="7112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552966" name="Rectangle 6">
            <a:extLst>
              <a:ext uri="{FF2B5EF4-FFF2-40B4-BE49-F238E27FC236}">
                <a16:creationId xmlns:a16="http://schemas.microsoft.com/office/drawing/2014/main" id="{A2F85786-7DD3-46D8-9E67-08A12889D49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886200" y="25146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DCT</a:t>
            </a:r>
          </a:p>
        </p:txBody>
      </p:sp>
      <p:sp>
        <p:nvSpPr>
          <p:cNvPr id="552967" name="Rectangle 7">
            <a:extLst>
              <a:ext uri="{FF2B5EF4-FFF2-40B4-BE49-F238E27FC236}">
                <a16:creationId xmlns:a16="http://schemas.microsoft.com/office/drawing/2014/main" id="{5E9BD147-0006-4627-956F-04A4309E83F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953000" y="2514600"/>
            <a:ext cx="36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Q</a:t>
            </a:r>
          </a:p>
        </p:txBody>
      </p:sp>
      <p:sp>
        <p:nvSpPr>
          <p:cNvPr id="552968" name="Rectangle 8">
            <a:extLst>
              <a:ext uri="{FF2B5EF4-FFF2-40B4-BE49-F238E27FC236}">
                <a16:creationId xmlns:a16="http://schemas.microsoft.com/office/drawing/2014/main" id="{ADC9A7B9-6FBA-4D40-8EE1-C1336001A1B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29300" y="2501900"/>
            <a:ext cx="6667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VLC</a:t>
            </a:r>
          </a:p>
        </p:txBody>
      </p:sp>
      <p:sp>
        <p:nvSpPr>
          <p:cNvPr id="552969" name="Rectangle 9">
            <a:extLst>
              <a:ext uri="{FF2B5EF4-FFF2-40B4-BE49-F238E27FC236}">
                <a16:creationId xmlns:a16="http://schemas.microsoft.com/office/drawing/2014/main" id="{200F8F71-F19F-458E-B0D1-5C068774143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168900" y="3619500"/>
            <a:ext cx="742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IDCT</a:t>
            </a:r>
          </a:p>
        </p:txBody>
      </p:sp>
      <p:sp>
        <p:nvSpPr>
          <p:cNvPr id="25610" name="Rectangle 10">
            <a:extLst>
              <a:ext uri="{FF2B5EF4-FFF2-40B4-BE49-F238E27FC236}">
                <a16:creationId xmlns:a16="http://schemas.microsoft.com/office/drawing/2014/main" id="{F8594916-C172-4A5C-AAB9-5FBB85D367F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14725" y="4700588"/>
            <a:ext cx="15875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5611" name="Line 11">
            <a:extLst>
              <a:ext uri="{FF2B5EF4-FFF2-40B4-BE49-F238E27FC236}">
                <a16:creationId xmlns:a16="http://schemas.microsoft.com/office/drawing/2014/main" id="{EA90208B-D1CE-400C-B625-962283A62EC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572125" y="4481513"/>
            <a:ext cx="0" cy="393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2972" name="Rectangle 12">
            <a:extLst>
              <a:ext uri="{FF2B5EF4-FFF2-40B4-BE49-F238E27FC236}">
                <a16:creationId xmlns:a16="http://schemas.microsoft.com/office/drawing/2014/main" id="{A8E44030-DB70-4DFD-93E3-C49D8977B02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810000" y="4646613"/>
            <a:ext cx="933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Motion</a:t>
            </a:r>
          </a:p>
          <a:p>
            <a:pPr algn="ctr">
              <a:defRPr/>
            </a:pPr>
            <a:endParaRPr lang="zh-TW" altLang="en-US" sz="1800" b="1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552973" name="Rectangle 13">
            <a:extLst>
              <a:ext uri="{FF2B5EF4-FFF2-40B4-BE49-F238E27FC236}">
                <a16:creationId xmlns:a16="http://schemas.microsoft.com/office/drawing/2014/main" id="{724B96B2-183B-45B1-82EE-5534CC37D10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497263" y="4873625"/>
            <a:ext cx="1695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Compensated</a:t>
            </a:r>
          </a:p>
          <a:p>
            <a:pPr algn="ctr">
              <a:defRPr/>
            </a:pPr>
            <a:endParaRPr lang="zh-TW" altLang="en-US" sz="1800" b="1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552974" name="Rectangle 14">
            <a:extLst>
              <a:ext uri="{FF2B5EF4-FFF2-40B4-BE49-F238E27FC236}">
                <a16:creationId xmlns:a16="http://schemas.microsoft.com/office/drawing/2014/main" id="{09D7FEF6-44DA-4B7C-8786-3DE41C71EF8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32200" y="5102225"/>
            <a:ext cx="1301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Prediction</a:t>
            </a:r>
          </a:p>
        </p:txBody>
      </p:sp>
      <p:sp>
        <p:nvSpPr>
          <p:cNvPr id="25615" name="Line 15">
            <a:extLst>
              <a:ext uri="{FF2B5EF4-FFF2-40B4-BE49-F238E27FC236}">
                <a16:creationId xmlns:a16="http://schemas.microsoft.com/office/drawing/2014/main" id="{0BE7F1CA-64B8-4614-96D4-737A5F01A750}"/>
              </a:ext>
            </a:extLst>
          </p:cNvPr>
          <p:cNvSpPr>
            <a:spLocks noChangeShapeType="1"/>
          </p:cNvSpPr>
          <p:nvPr/>
        </p:nvSpPr>
        <p:spPr bwMode="blackWhite">
          <a:xfrm flipH="1" flipV="1">
            <a:off x="2546350" y="5027613"/>
            <a:ext cx="9937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6" name="Rectangle 18">
            <a:extLst>
              <a:ext uri="{FF2B5EF4-FFF2-40B4-BE49-F238E27FC236}">
                <a16:creationId xmlns:a16="http://schemas.microsoft.com/office/drawing/2014/main" id="{25B23221-4D52-4691-8288-3B28DD8F41E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794625" y="2544763"/>
            <a:ext cx="711200" cy="27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552979" name="Rectangle 19">
            <a:extLst>
              <a:ext uri="{FF2B5EF4-FFF2-40B4-BE49-F238E27FC236}">
                <a16:creationId xmlns:a16="http://schemas.microsoft.com/office/drawing/2014/main" id="{65979773-7469-4934-A9F1-CE1DAE0FC59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734300" y="2514600"/>
            <a:ext cx="857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Buffer</a:t>
            </a:r>
          </a:p>
        </p:txBody>
      </p:sp>
      <p:sp>
        <p:nvSpPr>
          <p:cNvPr id="25618" name="Line 20">
            <a:extLst>
              <a:ext uri="{FF2B5EF4-FFF2-40B4-BE49-F238E27FC236}">
                <a16:creationId xmlns:a16="http://schemas.microsoft.com/office/drawing/2014/main" id="{8BB6AF00-78FC-4ACF-A581-20254F30EC2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133975" y="2227263"/>
            <a:ext cx="298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9" name="Line 21">
            <a:extLst>
              <a:ext uri="{FF2B5EF4-FFF2-40B4-BE49-F238E27FC236}">
                <a16:creationId xmlns:a16="http://schemas.microsoft.com/office/drawing/2014/main" id="{9426E17A-3952-4505-9F96-7F87F1F22206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8124825" y="2220913"/>
            <a:ext cx="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2982" name="Rectangle 22">
            <a:extLst>
              <a:ext uri="{FF2B5EF4-FFF2-40B4-BE49-F238E27FC236}">
                <a16:creationId xmlns:a16="http://schemas.microsoft.com/office/drawing/2014/main" id="{72CEEF31-9976-42C6-A0FB-C55B5A186C6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184400" y="2968625"/>
            <a:ext cx="268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-</a:t>
            </a:r>
          </a:p>
        </p:txBody>
      </p:sp>
      <p:sp>
        <p:nvSpPr>
          <p:cNvPr id="25621" name="Rectangle 23">
            <a:extLst>
              <a:ext uri="{FF2B5EF4-FFF2-40B4-BE49-F238E27FC236}">
                <a16:creationId xmlns:a16="http://schemas.microsoft.com/office/drawing/2014/main" id="{1EC65FD1-ADDE-4D24-BB3D-FD466001716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305425" y="3078163"/>
            <a:ext cx="419100" cy="27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552984" name="Rectangle 24">
            <a:extLst>
              <a:ext uri="{FF2B5EF4-FFF2-40B4-BE49-F238E27FC236}">
                <a16:creationId xmlns:a16="http://schemas.microsoft.com/office/drawing/2014/main" id="{6DD963AC-0D98-4378-8188-B323FD19934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334000" y="3048000"/>
            <a:ext cx="425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IQ</a:t>
            </a:r>
          </a:p>
        </p:txBody>
      </p:sp>
      <p:sp>
        <p:nvSpPr>
          <p:cNvPr id="552986" name="Rectangle 26">
            <a:extLst>
              <a:ext uri="{FF2B5EF4-FFF2-40B4-BE49-F238E27FC236}">
                <a16:creationId xmlns:a16="http://schemas.microsoft.com/office/drawing/2014/main" id="{9167C29A-970F-4B69-AD81-875C095F57D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28675" y="1924050"/>
            <a:ext cx="806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Video</a:t>
            </a:r>
          </a:p>
          <a:p>
            <a:pPr algn="ctr">
              <a:defRPr/>
            </a:pPr>
            <a:endParaRPr lang="zh-TW" altLang="en-US" sz="1800" b="1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552987" name="Rectangle 27">
            <a:extLst>
              <a:ext uri="{FF2B5EF4-FFF2-40B4-BE49-F238E27FC236}">
                <a16:creationId xmlns:a16="http://schemas.microsoft.com/office/drawing/2014/main" id="{CA91AFA5-9497-41F3-9EC0-A3AB043E10F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22325" y="2152650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In</a:t>
            </a:r>
          </a:p>
        </p:txBody>
      </p:sp>
      <p:grpSp>
        <p:nvGrpSpPr>
          <p:cNvPr id="25625" name="Group 28">
            <a:extLst>
              <a:ext uri="{FF2B5EF4-FFF2-40B4-BE49-F238E27FC236}">
                <a16:creationId xmlns:a16="http://schemas.microsoft.com/office/drawing/2014/main" id="{769CF24F-A304-4609-91C3-7180E7453814}"/>
              </a:ext>
            </a:extLst>
          </p:cNvPr>
          <p:cNvGrpSpPr>
            <a:grpSpLocks/>
          </p:cNvGrpSpPr>
          <p:nvPr/>
        </p:nvGrpSpPr>
        <p:grpSpPr bwMode="auto">
          <a:xfrm>
            <a:off x="2370138" y="2549525"/>
            <a:ext cx="303212" cy="336550"/>
            <a:chOff x="1516" y="1745"/>
            <a:chExt cx="191" cy="212"/>
          </a:xfrm>
        </p:grpSpPr>
        <p:sp>
          <p:nvSpPr>
            <p:cNvPr id="25643" name="Rectangle 29">
              <a:extLst>
                <a:ext uri="{FF2B5EF4-FFF2-40B4-BE49-F238E27FC236}">
                  <a16:creationId xmlns:a16="http://schemas.microsoft.com/office/drawing/2014/main" id="{73ED0B0A-90D9-42E8-BB32-C2257AC8C5F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537" y="1779"/>
              <a:ext cx="152" cy="14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5884" name="Rectangle 30">
              <a:extLst>
                <a:ext uri="{FF2B5EF4-FFF2-40B4-BE49-F238E27FC236}">
                  <a16:creationId xmlns:a16="http://schemas.microsoft.com/office/drawing/2014/main" id="{D1A5CF81-914A-41E5-811F-B88383F967D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516" y="1745"/>
              <a:ext cx="191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30000"/>
                </a:spcBef>
                <a:buClr>
                  <a:schemeClr val="tx2"/>
                </a:buClr>
                <a:buSzPct val="100000"/>
                <a:buFont typeface="75 Helvetica Bold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100000"/>
                <a:buFont typeface="75 Helvetica Bold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SzPct val="100000"/>
                <a:buFont typeface="75 Helvetica Bold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SzPct val="100000"/>
                <a:buFont typeface="75 Helvetica Bold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SzPct val="100000"/>
                <a:buFont typeface="75 Helvetica Bold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75 Helvetica Bold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75 Helvetica Bold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75 Helvetica Bold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75 Helvetica Bold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zh-TW" alt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" panose="020B0604020202020204" pitchFamily="34" charset="0"/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25626" name="Line 31">
            <a:extLst>
              <a:ext uri="{FF2B5EF4-FFF2-40B4-BE49-F238E27FC236}">
                <a16:creationId xmlns:a16="http://schemas.microsoft.com/office/drawing/2014/main" id="{766A71D4-5EFD-403D-966E-A06701AE8C2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022350" y="2709863"/>
            <a:ext cx="137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7" name="Line 32">
            <a:extLst>
              <a:ext uri="{FF2B5EF4-FFF2-40B4-BE49-F238E27FC236}">
                <a16:creationId xmlns:a16="http://schemas.microsoft.com/office/drawing/2014/main" id="{A716D147-7D24-42F3-94C7-7A1835492C4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647950" y="2709863"/>
            <a:ext cx="1176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8" name="Line 33">
            <a:extLst>
              <a:ext uri="{FF2B5EF4-FFF2-40B4-BE49-F238E27FC236}">
                <a16:creationId xmlns:a16="http://schemas.microsoft.com/office/drawing/2014/main" id="{40705797-A1B1-48F9-8B39-0543FF32D77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4549775" y="267811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9" name="Line 34">
            <a:extLst>
              <a:ext uri="{FF2B5EF4-FFF2-40B4-BE49-F238E27FC236}">
                <a16:creationId xmlns:a16="http://schemas.microsoft.com/office/drawing/2014/main" id="{184B8ABF-C7F3-491B-B638-E227EBC1B86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133975" y="2220913"/>
            <a:ext cx="0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30" name="Line 35">
            <a:extLst>
              <a:ext uri="{FF2B5EF4-FFF2-40B4-BE49-F238E27FC236}">
                <a16:creationId xmlns:a16="http://schemas.microsoft.com/office/drawing/2014/main" id="{5AF2FDCC-12BD-4073-B0A3-7E2A5649324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362575" y="2678113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31" name="Line 36">
            <a:extLst>
              <a:ext uri="{FF2B5EF4-FFF2-40B4-BE49-F238E27FC236}">
                <a16:creationId xmlns:a16="http://schemas.microsoft.com/office/drawing/2014/main" id="{CBA3FB50-F9FE-42F6-8D21-98CB21DE759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489575" y="2678113"/>
            <a:ext cx="0" cy="393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32" name="Line 37">
            <a:extLst>
              <a:ext uri="{FF2B5EF4-FFF2-40B4-BE49-F238E27FC236}">
                <a16:creationId xmlns:a16="http://schemas.microsoft.com/office/drawing/2014/main" id="{057B374F-7A22-459B-A234-A571A2B112E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502275" y="3363913"/>
            <a:ext cx="0" cy="266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33" name="Line 38">
            <a:extLst>
              <a:ext uri="{FF2B5EF4-FFF2-40B4-BE49-F238E27FC236}">
                <a16:creationId xmlns:a16="http://schemas.microsoft.com/office/drawing/2014/main" id="{E7372D91-15F3-4301-AE63-E0B62019D17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524625" y="2690813"/>
            <a:ext cx="123825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34" name="Line 39">
            <a:extLst>
              <a:ext uri="{FF2B5EF4-FFF2-40B4-BE49-F238E27FC236}">
                <a16:creationId xmlns:a16="http://schemas.microsoft.com/office/drawing/2014/main" id="{EC6FE968-94CB-46A9-AC74-C5AC4939C1D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8524875" y="269716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5635" name="Group 40">
            <a:extLst>
              <a:ext uri="{FF2B5EF4-FFF2-40B4-BE49-F238E27FC236}">
                <a16:creationId xmlns:a16="http://schemas.microsoft.com/office/drawing/2014/main" id="{46318C2C-95A4-4DF3-94B6-FA6CCA958C99}"/>
              </a:ext>
            </a:extLst>
          </p:cNvPr>
          <p:cNvGrpSpPr>
            <a:grpSpLocks/>
          </p:cNvGrpSpPr>
          <p:nvPr/>
        </p:nvGrpSpPr>
        <p:grpSpPr bwMode="auto">
          <a:xfrm>
            <a:off x="5402263" y="4251325"/>
            <a:ext cx="303212" cy="336550"/>
            <a:chOff x="3416" y="2717"/>
            <a:chExt cx="191" cy="212"/>
          </a:xfrm>
        </p:grpSpPr>
        <p:sp>
          <p:nvSpPr>
            <p:cNvPr id="25641" name="Rectangle 41">
              <a:extLst>
                <a:ext uri="{FF2B5EF4-FFF2-40B4-BE49-F238E27FC236}">
                  <a16:creationId xmlns:a16="http://schemas.microsoft.com/office/drawing/2014/main" id="{8EB72320-2BE7-4D3C-A89F-B98E6B4D04C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437" y="2751"/>
              <a:ext cx="152" cy="14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53002" name="Rectangle 42">
              <a:extLst>
                <a:ext uri="{FF2B5EF4-FFF2-40B4-BE49-F238E27FC236}">
                  <a16:creationId xmlns:a16="http://schemas.microsoft.com/office/drawing/2014/main" id="{BF27672D-9BF1-4C59-A4DA-309DA2CD890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416" y="2717"/>
              <a:ext cx="19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zh-TW" alt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" panose="020B0604020202020204" pitchFamily="34" charset="0"/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25636" name="Line 43">
            <a:extLst>
              <a:ext uri="{FF2B5EF4-FFF2-40B4-BE49-F238E27FC236}">
                <a16:creationId xmlns:a16="http://schemas.microsoft.com/office/drawing/2014/main" id="{0C59BC51-48B7-478A-B598-421BC0317FDB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2555875" y="2857500"/>
            <a:ext cx="0" cy="2176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37" name="Line 44">
            <a:extLst>
              <a:ext uri="{FF2B5EF4-FFF2-40B4-BE49-F238E27FC236}">
                <a16:creationId xmlns:a16="http://schemas.microsoft.com/office/drawing/2014/main" id="{9AD87748-7010-40E5-8F8B-D81715F98D8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540000" y="4367213"/>
            <a:ext cx="288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38" name="Line 45">
            <a:extLst>
              <a:ext uri="{FF2B5EF4-FFF2-40B4-BE49-F238E27FC236}">
                <a16:creationId xmlns:a16="http://schemas.microsoft.com/office/drawing/2014/main" id="{4417D6DA-8E29-4B9F-8538-615630BA206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527675" y="4024313"/>
            <a:ext cx="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39" name="Line 46">
            <a:extLst>
              <a:ext uri="{FF2B5EF4-FFF2-40B4-BE49-F238E27FC236}">
                <a16:creationId xmlns:a16="http://schemas.microsoft.com/office/drawing/2014/main" id="{76DAED03-301C-415B-A66A-E12ADC36CE53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5118100" y="4868863"/>
            <a:ext cx="466725" cy="19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09" name="Text Box 49">
            <a:extLst>
              <a:ext uri="{FF2B5EF4-FFF2-40B4-BE49-F238E27FC236}">
                <a16:creationId xmlns:a16="http://schemas.microsoft.com/office/drawing/2014/main" id="{2609AEFE-5F59-4149-81B3-895486A2C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6230938"/>
            <a:ext cx="3406775" cy="40005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 </a:t>
            </a: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VLC: variable-length coding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615F0F0-C77A-4DF1-B02D-C925AE666C4D}"/>
              </a:ext>
            </a:extLst>
          </p:cNvPr>
          <p:cNvSpPr txBox="1"/>
          <p:nvPr/>
        </p:nvSpPr>
        <p:spPr>
          <a:xfrm>
            <a:off x="-53181" y="5842337"/>
            <a:ext cx="47434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decode時的ref. Frame是用reconstructed ref.，因為經過encode decode 後一定會有誤差，所以不是raw data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2" name="Rectangle 6">
            <a:extLst>
              <a:ext uri="{FF2B5EF4-FFF2-40B4-BE49-F238E27FC236}">
                <a16:creationId xmlns:a16="http://schemas.microsoft.com/office/drawing/2014/main" id="{E97DA144-D620-410B-BFEF-F96B897C562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98450" y="2603500"/>
            <a:ext cx="85264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4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MPEG-1</a:t>
            </a:r>
          </a:p>
        </p:txBody>
      </p:sp>
      <p:sp>
        <p:nvSpPr>
          <p:cNvPr id="26627" name="投影片編號版面配置區 4">
            <a:extLst>
              <a:ext uri="{FF2B5EF4-FFF2-40B4-BE49-F238E27FC236}">
                <a16:creationId xmlns:a16="http://schemas.microsoft.com/office/drawing/2014/main" id="{8FCC8B45-A67C-4695-8709-278569B0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33433E-D5AB-480F-BD68-8ACB5848882B}" type="slidenum">
              <a:rPr lang="zh-TW" altLang="en-US" sz="1400" smtClean="0">
                <a:latin typeface="Times New Roman" panose="02020603050405020304" pitchFamily="18" charset="0"/>
              </a:rPr>
              <a:pPr/>
              <a:t>22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>
            <a:extLst>
              <a:ext uri="{FF2B5EF4-FFF2-40B4-BE49-F238E27FC236}">
                <a16:creationId xmlns:a16="http://schemas.microsoft.com/office/drawing/2014/main" id="{FE6D12E2-1427-41BD-8856-C89AFCA23E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MPEG-1</a:t>
            </a:r>
          </a:p>
        </p:txBody>
      </p:sp>
      <p:sp>
        <p:nvSpPr>
          <p:cNvPr id="623619" name="Rectangle 3">
            <a:extLst>
              <a:ext uri="{FF2B5EF4-FFF2-40B4-BE49-F238E27FC236}">
                <a16:creationId xmlns:a16="http://schemas.microsoft.com/office/drawing/2014/main" id="{4693F399-6B35-4C36-93A6-874F8240BB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" y="1600200"/>
            <a:ext cx="8661400" cy="1905000"/>
          </a:xfrm>
        </p:spPr>
        <p:txBody>
          <a:bodyPr/>
          <a:lstStyle/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Initial driving application: video CD</a:t>
            </a:r>
          </a:p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New concepts: </a:t>
            </a:r>
          </a:p>
          <a:p>
            <a:pPr marL="685800" lvl="1" indent="-285750"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   bi-directional motion estimation with half-pixel accuracy</a:t>
            </a:r>
          </a:p>
        </p:txBody>
      </p:sp>
      <p:sp>
        <p:nvSpPr>
          <p:cNvPr id="27652" name="投影片編號版面配置區 5">
            <a:extLst>
              <a:ext uri="{FF2B5EF4-FFF2-40B4-BE49-F238E27FC236}">
                <a16:creationId xmlns:a16="http://schemas.microsoft.com/office/drawing/2014/main" id="{CD67E837-6666-4FDF-B462-B40E9C1E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1F6454-FC32-43A6-B82D-D77B1AEE5934}" type="slidenum">
              <a:rPr lang="zh-TW" altLang="en-US" sz="1400" smtClean="0">
                <a:latin typeface="Times New Roman" panose="02020603050405020304" pitchFamily="18" charset="0"/>
              </a:rPr>
              <a:pPr/>
              <a:t>23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0B501A0-6D30-4E0E-B4F2-F3584D10D7A3}"/>
              </a:ext>
            </a:extLst>
          </p:cNvPr>
          <p:cNvSpPr txBox="1"/>
          <p:nvPr/>
        </p:nvSpPr>
        <p:spPr>
          <a:xfrm>
            <a:off x="190500" y="5540514"/>
            <a:ext cx="54648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Half-pixel為在pixel間再新增對半點，使移動可以為0.5（原為integer），可以讓轉的品質變好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>
            <a:extLst>
              <a:ext uri="{FF2B5EF4-FFF2-40B4-BE49-F238E27FC236}">
                <a16:creationId xmlns:a16="http://schemas.microsoft.com/office/drawing/2014/main" id="{B7B6183C-5D22-4899-82DB-3F28C99B0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MPEG-1</a:t>
            </a:r>
          </a:p>
        </p:txBody>
      </p:sp>
      <p:sp>
        <p:nvSpPr>
          <p:cNvPr id="28675" name="投影片編號版面配置區 289">
            <a:extLst>
              <a:ext uri="{FF2B5EF4-FFF2-40B4-BE49-F238E27FC236}">
                <a16:creationId xmlns:a16="http://schemas.microsoft.com/office/drawing/2014/main" id="{FC3DD44D-BF97-46C6-850E-CAA5579B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2B295D-82FE-4C94-AFE2-78C825172AD5}" type="slidenum">
              <a:rPr lang="zh-TW" altLang="en-US" sz="1400" smtClean="0">
                <a:latin typeface="Times New Roman" panose="02020603050405020304" pitchFamily="18" charset="0"/>
              </a:rPr>
              <a:pPr/>
              <a:t>24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grpSp>
        <p:nvGrpSpPr>
          <p:cNvPr id="28676" name="Group 3">
            <a:extLst>
              <a:ext uri="{FF2B5EF4-FFF2-40B4-BE49-F238E27FC236}">
                <a16:creationId xmlns:a16="http://schemas.microsoft.com/office/drawing/2014/main" id="{7A0AEF95-DAAD-42B2-B507-B9947606E251}"/>
              </a:ext>
            </a:extLst>
          </p:cNvPr>
          <p:cNvGrpSpPr>
            <a:grpSpLocks/>
          </p:cNvGrpSpPr>
          <p:nvPr/>
        </p:nvGrpSpPr>
        <p:grpSpPr bwMode="auto">
          <a:xfrm>
            <a:off x="439738" y="3155950"/>
            <a:ext cx="8732837" cy="2627313"/>
            <a:chOff x="106" y="1697"/>
            <a:chExt cx="5501" cy="1655"/>
          </a:xfrm>
        </p:grpSpPr>
        <p:sp>
          <p:nvSpPr>
            <p:cNvPr id="28761" name="Rectangle 4">
              <a:extLst>
                <a:ext uri="{FF2B5EF4-FFF2-40B4-BE49-F238E27FC236}">
                  <a16:creationId xmlns:a16="http://schemas.microsoft.com/office/drawing/2014/main" id="{09FB7424-D10B-4A7E-A674-1030665BC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1697"/>
              <a:ext cx="1579" cy="1655"/>
            </a:xfrm>
            <a:prstGeom prst="rect">
              <a:avLst/>
            </a:prstGeom>
            <a:solidFill>
              <a:srgbClr val="FFFFFF"/>
            </a:solidFill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pic>
          <p:nvPicPr>
            <p:cNvPr id="28762" name="Picture 5">
              <a:extLst>
                <a:ext uri="{FF2B5EF4-FFF2-40B4-BE49-F238E27FC236}">
                  <a16:creationId xmlns:a16="http://schemas.microsoft.com/office/drawing/2014/main" id="{26040A61-769D-4BCD-B751-79D2E9E8B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1735"/>
              <a:ext cx="62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63" name="Rectangle 6">
              <a:extLst>
                <a:ext uri="{FF2B5EF4-FFF2-40B4-BE49-F238E27FC236}">
                  <a16:creationId xmlns:a16="http://schemas.microsoft.com/office/drawing/2014/main" id="{0A90021F-CACA-4BB1-90E0-E7BA72E14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" y="1697"/>
              <a:ext cx="1579" cy="1655"/>
            </a:xfrm>
            <a:prstGeom prst="rect">
              <a:avLst/>
            </a:prstGeom>
            <a:solidFill>
              <a:srgbClr val="FFFFFF"/>
            </a:solidFill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764" name="Rectangle 7">
              <a:extLst>
                <a:ext uri="{FF2B5EF4-FFF2-40B4-BE49-F238E27FC236}">
                  <a16:creationId xmlns:a16="http://schemas.microsoft.com/office/drawing/2014/main" id="{A2054072-1A0C-4091-90F7-F2F63613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2130"/>
              <a:ext cx="170" cy="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765" name="Freeform 8">
              <a:extLst>
                <a:ext uri="{FF2B5EF4-FFF2-40B4-BE49-F238E27FC236}">
                  <a16:creationId xmlns:a16="http://schemas.microsoft.com/office/drawing/2014/main" id="{8F80AC15-163D-475C-BBDD-4BB8C5AE8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" y="2127"/>
              <a:ext cx="5" cy="88"/>
            </a:xfrm>
            <a:custGeom>
              <a:avLst/>
              <a:gdLst>
                <a:gd name="T0" fmla="*/ 2 w 5"/>
                <a:gd name="T1" fmla="*/ 0 h 88"/>
                <a:gd name="T2" fmla="*/ 0 w 5"/>
                <a:gd name="T3" fmla="*/ 3 h 88"/>
                <a:gd name="T4" fmla="*/ 0 w 5"/>
                <a:gd name="T5" fmla="*/ 88 h 88"/>
                <a:gd name="T6" fmla="*/ 5 w 5"/>
                <a:gd name="T7" fmla="*/ 88 h 88"/>
                <a:gd name="T8" fmla="*/ 5 w 5"/>
                <a:gd name="T9" fmla="*/ 3 h 88"/>
                <a:gd name="T10" fmla="*/ 2 w 5"/>
                <a:gd name="T11" fmla="*/ 5 h 88"/>
                <a:gd name="T12" fmla="*/ 2 w 5"/>
                <a:gd name="T13" fmla="*/ 0 h 88"/>
                <a:gd name="T14" fmla="*/ 0 w 5"/>
                <a:gd name="T15" fmla="*/ 0 h 88"/>
                <a:gd name="T16" fmla="*/ 0 w 5"/>
                <a:gd name="T17" fmla="*/ 3 h 88"/>
                <a:gd name="T18" fmla="*/ 2 w 5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88"/>
                <a:gd name="T32" fmla="*/ 5 w 5"/>
                <a:gd name="T33" fmla="*/ 88 h 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88">
                  <a:moveTo>
                    <a:pt x="2" y="0"/>
                  </a:moveTo>
                  <a:lnTo>
                    <a:pt x="0" y="3"/>
                  </a:lnTo>
                  <a:lnTo>
                    <a:pt x="0" y="88"/>
                  </a:lnTo>
                  <a:lnTo>
                    <a:pt x="5" y="88"/>
                  </a:lnTo>
                  <a:lnTo>
                    <a:pt x="5" y="3"/>
                  </a:lnTo>
                  <a:lnTo>
                    <a:pt x="2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66" name="Freeform 9">
              <a:extLst>
                <a:ext uri="{FF2B5EF4-FFF2-40B4-BE49-F238E27FC236}">
                  <a16:creationId xmlns:a16="http://schemas.microsoft.com/office/drawing/2014/main" id="{3CA7538A-0A37-4273-8CAE-F5351AA69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" y="2127"/>
              <a:ext cx="172" cy="5"/>
            </a:xfrm>
            <a:custGeom>
              <a:avLst/>
              <a:gdLst>
                <a:gd name="T0" fmla="*/ 172 w 172"/>
                <a:gd name="T1" fmla="*/ 3 h 5"/>
                <a:gd name="T2" fmla="*/ 170 w 172"/>
                <a:gd name="T3" fmla="*/ 0 h 5"/>
                <a:gd name="T4" fmla="*/ 0 w 172"/>
                <a:gd name="T5" fmla="*/ 0 h 5"/>
                <a:gd name="T6" fmla="*/ 0 w 172"/>
                <a:gd name="T7" fmla="*/ 5 h 5"/>
                <a:gd name="T8" fmla="*/ 170 w 172"/>
                <a:gd name="T9" fmla="*/ 5 h 5"/>
                <a:gd name="T10" fmla="*/ 167 w 172"/>
                <a:gd name="T11" fmla="*/ 3 h 5"/>
                <a:gd name="T12" fmla="*/ 172 w 172"/>
                <a:gd name="T13" fmla="*/ 3 h 5"/>
                <a:gd name="T14" fmla="*/ 172 w 172"/>
                <a:gd name="T15" fmla="*/ 0 h 5"/>
                <a:gd name="T16" fmla="*/ 170 w 172"/>
                <a:gd name="T17" fmla="*/ 0 h 5"/>
                <a:gd name="T18" fmla="*/ 172 w 172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2"/>
                <a:gd name="T31" fmla="*/ 0 h 5"/>
                <a:gd name="T32" fmla="*/ 172 w 172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2" h="5">
                  <a:moveTo>
                    <a:pt x="172" y="3"/>
                  </a:moveTo>
                  <a:lnTo>
                    <a:pt x="17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170" y="5"/>
                  </a:lnTo>
                  <a:lnTo>
                    <a:pt x="167" y="3"/>
                  </a:lnTo>
                  <a:lnTo>
                    <a:pt x="172" y="3"/>
                  </a:lnTo>
                  <a:lnTo>
                    <a:pt x="172" y="0"/>
                  </a:lnTo>
                  <a:lnTo>
                    <a:pt x="170" y="0"/>
                  </a:lnTo>
                  <a:lnTo>
                    <a:pt x="172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67" name="Freeform 10">
              <a:extLst>
                <a:ext uri="{FF2B5EF4-FFF2-40B4-BE49-F238E27FC236}">
                  <a16:creationId xmlns:a16="http://schemas.microsoft.com/office/drawing/2014/main" id="{02F058F2-3DD6-4AD6-BB4A-EDE527AD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" y="2130"/>
              <a:ext cx="5" cy="88"/>
            </a:xfrm>
            <a:custGeom>
              <a:avLst/>
              <a:gdLst>
                <a:gd name="T0" fmla="*/ 3 w 5"/>
                <a:gd name="T1" fmla="*/ 88 h 88"/>
                <a:gd name="T2" fmla="*/ 5 w 5"/>
                <a:gd name="T3" fmla="*/ 85 h 88"/>
                <a:gd name="T4" fmla="*/ 5 w 5"/>
                <a:gd name="T5" fmla="*/ 0 h 88"/>
                <a:gd name="T6" fmla="*/ 0 w 5"/>
                <a:gd name="T7" fmla="*/ 0 h 88"/>
                <a:gd name="T8" fmla="*/ 0 w 5"/>
                <a:gd name="T9" fmla="*/ 85 h 88"/>
                <a:gd name="T10" fmla="*/ 3 w 5"/>
                <a:gd name="T11" fmla="*/ 82 h 88"/>
                <a:gd name="T12" fmla="*/ 3 w 5"/>
                <a:gd name="T13" fmla="*/ 88 h 88"/>
                <a:gd name="T14" fmla="*/ 5 w 5"/>
                <a:gd name="T15" fmla="*/ 88 h 88"/>
                <a:gd name="T16" fmla="*/ 5 w 5"/>
                <a:gd name="T17" fmla="*/ 85 h 88"/>
                <a:gd name="T18" fmla="*/ 3 w 5"/>
                <a:gd name="T19" fmla="*/ 8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88"/>
                <a:gd name="T32" fmla="*/ 5 w 5"/>
                <a:gd name="T33" fmla="*/ 88 h 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88">
                  <a:moveTo>
                    <a:pt x="3" y="88"/>
                  </a:moveTo>
                  <a:lnTo>
                    <a:pt x="5" y="8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3" y="82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5" y="85"/>
                  </a:lnTo>
                  <a:lnTo>
                    <a:pt x="3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68" name="Freeform 11">
              <a:extLst>
                <a:ext uri="{FF2B5EF4-FFF2-40B4-BE49-F238E27FC236}">
                  <a16:creationId xmlns:a16="http://schemas.microsoft.com/office/drawing/2014/main" id="{A505E99F-FC38-4CB9-9DBE-A43496C40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" y="2212"/>
              <a:ext cx="172" cy="6"/>
            </a:xfrm>
            <a:custGeom>
              <a:avLst/>
              <a:gdLst>
                <a:gd name="T0" fmla="*/ 0 w 172"/>
                <a:gd name="T1" fmla="*/ 3 h 6"/>
                <a:gd name="T2" fmla="*/ 2 w 172"/>
                <a:gd name="T3" fmla="*/ 6 h 6"/>
                <a:gd name="T4" fmla="*/ 172 w 172"/>
                <a:gd name="T5" fmla="*/ 6 h 6"/>
                <a:gd name="T6" fmla="*/ 172 w 172"/>
                <a:gd name="T7" fmla="*/ 0 h 6"/>
                <a:gd name="T8" fmla="*/ 2 w 172"/>
                <a:gd name="T9" fmla="*/ 0 h 6"/>
                <a:gd name="T10" fmla="*/ 5 w 172"/>
                <a:gd name="T11" fmla="*/ 3 h 6"/>
                <a:gd name="T12" fmla="*/ 0 w 172"/>
                <a:gd name="T13" fmla="*/ 3 h 6"/>
                <a:gd name="T14" fmla="*/ 0 w 172"/>
                <a:gd name="T15" fmla="*/ 6 h 6"/>
                <a:gd name="T16" fmla="*/ 2 w 172"/>
                <a:gd name="T17" fmla="*/ 6 h 6"/>
                <a:gd name="T18" fmla="*/ 0 w 172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2"/>
                <a:gd name="T31" fmla="*/ 0 h 6"/>
                <a:gd name="T32" fmla="*/ 172 w 172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2" h="6">
                  <a:moveTo>
                    <a:pt x="0" y="3"/>
                  </a:moveTo>
                  <a:lnTo>
                    <a:pt x="2" y="6"/>
                  </a:lnTo>
                  <a:lnTo>
                    <a:pt x="172" y="6"/>
                  </a:lnTo>
                  <a:lnTo>
                    <a:pt x="172" y="0"/>
                  </a:lnTo>
                  <a:lnTo>
                    <a:pt x="2" y="0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69" name="Freeform 12">
              <a:extLst>
                <a:ext uri="{FF2B5EF4-FFF2-40B4-BE49-F238E27FC236}">
                  <a16:creationId xmlns:a16="http://schemas.microsoft.com/office/drawing/2014/main" id="{66020F7D-863D-4C01-9DF6-DEE188EFF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" y="2210"/>
              <a:ext cx="781" cy="579"/>
            </a:xfrm>
            <a:custGeom>
              <a:avLst/>
              <a:gdLst>
                <a:gd name="T0" fmla="*/ 781 w 781"/>
                <a:gd name="T1" fmla="*/ 565 h 579"/>
                <a:gd name="T2" fmla="*/ 781 w 781"/>
                <a:gd name="T3" fmla="*/ 493 h 579"/>
                <a:gd name="T4" fmla="*/ 776 w 781"/>
                <a:gd name="T5" fmla="*/ 411 h 579"/>
                <a:gd name="T6" fmla="*/ 760 w 781"/>
                <a:gd name="T7" fmla="*/ 331 h 579"/>
                <a:gd name="T8" fmla="*/ 740 w 781"/>
                <a:gd name="T9" fmla="*/ 262 h 579"/>
                <a:gd name="T10" fmla="*/ 714 w 781"/>
                <a:gd name="T11" fmla="*/ 201 h 579"/>
                <a:gd name="T12" fmla="*/ 685 w 781"/>
                <a:gd name="T13" fmla="*/ 154 h 579"/>
                <a:gd name="T14" fmla="*/ 654 w 781"/>
                <a:gd name="T15" fmla="*/ 113 h 579"/>
                <a:gd name="T16" fmla="*/ 620 w 781"/>
                <a:gd name="T17" fmla="*/ 80 h 579"/>
                <a:gd name="T18" fmla="*/ 586 w 781"/>
                <a:gd name="T19" fmla="*/ 55 h 579"/>
                <a:gd name="T20" fmla="*/ 552 w 781"/>
                <a:gd name="T21" fmla="*/ 36 h 579"/>
                <a:gd name="T22" fmla="*/ 518 w 781"/>
                <a:gd name="T23" fmla="*/ 19 h 579"/>
                <a:gd name="T24" fmla="*/ 487 w 781"/>
                <a:gd name="T25" fmla="*/ 11 h 579"/>
                <a:gd name="T26" fmla="*/ 458 w 781"/>
                <a:gd name="T27" fmla="*/ 5 h 579"/>
                <a:gd name="T28" fmla="*/ 432 w 781"/>
                <a:gd name="T29" fmla="*/ 0 h 579"/>
                <a:gd name="T30" fmla="*/ 414 w 781"/>
                <a:gd name="T31" fmla="*/ 0 h 579"/>
                <a:gd name="T32" fmla="*/ 401 w 781"/>
                <a:gd name="T33" fmla="*/ 0 h 579"/>
                <a:gd name="T34" fmla="*/ 393 w 781"/>
                <a:gd name="T35" fmla="*/ 0 h 579"/>
                <a:gd name="T36" fmla="*/ 391 w 781"/>
                <a:gd name="T37" fmla="*/ 0 h 579"/>
                <a:gd name="T38" fmla="*/ 383 w 781"/>
                <a:gd name="T39" fmla="*/ 0 h 579"/>
                <a:gd name="T40" fmla="*/ 367 w 781"/>
                <a:gd name="T41" fmla="*/ 0 h 579"/>
                <a:gd name="T42" fmla="*/ 349 w 781"/>
                <a:gd name="T43" fmla="*/ 0 h 579"/>
                <a:gd name="T44" fmla="*/ 323 w 781"/>
                <a:gd name="T45" fmla="*/ 5 h 579"/>
                <a:gd name="T46" fmla="*/ 297 w 781"/>
                <a:gd name="T47" fmla="*/ 11 h 579"/>
                <a:gd name="T48" fmla="*/ 266 w 781"/>
                <a:gd name="T49" fmla="*/ 19 h 579"/>
                <a:gd name="T50" fmla="*/ 232 w 781"/>
                <a:gd name="T51" fmla="*/ 36 h 579"/>
                <a:gd name="T52" fmla="*/ 195 w 781"/>
                <a:gd name="T53" fmla="*/ 55 h 579"/>
                <a:gd name="T54" fmla="*/ 161 w 781"/>
                <a:gd name="T55" fmla="*/ 80 h 579"/>
                <a:gd name="T56" fmla="*/ 128 w 781"/>
                <a:gd name="T57" fmla="*/ 113 h 579"/>
                <a:gd name="T58" fmla="*/ 96 w 781"/>
                <a:gd name="T59" fmla="*/ 154 h 579"/>
                <a:gd name="T60" fmla="*/ 68 w 781"/>
                <a:gd name="T61" fmla="*/ 201 h 579"/>
                <a:gd name="T62" fmla="*/ 42 w 781"/>
                <a:gd name="T63" fmla="*/ 262 h 579"/>
                <a:gd name="T64" fmla="*/ 21 w 781"/>
                <a:gd name="T65" fmla="*/ 331 h 579"/>
                <a:gd name="T66" fmla="*/ 5 w 781"/>
                <a:gd name="T67" fmla="*/ 411 h 579"/>
                <a:gd name="T68" fmla="*/ 0 w 781"/>
                <a:gd name="T69" fmla="*/ 493 h 579"/>
                <a:gd name="T70" fmla="*/ 0 w 781"/>
                <a:gd name="T71" fmla="*/ 565 h 579"/>
                <a:gd name="T72" fmla="*/ 781 w 781"/>
                <a:gd name="T73" fmla="*/ 579 h 57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1"/>
                <a:gd name="T112" fmla="*/ 0 h 579"/>
                <a:gd name="T113" fmla="*/ 781 w 781"/>
                <a:gd name="T114" fmla="*/ 579 h 57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1" h="579">
                  <a:moveTo>
                    <a:pt x="781" y="579"/>
                  </a:moveTo>
                  <a:lnTo>
                    <a:pt x="781" y="565"/>
                  </a:lnTo>
                  <a:lnTo>
                    <a:pt x="781" y="532"/>
                  </a:lnTo>
                  <a:lnTo>
                    <a:pt x="781" y="493"/>
                  </a:lnTo>
                  <a:lnTo>
                    <a:pt x="781" y="455"/>
                  </a:lnTo>
                  <a:lnTo>
                    <a:pt x="776" y="411"/>
                  </a:lnTo>
                  <a:lnTo>
                    <a:pt x="771" y="369"/>
                  </a:lnTo>
                  <a:lnTo>
                    <a:pt x="760" y="331"/>
                  </a:lnTo>
                  <a:lnTo>
                    <a:pt x="750" y="295"/>
                  </a:lnTo>
                  <a:lnTo>
                    <a:pt x="740" y="262"/>
                  </a:lnTo>
                  <a:lnTo>
                    <a:pt x="727" y="231"/>
                  </a:lnTo>
                  <a:lnTo>
                    <a:pt x="714" y="201"/>
                  </a:lnTo>
                  <a:lnTo>
                    <a:pt x="701" y="176"/>
                  </a:lnTo>
                  <a:lnTo>
                    <a:pt x="685" y="154"/>
                  </a:lnTo>
                  <a:lnTo>
                    <a:pt x="669" y="132"/>
                  </a:lnTo>
                  <a:lnTo>
                    <a:pt x="654" y="113"/>
                  </a:lnTo>
                  <a:lnTo>
                    <a:pt x="635" y="96"/>
                  </a:lnTo>
                  <a:lnTo>
                    <a:pt x="620" y="80"/>
                  </a:lnTo>
                  <a:lnTo>
                    <a:pt x="602" y="66"/>
                  </a:lnTo>
                  <a:lnTo>
                    <a:pt x="586" y="55"/>
                  </a:lnTo>
                  <a:lnTo>
                    <a:pt x="568" y="44"/>
                  </a:lnTo>
                  <a:lnTo>
                    <a:pt x="552" y="36"/>
                  </a:lnTo>
                  <a:lnTo>
                    <a:pt x="534" y="27"/>
                  </a:lnTo>
                  <a:lnTo>
                    <a:pt x="518" y="19"/>
                  </a:lnTo>
                  <a:lnTo>
                    <a:pt x="503" y="13"/>
                  </a:lnTo>
                  <a:lnTo>
                    <a:pt x="487" y="11"/>
                  </a:lnTo>
                  <a:lnTo>
                    <a:pt x="471" y="8"/>
                  </a:lnTo>
                  <a:lnTo>
                    <a:pt x="458" y="5"/>
                  </a:lnTo>
                  <a:lnTo>
                    <a:pt x="445" y="2"/>
                  </a:lnTo>
                  <a:lnTo>
                    <a:pt x="432" y="0"/>
                  </a:lnTo>
                  <a:lnTo>
                    <a:pt x="422" y="0"/>
                  </a:lnTo>
                  <a:lnTo>
                    <a:pt x="414" y="0"/>
                  </a:lnTo>
                  <a:lnTo>
                    <a:pt x="406" y="0"/>
                  </a:lnTo>
                  <a:lnTo>
                    <a:pt x="401" y="0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391" y="0"/>
                  </a:lnTo>
                  <a:lnTo>
                    <a:pt x="388" y="0"/>
                  </a:lnTo>
                  <a:lnTo>
                    <a:pt x="383" y="0"/>
                  </a:lnTo>
                  <a:lnTo>
                    <a:pt x="375" y="0"/>
                  </a:lnTo>
                  <a:lnTo>
                    <a:pt x="367" y="0"/>
                  </a:lnTo>
                  <a:lnTo>
                    <a:pt x="359" y="0"/>
                  </a:lnTo>
                  <a:lnTo>
                    <a:pt x="349" y="0"/>
                  </a:lnTo>
                  <a:lnTo>
                    <a:pt x="336" y="2"/>
                  </a:lnTo>
                  <a:lnTo>
                    <a:pt x="323" y="5"/>
                  </a:lnTo>
                  <a:lnTo>
                    <a:pt x="310" y="8"/>
                  </a:lnTo>
                  <a:lnTo>
                    <a:pt x="297" y="11"/>
                  </a:lnTo>
                  <a:lnTo>
                    <a:pt x="281" y="13"/>
                  </a:lnTo>
                  <a:lnTo>
                    <a:pt x="266" y="19"/>
                  </a:lnTo>
                  <a:lnTo>
                    <a:pt x="247" y="27"/>
                  </a:lnTo>
                  <a:lnTo>
                    <a:pt x="232" y="36"/>
                  </a:lnTo>
                  <a:lnTo>
                    <a:pt x="214" y="44"/>
                  </a:lnTo>
                  <a:lnTo>
                    <a:pt x="195" y="55"/>
                  </a:lnTo>
                  <a:lnTo>
                    <a:pt x="180" y="66"/>
                  </a:lnTo>
                  <a:lnTo>
                    <a:pt x="161" y="80"/>
                  </a:lnTo>
                  <a:lnTo>
                    <a:pt x="146" y="96"/>
                  </a:lnTo>
                  <a:lnTo>
                    <a:pt x="128" y="113"/>
                  </a:lnTo>
                  <a:lnTo>
                    <a:pt x="112" y="132"/>
                  </a:lnTo>
                  <a:lnTo>
                    <a:pt x="96" y="154"/>
                  </a:lnTo>
                  <a:lnTo>
                    <a:pt x="81" y="176"/>
                  </a:lnTo>
                  <a:lnTo>
                    <a:pt x="68" y="201"/>
                  </a:lnTo>
                  <a:lnTo>
                    <a:pt x="55" y="231"/>
                  </a:lnTo>
                  <a:lnTo>
                    <a:pt x="42" y="262"/>
                  </a:lnTo>
                  <a:lnTo>
                    <a:pt x="31" y="295"/>
                  </a:lnTo>
                  <a:lnTo>
                    <a:pt x="21" y="331"/>
                  </a:lnTo>
                  <a:lnTo>
                    <a:pt x="13" y="369"/>
                  </a:lnTo>
                  <a:lnTo>
                    <a:pt x="5" y="411"/>
                  </a:lnTo>
                  <a:lnTo>
                    <a:pt x="0" y="455"/>
                  </a:lnTo>
                  <a:lnTo>
                    <a:pt x="0" y="493"/>
                  </a:lnTo>
                  <a:lnTo>
                    <a:pt x="0" y="532"/>
                  </a:lnTo>
                  <a:lnTo>
                    <a:pt x="0" y="565"/>
                  </a:lnTo>
                  <a:lnTo>
                    <a:pt x="0" y="579"/>
                  </a:lnTo>
                  <a:lnTo>
                    <a:pt x="781" y="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70" name="Freeform 13">
              <a:extLst>
                <a:ext uri="{FF2B5EF4-FFF2-40B4-BE49-F238E27FC236}">
                  <a16:creationId xmlns:a16="http://schemas.microsoft.com/office/drawing/2014/main" id="{ACB98F3C-4BF1-4AB5-92C0-3D8334997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2665"/>
              <a:ext cx="3" cy="124"/>
            </a:xfrm>
            <a:custGeom>
              <a:avLst/>
              <a:gdLst>
                <a:gd name="T0" fmla="*/ 0 w 3"/>
                <a:gd name="T1" fmla="*/ 0 h 124"/>
                <a:gd name="T2" fmla="*/ 0 w 3"/>
                <a:gd name="T3" fmla="*/ 0 h 124"/>
                <a:gd name="T4" fmla="*/ 0 w 3"/>
                <a:gd name="T5" fmla="*/ 38 h 124"/>
                <a:gd name="T6" fmla="*/ 0 w 3"/>
                <a:gd name="T7" fmla="*/ 77 h 124"/>
                <a:gd name="T8" fmla="*/ 0 w 3"/>
                <a:gd name="T9" fmla="*/ 110 h 124"/>
                <a:gd name="T10" fmla="*/ 0 w 3"/>
                <a:gd name="T11" fmla="*/ 124 h 124"/>
                <a:gd name="T12" fmla="*/ 3 w 3"/>
                <a:gd name="T13" fmla="*/ 124 h 124"/>
                <a:gd name="T14" fmla="*/ 3 w 3"/>
                <a:gd name="T15" fmla="*/ 110 h 124"/>
                <a:gd name="T16" fmla="*/ 3 w 3"/>
                <a:gd name="T17" fmla="*/ 77 h 124"/>
                <a:gd name="T18" fmla="*/ 3 w 3"/>
                <a:gd name="T19" fmla="*/ 38 h 124"/>
                <a:gd name="T20" fmla="*/ 3 w 3"/>
                <a:gd name="T21" fmla="*/ 0 h 124"/>
                <a:gd name="T22" fmla="*/ 3 w 3"/>
                <a:gd name="T23" fmla="*/ 0 h 124"/>
                <a:gd name="T24" fmla="*/ 0 w 3"/>
                <a:gd name="T25" fmla="*/ 0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"/>
                <a:gd name="T40" fmla="*/ 0 h 124"/>
                <a:gd name="T41" fmla="*/ 3 w 3"/>
                <a:gd name="T42" fmla="*/ 124 h 1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" h="124">
                  <a:moveTo>
                    <a:pt x="0" y="0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0" y="77"/>
                  </a:lnTo>
                  <a:lnTo>
                    <a:pt x="0" y="110"/>
                  </a:lnTo>
                  <a:lnTo>
                    <a:pt x="0" y="124"/>
                  </a:lnTo>
                  <a:lnTo>
                    <a:pt x="3" y="124"/>
                  </a:lnTo>
                  <a:lnTo>
                    <a:pt x="3" y="110"/>
                  </a:lnTo>
                  <a:lnTo>
                    <a:pt x="3" y="77"/>
                  </a:lnTo>
                  <a:lnTo>
                    <a:pt x="3" y="38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71" name="Freeform 14">
              <a:extLst>
                <a:ext uri="{FF2B5EF4-FFF2-40B4-BE49-F238E27FC236}">
                  <a16:creationId xmlns:a16="http://schemas.microsoft.com/office/drawing/2014/main" id="{5DC7FE92-540C-415F-9C5B-D38769C19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" y="2207"/>
              <a:ext cx="393" cy="458"/>
            </a:xfrm>
            <a:custGeom>
              <a:avLst/>
              <a:gdLst>
                <a:gd name="T0" fmla="*/ 0 w 393"/>
                <a:gd name="T1" fmla="*/ 5 h 458"/>
                <a:gd name="T2" fmla="*/ 5 w 393"/>
                <a:gd name="T3" fmla="*/ 5 h 458"/>
                <a:gd name="T4" fmla="*/ 15 w 393"/>
                <a:gd name="T5" fmla="*/ 5 h 458"/>
                <a:gd name="T6" fmla="*/ 31 w 393"/>
                <a:gd name="T7" fmla="*/ 5 h 458"/>
                <a:gd name="T8" fmla="*/ 54 w 393"/>
                <a:gd name="T9" fmla="*/ 8 h 458"/>
                <a:gd name="T10" fmla="*/ 80 w 393"/>
                <a:gd name="T11" fmla="*/ 14 h 458"/>
                <a:gd name="T12" fmla="*/ 112 w 393"/>
                <a:gd name="T13" fmla="*/ 19 h 458"/>
                <a:gd name="T14" fmla="*/ 143 w 393"/>
                <a:gd name="T15" fmla="*/ 33 h 458"/>
                <a:gd name="T16" fmla="*/ 177 w 393"/>
                <a:gd name="T17" fmla="*/ 50 h 458"/>
                <a:gd name="T18" fmla="*/ 211 w 393"/>
                <a:gd name="T19" fmla="*/ 72 h 458"/>
                <a:gd name="T20" fmla="*/ 244 w 393"/>
                <a:gd name="T21" fmla="*/ 99 h 458"/>
                <a:gd name="T22" fmla="*/ 278 w 393"/>
                <a:gd name="T23" fmla="*/ 138 h 458"/>
                <a:gd name="T24" fmla="*/ 307 w 393"/>
                <a:gd name="T25" fmla="*/ 182 h 458"/>
                <a:gd name="T26" fmla="*/ 336 w 393"/>
                <a:gd name="T27" fmla="*/ 234 h 458"/>
                <a:gd name="T28" fmla="*/ 359 w 393"/>
                <a:gd name="T29" fmla="*/ 298 h 458"/>
                <a:gd name="T30" fmla="*/ 377 w 393"/>
                <a:gd name="T31" fmla="*/ 372 h 458"/>
                <a:gd name="T32" fmla="*/ 390 w 393"/>
                <a:gd name="T33" fmla="*/ 458 h 458"/>
                <a:gd name="T34" fmla="*/ 388 w 393"/>
                <a:gd name="T35" fmla="*/ 414 h 458"/>
                <a:gd name="T36" fmla="*/ 372 w 393"/>
                <a:gd name="T37" fmla="*/ 331 h 458"/>
                <a:gd name="T38" fmla="*/ 351 w 393"/>
                <a:gd name="T39" fmla="*/ 262 h 458"/>
                <a:gd name="T40" fmla="*/ 325 w 393"/>
                <a:gd name="T41" fmla="*/ 204 h 458"/>
                <a:gd name="T42" fmla="*/ 297 w 393"/>
                <a:gd name="T43" fmla="*/ 154 h 458"/>
                <a:gd name="T44" fmla="*/ 263 w 393"/>
                <a:gd name="T45" fmla="*/ 113 h 458"/>
                <a:gd name="T46" fmla="*/ 229 w 393"/>
                <a:gd name="T47" fmla="*/ 80 h 458"/>
                <a:gd name="T48" fmla="*/ 195 w 393"/>
                <a:gd name="T49" fmla="*/ 55 h 458"/>
                <a:gd name="T50" fmla="*/ 161 w 393"/>
                <a:gd name="T51" fmla="*/ 36 h 458"/>
                <a:gd name="T52" fmla="*/ 127 w 393"/>
                <a:gd name="T53" fmla="*/ 19 h 458"/>
                <a:gd name="T54" fmla="*/ 96 w 393"/>
                <a:gd name="T55" fmla="*/ 11 h 458"/>
                <a:gd name="T56" fmla="*/ 67 w 393"/>
                <a:gd name="T57" fmla="*/ 5 h 458"/>
                <a:gd name="T58" fmla="*/ 41 w 393"/>
                <a:gd name="T59" fmla="*/ 0 h 458"/>
                <a:gd name="T60" fmla="*/ 23 w 393"/>
                <a:gd name="T61" fmla="*/ 0 h 458"/>
                <a:gd name="T62" fmla="*/ 10 w 393"/>
                <a:gd name="T63" fmla="*/ 0 h 458"/>
                <a:gd name="T64" fmla="*/ 2 w 393"/>
                <a:gd name="T65" fmla="*/ 0 h 458"/>
                <a:gd name="T66" fmla="*/ 0 w 393"/>
                <a:gd name="T67" fmla="*/ 0 h 45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93"/>
                <a:gd name="T103" fmla="*/ 0 h 458"/>
                <a:gd name="T104" fmla="*/ 393 w 393"/>
                <a:gd name="T105" fmla="*/ 458 h 45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93" h="458">
                  <a:moveTo>
                    <a:pt x="0" y="5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10" y="5"/>
                  </a:lnTo>
                  <a:lnTo>
                    <a:pt x="15" y="5"/>
                  </a:lnTo>
                  <a:lnTo>
                    <a:pt x="23" y="5"/>
                  </a:lnTo>
                  <a:lnTo>
                    <a:pt x="31" y="5"/>
                  </a:lnTo>
                  <a:lnTo>
                    <a:pt x="41" y="5"/>
                  </a:lnTo>
                  <a:lnTo>
                    <a:pt x="54" y="8"/>
                  </a:lnTo>
                  <a:lnTo>
                    <a:pt x="67" y="11"/>
                  </a:lnTo>
                  <a:lnTo>
                    <a:pt x="80" y="14"/>
                  </a:lnTo>
                  <a:lnTo>
                    <a:pt x="96" y="16"/>
                  </a:lnTo>
                  <a:lnTo>
                    <a:pt x="112" y="19"/>
                  </a:lnTo>
                  <a:lnTo>
                    <a:pt x="127" y="25"/>
                  </a:lnTo>
                  <a:lnTo>
                    <a:pt x="143" y="33"/>
                  </a:lnTo>
                  <a:lnTo>
                    <a:pt x="159" y="41"/>
                  </a:lnTo>
                  <a:lnTo>
                    <a:pt x="177" y="50"/>
                  </a:lnTo>
                  <a:lnTo>
                    <a:pt x="195" y="61"/>
                  </a:lnTo>
                  <a:lnTo>
                    <a:pt x="211" y="72"/>
                  </a:lnTo>
                  <a:lnTo>
                    <a:pt x="229" y="85"/>
                  </a:lnTo>
                  <a:lnTo>
                    <a:pt x="244" y="99"/>
                  </a:lnTo>
                  <a:lnTo>
                    <a:pt x="263" y="119"/>
                  </a:lnTo>
                  <a:lnTo>
                    <a:pt x="278" y="138"/>
                  </a:lnTo>
                  <a:lnTo>
                    <a:pt x="294" y="157"/>
                  </a:lnTo>
                  <a:lnTo>
                    <a:pt x="307" y="182"/>
                  </a:lnTo>
                  <a:lnTo>
                    <a:pt x="323" y="207"/>
                  </a:lnTo>
                  <a:lnTo>
                    <a:pt x="336" y="234"/>
                  </a:lnTo>
                  <a:lnTo>
                    <a:pt x="349" y="265"/>
                  </a:lnTo>
                  <a:lnTo>
                    <a:pt x="359" y="298"/>
                  </a:lnTo>
                  <a:lnTo>
                    <a:pt x="369" y="334"/>
                  </a:lnTo>
                  <a:lnTo>
                    <a:pt x="377" y="372"/>
                  </a:lnTo>
                  <a:lnTo>
                    <a:pt x="385" y="414"/>
                  </a:lnTo>
                  <a:lnTo>
                    <a:pt x="390" y="458"/>
                  </a:lnTo>
                  <a:lnTo>
                    <a:pt x="393" y="458"/>
                  </a:lnTo>
                  <a:lnTo>
                    <a:pt x="388" y="414"/>
                  </a:lnTo>
                  <a:lnTo>
                    <a:pt x="380" y="370"/>
                  </a:lnTo>
                  <a:lnTo>
                    <a:pt x="372" y="331"/>
                  </a:lnTo>
                  <a:lnTo>
                    <a:pt x="362" y="295"/>
                  </a:lnTo>
                  <a:lnTo>
                    <a:pt x="351" y="262"/>
                  </a:lnTo>
                  <a:lnTo>
                    <a:pt x="338" y="232"/>
                  </a:lnTo>
                  <a:lnTo>
                    <a:pt x="325" y="204"/>
                  </a:lnTo>
                  <a:lnTo>
                    <a:pt x="310" y="179"/>
                  </a:lnTo>
                  <a:lnTo>
                    <a:pt x="297" y="154"/>
                  </a:lnTo>
                  <a:lnTo>
                    <a:pt x="281" y="132"/>
                  </a:lnTo>
                  <a:lnTo>
                    <a:pt x="263" y="113"/>
                  </a:lnTo>
                  <a:lnTo>
                    <a:pt x="247" y="96"/>
                  </a:lnTo>
                  <a:lnTo>
                    <a:pt x="229" y="80"/>
                  </a:lnTo>
                  <a:lnTo>
                    <a:pt x="213" y="66"/>
                  </a:lnTo>
                  <a:lnTo>
                    <a:pt x="195" y="55"/>
                  </a:lnTo>
                  <a:lnTo>
                    <a:pt x="177" y="44"/>
                  </a:lnTo>
                  <a:lnTo>
                    <a:pt x="161" y="36"/>
                  </a:lnTo>
                  <a:lnTo>
                    <a:pt x="143" y="27"/>
                  </a:lnTo>
                  <a:lnTo>
                    <a:pt x="127" y="19"/>
                  </a:lnTo>
                  <a:lnTo>
                    <a:pt x="112" y="14"/>
                  </a:lnTo>
                  <a:lnTo>
                    <a:pt x="96" y="11"/>
                  </a:lnTo>
                  <a:lnTo>
                    <a:pt x="80" y="8"/>
                  </a:lnTo>
                  <a:lnTo>
                    <a:pt x="67" y="5"/>
                  </a:lnTo>
                  <a:lnTo>
                    <a:pt x="54" y="3"/>
                  </a:lnTo>
                  <a:lnTo>
                    <a:pt x="41" y="0"/>
                  </a:lnTo>
                  <a:lnTo>
                    <a:pt x="31" y="0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72" name="Freeform 15">
              <a:extLst>
                <a:ext uri="{FF2B5EF4-FFF2-40B4-BE49-F238E27FC236}">
                  <a16:creationId xmlns:a16="http://schemas.microsoft.com/office/drawing/2014/main" id="{28012656-DD57-4FFF-BE39-70D158C9B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" y="2207"/>
              <a:ext cx="394" cy="458"/>
            </a:xfrm>
            <a:custGeom>
              <a:avLst/>
              <a:gdLst>
                <a:gd name="T0" fmla="*/ 3 w 394"/>
                <a:gd name="T1" fmla="*/ 458 h 458"/>
                <a:gd name="T2" fmla="*/ 16 w 394"/>
                <a:gd name="T3" fmla="*/ 372 h 458"/>
                <a:gd name="T4" fmla="*/ 34 w 394"/>
                <a:gd name="T5" fmla="*/ 298 h 458"/>
                <a:gd name="T6" fmla="*/ 58 w 394"/>
                <a:gd name="T7" fmla="*/ 234 h 458"/>
                <a:gd name="T8" fmla="*/ 86 w 394"/>
                <a:gd name="T9" fmla="*/ 182 h 458"/>
                <a:gd name="T10" fmla="*/ 118 w 394"/>
                <a:gd name="T11" fmla="*/ 138 h 458"/>
                <a:gd name="T12" fmla="*/ 149 w 394"/>
                <a:gd name="T13" fmla="*/ 99 h 458"/>
                <a:gd name="T14" fmla="*/ 183 w 394"/>
                <a:gd name="T15" fmla="*/ 72 h 458"/>
                <a:gd name="T16" fmla="*/ 217 w 394"/>
                <a:gd name="T17" fmla="*/ 50 h 458"/>
                <a:gd name="T18" fmla="*/ 250 w 394"/>
                <a:gd name="T19" fmla="*/ 33 h 458"/>
                <a:gd name="T20" fmla="*/ 284 w 394"/>
                <a:gd name="T21" fmla="*/ 19 h 458"/>
                <a:gd name="T22" fmla="*/ 313 w 394"/>
                <a:gd name="T23" fmla="*/ 14 h 458"/>
                <a:gd name="T24" fmla="*/ 339 w 394"/>
                <a:gd name="T25" fmla="*/ 8 h 458"/>
                <a:gd name="T26" fmla="*/ 362 w 394"/>
                <a:gd name="T27" fmla="*/ 5 h 458"/>
                <a:gd name="T28" fmla="*/ 378 w 394"/>
                <a:gd name="T29" fmla="*/ 5 h 458"/>
                <a:gd name="T30" fmla="*/ 391 w 394"/>
                <a:gd name="T31" fmla="*/ 5 h 458"/>
                <a:gd name="T32" fmla="*/ 394 w 394"/>
                <a:gd name="T33" fmla="*/ 5 h 458"/>
                <a:gd name="T34" fmla="*/ 394 w 394"/>
                <a:gd name="T35" fmla="*/ 0 h 458"/>
                <a:gd name="T36" fmla="*/ 386 w 394"/>
                <a:gd name="T37" fmla="*/ 0 h 458"/>
                <a:gd name="T38" fmla="*/ 370 w 394"/>
                <a:gd name="T39" fmla="*/ 0 h 458"/>
                <a:gd name="T40" fmla="*/ 352 w 394"/>
                <a:gd name="T41" fmla="*/ 0 h 458"/>
                <a:gd name="T42" fmla="*/ 326 w 394"/>
                <a:gd name="T43" fmla="*/ 5 h 458"/>
                <a:gd name="T44" fmla="*/ 300 w 394"/>
                <a:gd name="T45" fmla="*/ 11 h 458"/>
                <a:gd name="T46" fmla="*/ 266 w 394"/>
                <a:gd name="T47" fmla="*/ 19 h 458"/>
                <a:gd name="T48" fmla="*/ 235 w 394"/>
                <a:gd name="T49" fmla="*/ 36 h 458"/>
                <a:gd name="T50" fmla="*/ 198 w 394"/>
                <a:gd name="T51" fmla="*/ 55 h 458"/>
                <a:gd name="T52" fmla="*/ 164 w 394"/>
                <a:gd name="T53" fmla="*/ 80 h 458"/>
                <a:gd name="T54" fmla="*/ 131 w 394"/>
                <a:gd name="T55" fmla="*/ 113 h 458"/>
                <a:gd name="T56" fmla="*/ 99 w 394"/>
                <a:gd name="T57" fmla="*/ 154 h 458"/>
                <a:gd name="T58" fmla="*/ 68 w 394"/>
                <a:gd name="T59" fmla="*/ 204 h 458"/>
                <a:gd name="T60" fmla="*/ 42 w 394"/>
                <a:gd name="T61" fmla="*/ 262 h 458"/>
                <a:gd name="T62" fmla="*/ 21 w 394"/>
                <a:gd name="T63" fmla="*/ 331 h 458"/>
                <a:gd name="T64" fmla="*/ 6 w 394"/>
                <a:gd name="T65" fmla="*/ 414 h 458"/>
                <a:gd name="T66" fmla="*/ 0 w 394"/>
                <a:gd name="T67" fmla="*/ 458 h 45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94"/>
                <a:gd name="T103" fmla="*/ 0 h 458"/>
                <a:gd name="T104" fmla="*/ 394 w 394"/>
                <a:gd name="T105" fmla="*/ 458 h 45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94" h="458">
                  <a:moveTo>
                    <a:pt x="3" y="458"/>
                  </a:moveTo>
                  <a:lnTo>
                    <a:pt x="3" y="458"/>
                  </a:lnTo>
                  <a:lnTo>
                    <a:pt x="8" y="414"/>
                  </a:lnTo>
                  <a:lnTo>
                    <a:pt x="16" y="372"/>
                  </a:lnTo>
                  <a:lnTo>
                    <a:pt x="26" y="334"/>
                  </a:lnTo>
                  <a:lnTo>
                    <a:pt x="34" y="298"/>
                  </a:lnTo>
                  <a:lnTo>
                    <a:pt x="47" y="265"/>
                  </a:lnTo>
                  <a:lnTo>
                    <a:pt x="58" y="234"/>
                  </a:lnTo>
                  <a:lnTo>
                    <a:pt x="71" y="207"/>
                  </a:lnTo>
                  <a:lnTo>
                    <a:pt x="86" y="182"/>
                  </a:lnTo>
                  <a:lnTo>
                    <a:pt x="102" y="157"/>
                  </a:lnTo>
                  <a:lnTo>
                    <a:pt x="118" y="138"/>
                  </a:lnTo>
                  <a:lnTo>
                    <a:pt x="133" y="119"/>
                  </a:lnTo>
                  <a:lnTo>
                    <a:pt x="149" y="99"/>
                  </a:lnTo>
                  <a:lnTo>
                    <a:pt x="167" y="85"/>
                  </a:lnTo>
                  <a:lnTo>
                    <a:pt x="183" y="72"/>
                  </a:lnTo>
                  <a:lnTo>
                    <a:pt x="201" y="61"/>
                  </a:lnTo>
                  <a:lnTo>
                    <a:pt x="217" y="50"/>
                  </a:lnTo>
                  <a:lnTo>
                    <a:pt x="235" y="41"/>
                  </a:lnTo>
                  <a:lnTo>
                    <a:pt x="250" y="33"/>
                  </a:lnTo>
                  <a:lnTo>
                    <a:pt x="269" y="25"/>
                  </a:lnTo>
                  <a:lnTo>
                    <a:pt x="284" y="19"/>
                  </a:lnTo>
                  <a:lnTo>
                    <a:pt x="300" y="16"/>
                  </a:lnTo>
                  <a:lnTo>
                    <a:pt x="313" y="14"/>
                  </a:lnTo>
                  <a:lnTo>
                    <a:pt x="326" y="11"/>
                  </a:lnTo>
                  <a:lnTo>
                    <a:pt x="339" y="8"/>
                  </a:lnTo>
                  <a:lnTo>
                    <a:pt x="352" y="5"/>
                  </a:lnTo>
                  <a:lnTo>
                    <a:pt x="362" y="5"/>
                  </a:lnTo>
                  <a:lnTo>
                    <a:pt x="370" y="5"/>
                  </a:lnTo>
                  <a:lnTo>
                    <a:pt x="378" y="5"/>
                  </a:lnTo>
                  <a:lnTo>
                    <a:pt x="386" y="5"/>
                  </a:lnTo>
                  <a:lnTo>
                    <a:pt x="391" y="5"/>
                  </a:lnTo>
                  <a:lnTo>
                    <a:pt x="394" y="5"/>
                  </a:lnTo>
                  <a:lnTo>
                    <a:pt x="394" y="0"/>
                  </a:lnTo>
                  <a:lnTo>
                    <a:pt x="391" y="0"/>
                  </a:lnTo>
                  <a:lnTo>
                    <a:pt x="386" y="0"/>
                  </a:lnTo>
                  <a:lnTo>
                    <a:pt x="378" y="0"/>
                  </a:lnTo>
                  <a:lnTo>
                    <a:pt x="370" y="0"/>
                  </a:lnTo>
                  <a:lnTo>
                    <a:pt x="362" y="0"/>
                  </a:lnTo>
                  <a:lnTo>
                    <a:pt x="352" y="0"/>
                  </a:lnTo>
                  <a:lnTo>
                    <a:pt x="339" y="3"/>
                  </a:lnTo>
                  <a:lnTo>
                    <a:pt x="326" y="5"/>
                  </a:lnTo>
                  <a:lnTo>
                    <a:pt x="313" y="8"/>
                  </a:lnTo>
                  <a:lnTo>
                    <a:pt x="300" y="11"/>
                  </a:lnTo>
                  <a:lnTo>
                    <a:pt x="282" y="14"/>
                  </a:lnTo>
                  <a:lnTo>
                    <a:pt x="266" y="19"/>
                  </a:lnTo>
                  <a:lnTo>
                    <a:pt x="250" y="27"/>
                  </a:lnTo>
                  <a:lnTo>
                    <a:pt x="235" y="36"/>
                  </a:lnTo>
                  <a:lnTo>
                    <a:pt x="217" y="44"/>
                  </a:lnTo>
                  <a:lnTo>
                    <a:pt x="198" y="55"/>
                  </a:lnTo>
                  <a:lnTo>
                    <a:pt x="180" y="66"/>
                  </a:lnTo>
                  <a:lnTo>
                    <a:pt x="164" y="80"/>
                  </a:lnTo>
                  <a:lnTo>
                    <a:pt x="146" y="96"/>
                  </a:lnTo>
                  <a:lnTo>
                    <a:pt x="131" y="113"/>
                  </a:lnTo>
                  <a:lnTo>
                    <a:pt x="112" y="132"/>
                  </a:lnTo>
                  <a:lnTo>
                    <a:pt x="99" y="154"/>
                  </a:lnTo>
                  <a:lnTo>
                    <a:pt x="84" y="179"/>
                  </a:lnTo>
                  <a:lnTo>
                    <a:pt x="68" y="204"/>
                  </a:lnTo>
                  <a:lnTo>
                    <a:pt x="55" y="232"/>
                  </a:lnTo>
                  <a:lnTo>
                    <a:pt x="42" y="262"/>
                  </a:lnTo>
                  <a:lnTo>
                    <a:pt x="32" y="295"/>
                  </a:lnTo>
                  <a:lnTo>
                    <a:pt x="21" y="331"/>
                  </a:lnTo>
                  <a:lnTo>
                    <a:pt x="13" y="370"/>
                  </a:lnTo>
                  <a:lnTo>
                    <a:pt x="6" y="414"/>
                  </a:lnTo>
                  <a:lnTo>
                    <a:pt x="0" y="458"/>
                  </a:lnTo>
                  <a:lnTo>
                    <a:pt x="3" y="4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73" name="Freeform 16">
              <a:extLst>
                <a:ext uri="{FF2B5EF4-FFF2-40B4-BE49-F238E27FC236}">
                  <a16:creationId xmlns:a16="http://schemas.microsoft.com/office/drawing/2014/main" id="{34B127E4-CD7C-49FD-B190-90A12B39A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" y="2665"/>
              <a:ext cx="3" cy="127"/>
            </a:xfrm>
            <a:custGeom>
              <a:avLst/>
              <a:gdLst>
                <a:gd name="T0" fmla="*/ 3 w 3"/>
                <a:gd name="T1" fmla="*/ 121 h 127"/>
                <a:gd name="T2" fmla="*/ 3 w 3"/>
                <a:gd name="T3" fmla="*/ 124 h 127"/>
                <a:gd name="T4" fmla="*/ 3 w 3"/>
                <a:gd name="T5" fmla="*/ 110 h 127"/>
                <a:gd name="T6" fmla="*/ 3 w 3"/>
                <a:gd name="T7" fmla="*/ 77 h 127"/>
                <a:gd name="T8" fmla="*/ 3 w 3"/>
                <a:gd name="T9" fmla="*/ 38 h 127"/>
                <a:gd name="T10" fmla="*/ 3 w 3"/>
                <a:gd name="T11" fmla="*/ 0 h 127"/>
                <a:gd name="T12" fmla="*/ 0 w 3"/>
                <a:gd name="T13" fmla="*/ 0 h 127"/>
                <a:gd name="T14" fmla="*/ 0 w 3"/>
                <a:gd name="T15" fmla="*/ 38 h 127"/>
                <a:gd name="T16" fmla="*/ 0 w 3"/>
                <a:gd name="T17" fmla="*/ 77 h 127"/>
                <a:gd name="T18" fmla="*/ 0 w 3"/>
                <a:gd name="T19" fmla="*/ 110 h 127"/>
                <a:gd name="T20" fmla="*/ 0 w 3"/>
                <a:gd name="T21" fmla="*/ 124 h 127"/>
                <a:gd name="T22" fmla="*/ 3 w 3"/>
                <a:gd name="T23" fmla="*/ 127 h 127"/>
                <a:gd name="T24" fmla="*/ 0 w 3"/>
                <a:gd name="T25" fmla="*/ 124 h 127"/>
                <a:gd name="T26" fmla="*/ 0 w 3"/>
                <a:gd name="T27" fmla="*/ 127 h 127"/>
                <a:gd name="T28" fmla="*/ 3 w 3"/>
                <a:gd name="T29" fmla="*/ 127 h 127"/>
                <a:gd name="T30" fmla="*/ 3 w 3"/>
                <a:gd name="T31" fmla="*/ 121 h 12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"/>
                <a:gd name="T49" fmla="*/ 0 h 127"/>
                <a:gd name="T50" fmla="*/ 3 w 3"/>
                <a:gd name="T51" fmla="*/ 127 h 12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" h="127">
                  <a:moveTo>
                    <a:pt x="3" y="121"/>
                  </a:moveTo>
                  <a:lnTo>
                    <a:pt x="3" y="124"/>
                  </a:lnTo>
                  <a:lnTo>
                    <a:pt x="3" y="110"/>
                  </a:lnTo>
                  <a:lnTo>
                    <a:pt x="3" y="77"/>
                  </a:lnTo>
                  <a:lnTo>
                    <a:pt x="3" y="38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0" y="77"/>
                  </a:lnTo>
                  <a:lnTo>
                    <a:pt x="0" y="110"/>
                  </a:lnTo>
                  <a:lnTo>
                    <a:pt x="0" y="124"/>
                  </a:lnTo>
                  <a:lnTo>
                    <a:pt x="3" y="127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3" y="127"/>
                  </a:lnTo>
                  <a:lnTo>
                    <a:pt x="3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74" name="Freeform 17">
              <a:extLst>
                <a:ext uri="{FF2B5EF4-FFF2-40B4-BE49-F238E27FC236}">
                  <a16:creationId xmlns:a16="http://schemas.microsoft.com/office/drawing/2014/main" id="{6DB90ECB-611C-4D1E-BB32-4CD67ABA8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" y="2786"/>
              <a:ext cx="784" cy="6"/>
            </a:xfrm>
            <a:custGeom>
              <a:avLst/>
              <a:gdLst>
                <a:gd name="T0" fmla="*/ 781 w 784"/>
                <a:gd name="T1" fmla="*/ 3 h 6"/>
                <a:gd name="T2" fmla="*/ 781 w 784"/>
                <a:gd name="T3" fmla="*/ 0 h 6"/>
                <a:gd name="T4" fmla="*/ 0 w 784"/>
                <a:gd name="T5" fmla="*/ 0 h 6"/>
                <a:gd name="T6" fmla="*/ 0 w 784"/>
                <a:gd name="T7" fmla="*/ 6 h 6"/>
                <a:gd name="T8" fmla="*/ 781 w 784"/>
                <a:gd name="T9" fmla="*/ 6 h 6"/>
                <a:gd name="T10" fmla="*/ 784 w 784"/>
                <a:gd name="T11" fmla="*/ 3 h 6"/>
                <a:gd name="T12" fmla="*/ 781 w 784"/>
                <a:gd name="T13" fmla="*/ 6 h 6"/>
                <a:gd name="T14" fmla="*/ 784 w 784"/>
                <a:gd name="T15" fmla="*/ 6 h 6"/>
                <a:gd name="T16" fmla="*/ 784 w 784"/>
                <a:gd name="T17" fmla="*/ 3 h 6"/>
                <a:gd name="T18" fmla="*/ 781 w 784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4"/>
                <a:gd name="T31" fmla="*/ 0 h 6"/>
                <a:gd name="T32" fmla="*/ 784 w 784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4" h="6">
                  <a:moveTo>
                    <a:pt x="781" y="3"/>
                  </a:moveTo>
                  <a:lnTo>
                    <a:pt x="781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81" y="6"/>
                  </a:lnTo>
                  <a:lnTo>
                    <a:pt x="784" y="3"/>
                  </a:lnTo>
                  <a:lnTo>
                    <a:pt x="781" y="6"/>
                  </a:lnTo>
                  <a:lnTo>
                    <a:pt x="784" y="6"/>
                  </a:lnTo>
                  <a:lnTo>
                    <a:pt x="784" y="3"/>
                  </a:lnTo>
                  <a:lnTo>
                    <a:pt x="78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75" name="Freeform 18">
              <a:extLst>
                <a:ext uri="{FF2B5EF4-FFF2-40B4-BE49-F238E27FC236}">
                  <a16:creationId xmlns:a16="http://schemas.microsoft.com/office/drawing/2014/main" id="{AEA5C294-1F07-4000-87B7-EE3A1EBF3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" y="2604"/>
              <a:ext cx="3" cy="149"/>
            </a:xfrm>
            <a:custGeom>
              <a:avLst/>
              <a:gdLst>
                <a:gd name="T0" fmla="*/ 0 w 3"/>
                <a:gd name="T1" fmla="*/ 0 h 149"/>
                <a:gd name="T2" fmla="*/ 0 w 3"/>
                <a:gd name="T3" fmla="*/ 0 h 149"/>
                <a:gd name="T4" fmla="*/ 0 w 3"/>
                <a:gd name="T5" fmla="*/ 149 h 149"/>
                <a:gd name="T6" fmla="*/ 3 w 3"/>
                <a:gd name="T7" fmla="*/ 149 h 149"/>
                <a:gd name="T8" fmla="*/ 3 w 3"/>
                <a:gd name="T9" fmla="*/ 0 h 149"/>
                <a:gd name="T10" fmla="*/ 3 w 3"/>
                <a:gd name="T11" fmla="*/ 0 h 149"/>
                <a:gd name="T12" fmla="*/ 0 w 3"/>
                <a:gd name="T13" fmla="*/ 0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149"/>
                <a:gd name="T23" fmla="*/ 3 w 3"/>
                <a:gd name="T24" fmla="*/ 149 h 1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149">
                  <a:moveTo>
                    <a:pt x="0" y="0"/>
                  </a:moveTo>
                  <a:lnTo>
                    <a:pt x="0" y="0"/>
                  </a:lnTo>
                  <a:lnTo>
                    <a:pt x="0" y="149"/>
                  </a:lnTo>
                  <a:lnTo>
                    <a:pt x="3" y="149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76" name="Freeform 19">
              <a:extLst>
                <a:ext uri="{FF2B5EF4-FFF2-40B4-BE49-F238E27FC236}">
                  <a16:creationId xmlns:a16="http://schemas.microsoft.com/office/drawing/2014/main" id="{D311AD40-F06F-4BDD-97A6-4514759CD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" y="2232"/>
              <a:ext cx="237" cy="372"/>
            </a:xfrm>
            <a:custGeom>
              <a:avLst/>
              <a:gdLst>
                <a:gd name="T0" fmla="*/ 237 w 237"/>
                <a:gd name="T1" fmla="*/ 0 h 372"/>
                <a:gd name="T2" fmla="*/ 198 w 237"/>
                <a:gd name="T3" fmla="*/ 16 h 372"/>
                <a:gd name="T4" fmla="*/ 164 w 237"/>
                <a:gd name="T5" fmla="*/ 38 h 372"/>
                <a:gd name="T6" fmla="*/ 136 w 237"/>
                <a:gd name="T7" fmla="*/ 63 h 372"/>
                <a:gd name="T8" fmla="*/ 110 w 237"/>
                <a:gd name="T9" fmla="*/ 91 h 372"/>
                <a:gd name="T10" fmla="*/ 89 w 237"/>
                <a:gd name="T11" fmla="*/ 118 h 372"/>
                <a:gd name="T12" fmla="*/ 68 w 237"/>
                <a:gd name="T13" fmla="*/ 151 h 372"/>
                <a:gd name="T14" fmla="*/ 52 w 237"/>
                <a:gd name="T15" fmla="*/ 182 h 372"/>
                <a:gd name="T16" fmla="*/ 39 w 237"/>
                <a:gd name="T17" fmla="*/ 215 h 372"/>
                <a:gd name="T18" fmla="*/ 26 w 237"/>
                <a:gd name="T19" fmla="*/ 245 h 372"/>
                <a:gd name="T20" fmla="*/ 19 w 237"/>
                <a:gd name="T21" fmla="*/ 276 h 372"/>
                <a:gd name="T22" fmla="*/ 11 w 237"/>
                <a:gd name="T23" fmla="*/ 300 h 372"/>
                <a:gd name="T24" fmla="*/ 5 w 237"/>
                <a:gd name="T25" fmla="*/ 322 h 372"/>
                <a:gd name="T26" fmla="*/ 3 w 237"/>
                <a:gd name="T27" fmla="*/ 345 h 372"/>
                <a:gd name="T28" fmla="*/ 0 w 237"/>
                <a:gd name="T29" fmla="*/ 358 h 372"/>
                <a:gd name="T30" fmla="*/ 0 w 237"/>
                <a:gd name="T31" fmla="*/ 369 h 372"/>
                <a:gd name="T32" fmla="*/ 0 w 237"/>
                <a:gd name="T33" fmla="*/ 372 h 372"/>
                <a:gd name="T34" fmla="*/ 3 w 237"/>
                <a:gd name="T35" fmla="*/ 372 h 372"/>
                <a:gd name="T36" fmla="*/ 3 w 237"/>
                <a:gd name="T37" fmla="*/ 369 h 372"/>
                <a:gd name="T38" fmla="*/ 5 w 237"/>
                <a:gd name="T39" fmla="*/ 358 h 372"/>
                <a:gd name="T40" fmla="*/ 8 w 237"/>
                <a:gd name="T41" fmla="*/ 345 h 372"/>
                <a:gd name="T42" fmla="*/ 11 w 237"/>
                <a:gd name="T43" fmla="*/ 325 h 372"/>
                <a:gd name="T44" fmla="*/ 16 w 237"/>
                <a:gd name="T45" fmla="*/ 303 h 372"/>
                <a:gd name="T46" fmla="*/ 21 w 237"/>
                <a:gd name="T47" fmla="*/ 276 h 372"/>
                <a:gd name="T48" fmla="*/ 32 w 237"/>
                <a:gd name="T49" fmla="*/ 248 h 372"/>
                <a:gd name="T50" fmla="*/ 42 w 237"/>
                <a:gd name="T51" fmla="*/ 218 h 372"/>
                <a:gd name="T52" fmla="*/ 55 w 237"/>
                <a:gd name="T53" fmla="*/ 185 h 372"/>
                <a:gd name="T54" fmla="*/ 71 w 237"/>
                <a:gd name="T55" fmla="*/ 154 h 372"/>
                <a:gd name="T56" fmla="*/ 91 w 237"/>
                <a:gd name="T57" fmla="*/ 124 h 372"/>
                <a:gd name="T58" fmla="*/ 112 w 237"/>
                <a:gd name="T59" fmla="*/ 94 h 372"/>
                <a:gd name="T60" fmla="*/ 138 w 237"/>
                <a:gd name="T61" fmla="*/ 66 h 372"/>
                <a:gd name="T62" fmla="*/ 167 w 237"/>
                <a:gd name="T63" fmla="*/ 41 h 372"/>
                <a:gd name="T64" fmla="*/ 201 w 237"/>
                <a:gd name="T65" fmla="*/ 22 h 372"/>
                <a:gd name="T66" fmla="*/ 237 w 237"/>
                <a:gd name="T67" fmla="*/ 5 h 372"/>
                <a:gd name="T68" fmla="*/ 237 w 237"/>
                <a:gd name="T69" fmla="*/ 0 h 37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7"/>
                <a:gd name="T106" fmla="*/ 0 h 372"/>
                <a:gd name="T107" fmla="*/ 237 w 237"/>
                <a:gd name="T108" fmla="*/ 372 h 37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7" h="372">
                  <a:moveTo>
                    <a:pt x="237" y="0"/>
                  </a:moveTo>
                  <a:lnTo>
                    <a:pt x="198" y="16"/>
                  </a:lnTo>
                  <a:lnTo>
                    <a:pt x="164" y="38"/>
                  </a:lnTo>
                  <a:lnTo>
                    <a:pt x="136" y="63"/>
                  </a:lnTo>
                  <a:lnTo>
                    <a:pt x="110" y="91"/>
                  </a:lnTo>
                  <a:lnTo>
                    <a:pt x="89" y="118"/>
                  </a:lnTo>
                  <a:lnTo>
                    <a:pt x="68" y="151"/>
                  </a:lnTo>
                  <a:lnTo>
                    <a:pt x="52" y="182"/>
                  </a:lnTo>
                  <a:lnTo>
                    <a:pt x="39" y="215"/>
                  </a:lnTo>
                  <a:lnTo>
                    <a:pt x="26" y="245"/>
                  </a:lnTo>
                  <a:lnTo>
                    <a:pt x="19" y="276"/>
                  </a:lnTo>
                  <a:lnTo>
                    <a:pt x="11" y="300"/>
                  </a:lnTo>
                  <a:lnTo>
                    <a:pt x="5" y="322"/>
                  </a:lnTo>
                  <a:lnTo>
                    <a:pt x="3" y="345"/>
                  </a:lnTo>
                  <a:lnTo>
                    <a:pt x="0" y="358"/>
                  </a:lnTo>
                  <a:lnTo>
                    <a:pt x="0" y="369"/>
                  </a:lnTo>
                  <a:lnTo>
                    <a:pt x="0" y="372"/>
                  </a:lnTo>
                  <a:lnTo>
                    <a:pt x="3" y="372"/>
                  </a:lnTo>
                  <a:lnTo>
                    <a:pt x="3" y="369"/>
                  </a:lnTo>
                  <a:lnTo>
                    <a:pt x="5" y="358"/>
                  </a:lnTo>
                  <a:lnTo>
                    <a:pt x="8" y="345"/>
                  </a:lnTo>
                  <a:lnTo>
                    <a:pt x="11" y="325"/>
                  </a:lnTo>
                  <a:lnTo>
                    <a:pt x="16" y="303"/>
                  </a:lnTo>
                  <a:lnTo>
                    <a:pt x="21" y="276"/>
                  </a:lnTo>
                  <a:lnTo>
                    <a:pt x="32" y="248"/>
                  </a:lnTo>
                  <a:lnTo>
                    <a:pt x="42" y="218"/>
                  </a:lnTo>
                  <a:lnTo>
                    <a:pt x="55" y="185"/>
                  </a:lnTo>
                  <a:lnTo>
                    <a:pt x="71" y="154"/>
                  </a:lnTo>
                  <a:lnTo>
                    <a:pt x="91" y="124"/>
                  </a:lnTo>
                  <a:lnTo>
                    <a:pt x="112" y="94"/>
                  </a:lnTo>
                  <a:lnTo>
                    <a:pt x="138" y="66"/>
                  </a:lnTo>
                  <a:lnTo>
                    <a:pt x="167" y="41"/>
                  </a:lnTo>
                  <a:lnTo>
                    <a:pt x="201" y="22"/>
                  </a:lnTo>
                  <a:lnTo>
                    <a:pt x="237" y="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77" name="Freeform 20">
              <a:extLst>
                <a:ext uri="{FF2B5EF4-FFF2-40B4-BE49-F238E27FC236}">
                  <a16:creationId xmlns:a16="http://schemas.microsoft.com/office/drawing/2014/main" id="{CBE6748C-32D7-4F9B-A432-72E9AC816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" y="2599"/>
              <a:ext cx="3" cy="149"/>
            </a:xfrm>
            <a:custGeom>
              <a:avLst/>
              <a:gdLst>
                <a:gd name="T0" fmla="*/ 0 w 3"/>
                <a:gd name="T1" fmla="*/ 0 h 149"/>
                <a:gd name="T2" fmla="*/ 0 w 3"/>
                <a:gd name="T3" fmla="*/ 0 h 149"/>
                <a:gd name="T4" fmla="*/ 0 w 3"/>
                <a:gd name="T5" fmla="*/ 149 h 149"/>
                <a:gd name="T6" fmla="*/ 3 w 3"/>
                <a:gd name="T7" fmla="*/ 149 h 149"/>
                <a:gd name="T8" fmla="*/ 3 w 3"/>
                <a:gd name="T9" fmla="*/ 0 h 149"/>
                <a:gd name="T10" fmla="*/ 3 w 3"/>
                <a:gd name="T11" fmla="*/ 0 h 149"/>
                <a:gd name="T12" fmla="*/ 0 w 3"/>
                <a:gd name="T13" fmla="*/ 0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149"/>
                <a:gd name="T23" fmla="*/ 3 w 3"/>
                <a:gd name="T24" fmla="*/ 149 h 1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149">
                  <a:moveTo>
                    <a:pt x="0" y="0"/>
                  </a:moveTo>
                  <a:lnTo>
                    <a:pt x="0" y="0"/>
                  </a:lnTo>
                  <a:lnTo>
                    <a:pt x="0" y="149"/>
                  </a:lnTo>
                  <a:lnTo>
                    <a:pt x="3" y="149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78" name="Freeform 21">
              <a:extLst>
                <a:ext uri="{FF2B5EF4-FFF2-40B4-BE49-F238E27FC236}">
                  <a16:creationId xmlns:a16="http://schemas.microsoft.com/office/drawing/2014/main" id="{BE4B5D35-38FF-445A-9E80-B729337BB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" y="2232"/>
              <a:ext cx="240" cy="367"/>
            </a:xfrm>
            <a:custGeom>
              <a:avLst/>
              <a:gdLst>
                <a:gd name="T0" fmla="*/ 0 w 240"/>
                <a:gd name="T1" fmla="*/ 5 h 367"/>
                <a:gd name="T2" fmla="*/ 37 w 240"/>
                <a:gd name="T3" fmla="*/ 22 h 367"/>
                <a:gd name="T4" fmla="*/ 71 w 240"/>
                <a:gd name="T5" fmla="*/ 41 h 367"/>
                <a:gd name="T6" fmla="*/ 99 w 240"/>
                <a:gd name="T7" fmla="*/ 66 h 367"/>
                <a:gd name="T8" fmla="*/ 125 w 240"/>
                <a:gd name="T9" fmla="*/ 94 h 367"/>
                <a:gd name="T10" fmla="*/ 149 w 240"/>
                <a:gd name="T11" fmla="*/ 121 h 367"/>
                <a:gd name="T12" fmla="*/ 167 w 240"/>
                <a:gd name="T13" fmla="*/ 151 h 367"/>
                <a:gd name="T14" fmla="*/ 183 w 240"/>
                <a:gd name="T15" fmla="*/ 185 h 367"/>
                <a:gd name="T16" fmla="*/ 198 w 240"/>
                <a:gd name="T17" fmla="*/ 215 h 367"/>
                <a:gd name="T18" fmla="*/ 209 w 240"/>
                <a:gd name="T19" fmla="*/ 245 h 367"/>
                <a:gd name="T20" fmla="*/ 216 w 240"/>
                <a:gd name="T21" fmla="*/ 273 h 367"/>
                <a:gd name="T22" fmla="*/ 224 w 240"/>
                <a:gd name="T23" fmla="*/ 298 h 367"/>
                <a:gd name="T24" fmla="*/ 229 w 240"/>
                <a:gd name="T25" fmla="*/ 322 h 367"/>
                <a:gd name="T26" fmla="*/ 232 w 240"/>
                <a:gd name="T27" fmla="*/ 342 h 367"/>
                <a:gd name="T28" fmla="*/ 235 w 240"/>
                <a:gd name="T29" fmla="*/ 356 h 367"/>
                <a:gd name="T30" fmla="*/ 237 w 240"/>
                <a:gd name="T31" fmla="*/ 364 h 367"/>
                <a:gd name="T32" fmla="*/ 237 w 240"/>
                <a:gd name="T33" fmla="*/ 367 h 367"/>
                <a:gd name="T34" fmla="*/ 240 w 240"/>
                <a:gd name="T35" fmla="*/ 367 h 367"/>
                <a:gd name="T36" fmla="*/ 240 w 240"/>
                <a:gd name="T37" fmla="*/ 364 h 367"/>
                <a:gd name="T38" fmla="*/ 240 w 240"/>
                <a:gd name="T39" fmla="*/ 356 h 367"/>
                <a:gd name="T40" fmla="*/ 237 w 240"/>
                <a:gd name="T41" fmla="*/ 339 h 367"/>
                <a:gd name="T42" fmla="*/ 232 w 240"/>
                <a:gd name="T43" fmla="*/ 320 h 367"/>
                <a:gd name="T44" fmla="*/ 227 w 240"/>
                <a:gd name="T45" fmla="*/ 298 h 367"/>
                <a:gd name="T46" fmla="*/ 222 w 240"/>
                <a:gd name="T47" fmla="*/ 273 h 367"/>
                <a:gd name="T48" fmla="*/ 211 w 240"/>
                <a:gd name="T49" fmla="*/ 242 h 367"/>
                <a:gd name="T50" fmla="*/ 201 w 240"/>
                <a:gd name="T51" fmla="*/ 212 h 367"/>
                <a:gd name="T52" fmla="*/ 185 w 240"/>
                <a:gd name="T53" fmla="*/ 182 h 367"/>
                <a:gd name="T54" fmla="*/ 169 w 240"/>
                <a:gd name="T55" fmla="*/ 149 h 367"/>
                <a:gd name="T56" fmla="*/ 151 w 240"/>
                <a:gd name="T57" fmla="*/ 118 h 367"/>
                <a:gd name="T58" fmla="*/ 128 w 240"/>
                <a:gd name="T59" fmla="*/ 88 h 367"/>
                <a:gd name="T60" fmla="*/ 102 w 240"/>
                <a:gd name="T61" fmla="*/ 60 h 367"/>
                <a:gd name="T62" fmla="*/ 73 w 240"/>
                <a:gd name="T63" fmla="*/ 38 h 367"/>
                <a:gd name="T64" fmla="*/ 39 w 240"/>
                <a:gd name="T65" fmla="*/ 16 h 367"/>
                <a:gd name="T66" fmla="*/ 3 w 240"/>
                <a:gd name="T67" fmla="*/ 0 h 367"/>
                <a:gd name="T68" fmla="*/ 0 w 240"/>
                <a:gd name="T69" fmla="*/ 5 h 3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40"/>
                <a:gd name="T106" fmla="*/ 0 h 367"/>
                <a:gd name="T107" fmla="*/ 240 w 240"/>
                <a:gd name="T108" fmla="*/ 367 h 36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40" h="367">
                  <a:moveTo>
                    <a:pt x="0" y="5"/>
                  </a:moveTo>
                  <a:lnTo>
                    <a:pt x="37" y="22"/>
                  </a:lnTo>
                  <a:lnTo>
                    <a:pt x="71" y="41"/>
                  </a:lnTo>
                  <a:lnTo>
                    <a:pt x="99" y="66"/>
                  </a:lnTo>
                  <a:lnTo>
                    <a:pt x="125" y="94"/>
                  </a:lnTo>
                  <a:lnTo>
                    <a:pt x="149" y="121"/>
                  </a:lnTo>
                  <a:lnTo>
                    <a:pt x="167" y="151"/>
                  </a:lnTo>
                  <a:lnTo>
                    <a:pt x="183" y="185"/>
                  </a:lnTo>
                  <a:lnTo>
                    <a:pt x="198" y="215"/>
                  </a:lnTo>
                  <a:lnTo>
                    <a:pt x="209" y="245"/>
                  </a:lnTo>
                  <a:lnTo>
                    <a:pt x="216" y="273"/>
                  </a:lnTo>
                  <a:lnTo>
                    <a:pt x="224" y="298"/>
                  </a:lnTo>
                  <a:lnTo>
                    <a:pt x="229" y="322"/>
                  </a:lnTo>
                  <a:lnTo>
                    <a:pt x="232" y="342"/>
                  </a:lnTo>
                  <a:lnTo>
                    <a:pt x="235" y="356"/>
                  </a:lnTo>
                  <a:lnTo>
                    <a:pt x="237" y="364"/>
                  </a:lnTo>
                  <a:lnTo>
                    <a:pt x="237" y="367"/>
                  </a:lnTo>
                  <a:lnTo>
                    <a:pt x="240" y="367"/>
                  </a:lnTo>
                  <a:lnTo>
                    <a:pt x="240" y="364"/>
                  </a:lnTo>
                  <a:lnTo>
                    <a:pt x="240" y="356"/>
                  </a:lnTo>
                  <a:lnTo>
                    <a:pt x="237" y="339"/>
                  </a:lnTo>
                  <a:lnTo>
                    <a:pt x="232" y="320"/>
                  </a:lnTo>
                  <a:lnTo>
                    <a:pt x="227" y="298"/>
                  </a:lnTo>
                  <a:lnTo>
                    <a:pt x="222" y="273"/>
                  </a:lnTo>
                  <a:lnTo>
                    <a:pt x="211" y="242"/>
                  </a:lnTo>
                  <a:lnTo>
                    <a:pt x="201" y="212"/>
                  </a:lnTo>
                  <a:lnTo>
                    <a:pt x="185" y="182"/>
                  </a:lnTo>
                  <a:lnTo>
                    <a:pt x="169" y="149"/>
                  </a:lnTo>
                  <a:lnTo>
                    <a:pt x="151" y="118"/>
                  </a:lnTo>
                  <a:lnTo>
                    <a:pt x="128" y="88"/>
                  </a:lnTo>
                  <a:lnTo>
                    <a:pt x="102" y="60"/>
                  </a:lnTo>
                  <a:lnTo>
                    <a:pt x="73" y="38"/>
                  </a:lnTo>
                  <a:lnTo>
                    <a:pt x="39" y="16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79" name="Freeform 22">
              <a:extLst>
                <a:ext uri="{FF2B5EF4-FFF2-40B4-BE49-F238E27FC236}">
                  <a16:creationId xmlns:a16="http://schemas.microsoft.com/office/drawing/2014/main" id="{E810E547-BAD4-4E4F-900C-D3D35B6B9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2218"/>
              <a:ext cx="187" cy="386"/>
            </a:xfrm>
            <a:custGeom>
              <a:avLst/>
              <a:gdLst>
                <a:gd name="T0" fmla="*/ 5 w 187"/>
                <a:gd name="T1" fmla="*/ 386 h 386"/>
                <a:gd name="T2" fmla="*/ 5 w 187"/>
                <a:gd name="T3" fmla="*/ 386 h 386"/>
                <a:gd name="T4" fmla="*/ 10 w 187"/>
                <a:gd name="T5" fmla="*/ 323 h 386"/>
                <a:gd name="T6" fmla="*/ 18 w 187"/>
                <a:gd name="T7" fmla="*/ 270 h 386"/>
                <a:gd name="T8" fmla="*/ 29 w 187"/>
                <a:gd name="T9" fmla="*/ 221 h 386"/>
                <a:gd name="T10" fmla="*/ 42 w 187"/>
                <a:gd name="T11" fmla="*/ 179 h 386"/>
                <a:gd name="T12" fmla="*/ 55 w 187"/>
                <a:gd name="T13" fmla="*/ 143 h 386"/>
                <a:gd name="T14" fmla="*/ 70 w 187"/>
                <a:gd name="T15" fmla="*/ 113 h 386"/>
                <a:gd name="T16" fmla="*/ 86 w 187"/>
                <a:gd name="T17" fmla="*/ 88 h 386"/>
                <a:gd name="T18" fmla="*/ 104 w 187"/>
                <a:gd name="T19" fmla="*/ 66 h 386"/>
                <a:gd name="T20" fmla="*/ 120 w 187"/>
                <a:gd name="T21" fmla="*/ 47 h 386"/>
                <a:gd name="T22" fmla="*/ 135 w 187"/>
                <a:gd name="T23" fmla="*/ 33 h 386"/>
                <a:gd name="T24" fmla="*/ 148 w 187"/>
                <a:gd name="T25" fmla="*/ 25 h 386"/>
                <a:gd name="T26" fmla="*/ 161 w 187"/>
                <a:gd name="T27" fmla="*/ 16 h 386"/>
                <a:gd name="T28" fmla="*/ 174 w 187"/>
                <a:gd name="T29" fmla="*/ 11 h 386"/>
                <a:gd name="T30" fmla="*/ 182 w 187"/>
                <a:gd name="T31" fmla="*/ 8 h 386"/>
                <a:gd name="T32" fmla="*/ 187 w 187"/>
                <a:gd name="T33" fmla="*/ 5 h 386"/>
                <a:gd name="T34" fmla="*/ 187 w 187"/>
                <a:gd name="T35" fmla="*/ 5 h 386"/>
                <a:gd name="T36" fmla="*/ 187 w 187"/>
                <a:gd name="T37" fmla="*/ 0 h 386"/>
                <a:gd name="T38" fmla="*/ 187 w 187"/>
                <a:gd name="T39" fmla="*/ 3 h 386"/>
                <a:gd name="T40" fmla="*/ 180 w 187"/>
                <a:gd name="T41" fmla="*/ 3 h 386"/>
                <a:gd name="T42" fmla="*/ 172 w 187"/>
                <a:gd name="T43" fmla="*/ 5 h 386"/>
                <a:gd name="T44" fmla="*/ 161 w 187"/>
                <a:gd name="T45" fmla="*/ 11 h 386"/>
                <a:gd name="T46" fmla="*/ 148 w 187"/>
                <a:gd name="T47" fmla="*/ 19 h 386"/>
                <a:gd name="T48" fmla="*/ 133 w 187"/>
                <a:gd name="T49" fmla="*/ 30 h 386"/>
                <a:gd name="T50" fmla="*/ 117 w 187"/>
                <a:gd name="T51" fmla="*/ 44 h 386"/>
                <a:gd name="T52" fmla="*/ 101 w 187"/>
                <a:gd name="T53" fmla="*/ 61 h 386"/>
                <a:gd name="T54" fmla="*/ 83 w 187"/>
                <a:gd name="T55" fmla="*/ 83 h 386"/>
                <a:gd name="T56" fmla="*/ 68 w 187"/>
                <a:gd name="T57" fmla="*/ 110 h 386"/>
                <a:gd name="T58" fmla="*/ 52 w 187"/>
                <a:gd name="T59" fmla="*/ 141 h 386"/>
                <a:gd name="T60" fmla="*/ 36 w 187"/>
                <a:gd name="T61" fmla="*/ 176 h 386"/>
                <a:gd name="T62" fmla="*/ 23 w 187"/>
                <a:gd name="T63" fmla="*/ 221 h 386"/>
                <a:gd name="T64" fmla="*/ 13 w 187"/>
                <a:gd name="T65" fmla="*/ 268 h 386"/>
                <a:gd name="T66" fmla="*/ 5 w 187"/>
                <a:gd name="T67" fmla="*/ 323 h 386"/>
                <a:gd name="T68" fmla="*/ 0 w 187"/>
                <a:gd name="T69" fmla="*/ 386 h 386"/>
                <a:gd name="T70" fmla="*/ 0 w 187"/>
                <a:gd name="T71" fmla="*/ 386 h 386"/>
                <a:gd name="T72" fmla="*/ 5 w 187"/>
                <a:gd name="T73" fmla="*/ 386 h 38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7"/>
                <a:gd name="T112" fmla="*/ 0 h 386"/>
                <a:gd name="T113" fmla="*/ 187 w 187"/>
                <a:gd name="T114" fmla="*/ 386 h 38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7" h="386">
                  <a:moveTo>
                    <a:pt x="5" y="386"/>
                  </a:moveTo>
                  <a:lnTo>
                    <a:pt x="5" y="386"/>
                  </a:lnTo>
                  <a:lnTo>
                    <a:pt x="10" y="323"/>
                  </a:lnTo>
                  <a:lnTo>
                    <a:pt x="18" y="270"/>
                  </a:lnTo>
                  <a:lnTo>
                    <a:pt x="29" y="221"/>
                  </a:lnTo>
                  <a:lnTo>
                    <a:pt x="42" y="179"/>
                  </a:lnTo>
                  <a:lnTo>
                    <a:pt x="55" y="143"/>
                  </a:lnTo>
                  <a:lnTo>
                    <a:pt x="70" y="113"/>
                  </a:lnTo>
                  <a:lnTo>
                    <a:pt x="86" y="88"/>
                  </a:lnTo>
                  <a:lnTo>
                    <a:pt x="104" y="66"/>
                  </a:lnTo>
                  <a:lnTo>
                    <a:pt x="120" y="47"/>
                  </a:lnTo>
                  <a:lnTo>
                    <a:pt x="135" y="33"/>
                  </a:lnTo>
                  <a:lnTo>
                    <a:pt x="148" y="25"/>
                  </a:lnTo>
                  <a:lnTo>
                    <a:pt x="161" y="16"/>
                  </a:lnTo>
                  <a:lnTo>
                    <a:pt x="174" y="11"/>
                  </a:lnTo>
                  <a:lnTo>
                    <a:pt x="182" y="8"/>
                  </a:lnTo>
                  <a:lnTo>
                    <a:pt x="187" y="5"/>
                  </a:lnTo>
                  <a:lnTo>
                    <a:pt x="187" y="0"/>
                  </a:lnTo>
                  <a:lnTo>
                    <a:pt x="187" y="3"/>
                  </a:lnTo>
                  <a:lnTo>
                    <a:pt x="180" y="3"/>
                  </a:lnTo>
                  <a:lnTo>
                    <a:pt x="172" y="5"/>
                  </a:lnTo>
                  <a:lnTo>
                    <a:pt x="161" y="11"/>
                  </a:lnTo>
                  <a:lnTo>
                    <a:pt x="148" y="19"/>
                  </a:lnTo>
                  <a:lnTo>
                    <a:pt x="133" y="30"/>
                  </a:lnTo>
                  <a:lnTo>
                    <a:pt x="117" y="44"/>
                  </a:lnTo>
                  <a:lnTo>
                    <a:pt x="101" y="61"/>
                  </a:lnTo>
                  <a:lnTo>
                    <a:pt x="83" y="83"/>
                  </a:lnTo>
                  <a:lnTo>
                    <a:pt x="68" y="110"/>
                  </a:lnTo>
                  <a:lnTo>
                    <a:pt x="52" y="141"/>
                  </a:lnTo>
                  <a:lnTo>
                    <a:pt x="36" y="176"/>
                  </a:lnTo>
                  <a:lnTo>
                    <a:pt x="23" y="221"/>
                  </a:lnTo>
                  <a:lnTo>
                    <a:pt x="13" y="268"/>
                  </a:lnTo>
                  <a:lnTo>
                    <a:pt x="5" y="323"/>
                  </a:lnTo>
                  <a:lnTo>
                    <a:pt x="0" y="386"/>
                  </a:lnTo>
                  <a:lnTo>
                    <a:pt x="5" y="3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80" name="Freeform 23">
              <a:extLst>
                <a:ext uri="{FF2B5EF4-FFF2-40B4-BE49-F238E27FC236}">
                  <a16:creationId xmlns:a16="http://schemas.microsoft.com/office/drawing/2014/main" id="{A17BE4A8-C162-4F48-8900-42E31561F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2604"/>
              <a:ext cx="5" cy="91"/>
            </a:xfrm>
            <a:custGeom>
              <a:avLst/>
              <a:gdLst>
                <a:gd name="T0" fmla="*/ 5 w 5"/>
                <a:gd name="T1" fmla="*/ 91 h 91"/>
                <a:gd name="T2" fmla="*/ 5 w 5"/>
                <a:gd name="T3" fmla="*/ 83 h 91"/>
                <a:gd name="T4" fmla="*/ 5 w 5"/>
                <a:gd name="T5" fmla="*/ 58 h 91"/>
                <a:gd name="T6" fmla="*/ 5 w 5"/>
                <a:gd name="T7" fmla="*/ 28 h 91"/>
                <a:gd name="T8" fmla="*/ 5 w 5"/>
                <a:gd name="T9" fmla="*/ 0 h 91"/>
                <a:gd name="T10" fmla="*/ 0 w 5"/>
                <a:gd name="T11" fmla="*/ 0 h 91"/>
                <a:gd name="T12" fmla="*/ 0 w 5"/>
                <a:gd name="T13" fmla="*/ 28 h 91"/>
                <a:gd name="T14" fmla="*/ 0 w 5"/>
                <a:gd name="T15" fmla="*/ 58 h 91"/>
                <a:gd name="T16" fmla="*/ 0 w 5"/>
                <a:gd name="T17" fmla="*/ 83 h 91"/>
                <a:gd name="T18" fmla="*/ 0 w 5"/>
                <a:gd name="T19" fmla="*/ 91 h 91"/>
                <a:gd name="T20" fmla="*/ 5 w 5"/>
                <a:gd name="T21" fmla="*/ 91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91"/>
                <a:gd name="T35" fmla="*/ 5 w 5"/>
                <a:gd name="T36" fmla="*/ 91 h 9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91">
                  <a:moveTo>
                    <a:pt x="5" y="91"/>
                  </a:moveTo>
                  <a:lnTo>
                    <a:pt x="5" y="83"/>
                  </a:lnTo>
                  <a:lnTo>
                    <a:pt x="5" y="58"/>
                  </a:lnTo>
                  <a:lnTo>
                    <a:pt x="5" y="28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58"/>
                  </a:lnTo>
                  <a:lnTo>
                    <a:pt x="0" y="83"/>
                  </a:lnTo>
                  <a:lnTo>
                    <a:pt x="0" y="91"/>
                  </a:lnTo>
                  <a:lnTo>
                    <a:pt x="5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81" name="Freeform 24">
              <a:extLst>
                <a:ext uri="{FF2B5EF4-FFF2-40B4-BE49-F238E27FC236}">
                  <a16:creationId xmlns:a16="http://schemas.microsoft.com/office/drawing/2014/main" id="{1544C0F9-59DF-447F-BA4C-60F460C4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2218"/>
              <a:ext cx="196" cy="389"/>
            </a:xfrm>
            <a:custGeom>
              <a:avLst/>
              <a:gdLst>
                <a:gd name="T0" fmla="*/ 196 w 196"/>
                <a:gd name="T1" fmla="*/ 389 h 389"/>
                <a:gd name="T2" fmla="*/ 196 w 196"/>
                <a:gd name="T3" fmla="*/ 389 h 389"/>
                <a:gd name="T4" fmla="*/ 191 w 196"/>
                <a:gd name="T5" fmla="*/ 328 h 389"/>
                <a:gd name="T6" fmla="*/ 183 w 196"/>
                <a:gd name="T7" fmla="*/ 273 h 389"/>
                <a:gd name="T8" fmla="*/ 170 w 196"/>
                <a:gd name="T9" fmla="*/ 223 h 389"/>
                <a:gd name="T10" fmla="*/ 157 w 196"/>
                <a:gd name="T11" fmla="*/ 182 h 389"/>
                <a:gd name="T12" fmla="*/ 141 w 196"/>
                <a:gd name="T13" fmla="*/ 143 h 389"/>
                <a:gd name="T14" fmla="*/ 125 w 196"/>
                <a:gd name="T15" fmla="*/ 113 h 389"/>
                <a:gd name="T16" fmla="*/ 110 w 196"/>
                <a:gd name="T17" fmla="*/ 85 h 389"/>
                <a:gd name="T18" fmla="*/ 92 w 196"/>
                <a:gd name="T19" fmla="*/ 63 h 389"/>
                <a:gd name="T20" fmla="*/ 73 w 196"/>
                <a:gd name="T21" fmla="*/ 44 h 389"/>
                <a:gd name="T22" fmla="*/ 58 w 196"/>
                <a:gd name="T23" fmla="*/ 30 h 389"/>
                <a:gd name="T24" fmla="*/ 42 w 196"/>
                <a:gd name="T25" fmla="*/ 19 h 389"/>
                <a:gd name="T26" fmla="*/ 29 w 196"/>
                <a:gd name="T27" fmla="*/ 11 h 389"/>
                <a:gd name="T28" fmla="*/ 16 w 196"/>
                <a:gd name="T29" fmla="*/ 5 h 389"/>
                <a:gd name="T30" fmla="*/ 8 w 196"/>
                <a:gd name="T31" fmla="*/ 3 h 389"/>
                <a:gd name="T32" fmla="*/ 3 w 196"/>
                <a:gd name="T33" fmla="*/ 3 h 389"/>
                <a:gd name="T34" fmla="*/ 0 w 196"/>
                <a:gd name="T35" fmla="*/ 0 h 389"/>
                <a:gd name="T36" fmla="*/ 0 w 196"/>
                <a:gd name="T37" fmla="*/ 5 h 389"/>
                <a:gd name="T38" fmla="*/ 3 w 196"/>
                <a:gd name="T39" fmla="*/ 5 h 389"/>
                <a:gd name="T40" fmla="*/ 8 w 196"/>
                <a:gd name="T41" fmla="*/ 8 h 389"/>
                <a:gd name="T42" fmla="*/ 16 w 196"/>
                <a:gd name="T43" fmla="*/ 11 h 389"/>
                <a:gd name="T44" fmla="*/ 27 w 196"/>
                <a:gd name="T45" fmla="*/ 16 h 389"/>
                <a:gd name="T46" fmla="*/ 42 w 196"/>
                <a:gd name="T47" fmla="*/ 25 h 389"/>
                <a:gd name="T48" fmla="*/ 55 w 196"/>
                <a:gd name="T49" fmla="*/ 36 h 389"/>
                <a:gd name="T50" fmla="*/ 73 w 196"/>
                <a:gd name="T51" fmla="*/ 50 h 389"/>
                <a:gd name="T52" fmla="*/ 89 w 196"/>
                <a:gd name="T53" fmla="*/ 66 h 389"/>
                <a:gd name="T54" fmla="*/ 105 w 196"/>
                <a:gd name="T55" fmla="*/ 88 h 389"/>
                <a:gd name="T56" fmla="*/ 123 w 196"/>
                <a:gd name="T57" fmla="*/ 116 h 389"/>
                <a:gd name="T58" fmla="*/ 138 w 196"/>
                <a:gd name="T59" fmla="*/ 146 h 389"/>
                <a:gd name="T60" fmla="*/ 154 w 196"/>
                <a:gd name="T61" fmla="*/ 182 h 389"/>
                <a:gd name="T62" fmla="*/ 167 w 196"/>
                <a:gd name="T63" fmla="*/ 223 h 389"/>
                <a:gd name="T64" fmla="*/ 178 w 196"/>
                <a:gd name="T65" fmla="*/ 273 h 389"/>
                <a:gd name="T66" fmla="*/ 185 w 196"/>
                <a:gd name="T67" fmla="*/ 328 h 389"/>
                <a:gd name="T68" fmla="*/ 191 w 196"/>
                <a:gd name="T69" fmla="*/ 389 h 389"/>
                <a:gd name="T70" fmla="*/ 191 w 196"/>
                <a:gd name="T71" fmla="*/ 389 h 389"/>
                <a:gd name="T72" fmla="*/ 196 w 196"/>
                <a:gd name="T73" fmla="*/ 389 h 38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96"/>
                <a:gd name="T112" fmla="*/ 0 h 389"/>
                <a:gd name="T113" fmla="*/ 196 w 196"/>
                <a:gd name="T114" fmla="*/ 389 h 38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96" h="389">
                  <a:moveTo>
                    <a:pt x="196" y="389"/>
                  </a:moveTo>
                  <a:lnTo>
                    <a:pt x="196" y="389"/>
                  </a:lnTo>
                  <a:lnTo>
                    <a:pt x="191" y="328"/>
                  </a:lnTo>
                  <a:lnTo>
                    <a:pt x="183" y="273"/>
                  </a:lnTo>
                  <a:lnTo>
                    <a:pt x="170" y="223"/>
                  </a:lnTo>
                  <a:lnTo>
                    <a:pt x="157" y="182"/>
                  </a:lnTo>
                  <a:lnTo>
                    <a:pt x="141" y="143"/>
                  </a:lnTo>
                  <a:lnTo>
                    <a:pt x="125" y="113"/>
                  </a:lnTo>
                  <a:lnTo>
                    <a:pt x="110" y="85"/>
                  </a:lnTo>
                  <a:lnTo>
                    <a:pt x="92" y="63"/>
                  </a:lnTo>
                  <a:lnTo>
                    <a:pt x="73" y="44"/>
                  </a:lnTo>
                  <a:lnTo>
                    <a:pt x="58" y="30"/>
                  </a:lnTo>
                  <a:lnTo>
                    <a:pt x="42" y="19"/>
                  </a:lnTo>
                  <a:lnTo>
                    <a:pt x="29" y="11"/>
                  </a:lnTo>
                  <a:lnTo>
                    <a:pt x="16" y="5"/>
                  </a:lnTo>
                  <a:lnTo>
                    <a:pt x="8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5"/>
                  </a:lnTo>
                  <a:lnTo>
                    <a:pt x="3" y="5"/>
                  </a:lnTo>
                  <a:lnTo>
                    <a:pt x="8" y="8"/>
                  </a:lnTo>
                  <a:lnTo>
                    <a:pt x="16" y="11"/>
                  </a:lnTo>
                  <a:lnTo>
                    <a:pt x="27" y="16"/>
                  </a:lnTo>
                  <a:lnTo>
                    <a:pt x="42" y="25"/>
                  </a:lnTo>
                  <a:lnTo>
                    <a:pt x="55" y="36"/>
                  </a:lnTo>
                  <a:lnTo>
                    <a:pt x="73" y="50"/>
                  </a:lnTo>
                  <a:lnTo>
                    <a:pt x="89" y="66"/>
                  </a:lnTo>
                  <a:lnTo>
                    <a:pt x="105" y="88"/>
                  </a:lnTo>
                  <a:lnTo>
                    <a:pt x="123" y="116"/>
                  </a:lnTo>
                  <a:lnTo>
                    <a:pt x="138" y="146"/>
                  </a:lnTo>
                  <a:lnTo>
                    <a:pt x="154" y="182"/>
                  </a:lnTo>
                  <a:lnTo>
                    <a:pt x="167" y="223"/>
                  </a:lnTo>
                  <a:lnTo>
                    <a:pt x="178" y="273"/>
                  </a:lnTo>
                  <a:lnTo>
                    <a:pt x="185" y="328"/>
                  </a:lnTo>
                  <a:lnTo>
                    <a:pt x="191" y="389"/>
                  </a:lnTo>
                  <a:lnTo>
                    <a:pt x="196" y="3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82" name="Freeform 25">
              <a:extLst>
                <a:ext uri="{FF2B5EF4-FFF2-40B4-BE49-F238E27FC236}">
                  <a16:creationId xmlns:a16="http://schemas.microsoft.com/office/drawing/2014/main" id="{F5193DE4-73C1-4D46-876B-2AC396A33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" y="2607"/>
              <a:ext cx="5" cy="94"/>
            </a:xfrm>
            <a:custGeom>
              <a:avLst/>
              <a:gdLst>
                <a:gd name="T0" fmla="*/ 5 w 5"/>
                <a:gd name="T1" fmla="*/ 94 h 94"/>
                <a:gd name="T2" fmla="*/ 5 w 5"/>
                <a:gd name="T3" fmla="*/ 83 h 94"/>
                <a:gd name="T4" fmla="*/ 5 w 5"/>
                <a:gd name="T5" fmla="*/ 58 h 94"/>
                <a:gd name="T6" fmla="*/ 5 w 5"/>
                <a:gd name="T7" fmla="*/ 30 h 94"/>
                <a:gd name="T8" fmla="*/ 5 w 5"/>
                <a:gd name="T9" fmla="*/ 0 h 94"/>
                <a:gd name="T10" fmla="*/ 0 w 5"/>
                <a:gd name="T11" fmla="*/ 0 h 94"/>
                <a:gd name="T12" fmla="*/ 0 w 5"/>
                <a:gd name="T13" fmla="*/ 30 h 94"/>
                <a:gd name="T14" fmla="*/ 0 w 5"/>
                <a:gd name="T15" fmla="*/ 58 h 94"/>
                <a:gd name="T16" fmla="*/ 0 w 5"/>
                <a:gd name="T17" fmla="*/ 83 h 94"/>
                <a:gd name="T18" fmla="*/ 0 w 5"/>
                <a:gd name="T19" fmla="*/ 94 h 94"/>
                <a:gd name="T20" fmla="*/ 5 w 5"/>
                <a:gd name="T21" fmla="*/ 94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94"/>
                <a:gd name="T35" fmla="*/ 5 w 5"/>
                <a:gd name="T36" fmla="*/ 94 h 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94">
                  <a:moveTo>
                    <a:pt x="5" y="94"/>
                  </a:moveTo>
                  <a:lnTo>
                    <a:pt x="5" y="83"/>
                  </a:lnTo>
                  <a:lnTo>
                    <a:pt x="5" y="58"/>
                  </a:lnTo>
                  <a:lnTo>
                    <a:pt x="5" y="3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58"/>
                  </a:lnTo>
                  <a:lnTo>
                    <a:pt x="0" y="83"/>
                  </a:lnTo>
                  <a:lnTo>
                    <a:pt x="0" y="94"/>
                  </a:lnTo>
                  <a:lnTo>
                    <a:pt x="5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83" name="Freeform 26">
              <a:extLst>
                <a:ext uri="{FF2B5EF4-FFF2-40B4-BE49-F238E27FC236}">
                  <a16:creationId xmlns:a16="http://schemas.microsoft.com/office/drawing/2014/main" id="{8C9DA6F9-42E6-4859-8D2B-0D604B57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2246"/>
              <a:ext cx="117" cy="331"/>
            </a:xfrm>
            <a:custGeom>
              <a:avLst/>
              <a:gdLst>
                <a:gd name="T0" fmla="*/ 5 w 117"/>
                <a:gd name="T1" fmla="*/ 331 h 331"/>
                <a:gd name="T2" fmla="*/ 5 w 117"/>
                <a:gd name="T3" fmla="*/ 331 h 331"/>
                <a:gd name="T4" fmla="*/ 5 w 117"/>
                <a:gd name="T5" fmla="*/ 284 h 331"/>
                <a:gd name="T6" fmla="*/ 8 w 117"/>
                <a:gd name="T7" fmla="*/ 245 h 331"/>
                <a:gd name="T8" fmla="*/ 16 w 117"/>
                <a:gd name="T9" fmla="*/ 206 h 331"/>
                <a:gd name="T10" fmla="*/ 21 w 117"/>
                <a:gd name="T11" fmla="*/ 173 h 331"/>
                <a:gd name="T12" fmla="*/ 29 w 117"/>
                <a:gd name="T13" fmla="*/ 143 h 331"/>
                <a:gd name="T14" fmla="*/ 39 w 117"/>
                <a:gd name="T15" fmla="*/ 118 h 331"/>
                <a:gd name="T16" fmla="*/ 50 w 117"/>
                <a:gd name="T17" fmla="*/ 93 h 331"/>
                <a:gd name="T18" fmla="*/ 60 w 117"/>
                <a:gd name="T19" fmla="*/ 74 h 331"/>
                <a:gd name="T20" fmla="*/ 71 w 117"/>
                <a:gd name="T21" fmla="*/ 55 h 331"/>
                <a:gd name="T22" fmla="*/ 81 w 117"/>
                <a:gd name="T23" fmla="*/ 41 h 331"/>
                <a:gd name="T24" fmla="*/ 91 w 117"/>
                <a:gd name="T25" fmla="*/ 30 h 331"/>
                <a:gd name="T26" fmla="*/ 99 w 117"/>
                <a:gd name="T27" fmla="*/ 19 h 331"/>
                <a:gd name="T28" fmla="*/ 107 w 117"/>
                <a:gd name="T29" fmla="*/ 13 h 331"/>
                <a:gd name="T30" fmla="*/ 112 w 117"/>
                <a:gd name="T31" fmla="*/ 8 h 331"/>
                <a:gd name="T32" fmla="*/ 117 w 117"/>
                <a:gd name="T33" fmla="*/ 5 h 331"/>
                <a:gd name="T34" fmla="*/ 117 w 117"/>
                <a:gd name="T35" fmla="*/ 5 h 331"/>
                <a:gd name="T36" fmla="*/ 117 w 117"/>
                <a:gd name="T37" fmla="*/ 0 h 331"/>
                <a:gd name="T38" fmla="*/ 115 w 117"/>
                <a:gd name="T39" fmla="*/ 0 h 331"/>
                <a:gd name="T40" fmla="*/ 112 w 117"/>
                <a:gd name="T41" fmla="*/ 2 h 331"/>
                <a:gd name="T42" fmla="*/ 104 w 117"/>
                <a:gd name="T43" fmla="*/ 8 h 331"/>
                <a:gd name="T44" fmla="*/ 97 w 117"/>
                <a:gd name="T45" fmla="*/ 16 h 331"/>
                <a:gd name="T46" fmla="*/ 89 w 117"/>
                <a:gd name="T47" fmla="*/ 24 h 331"/>
                <a:gd name="T48" fmla="*/ 78 w 117"/>
                <a:gd name="T49" fmla="*/ 38 h 331"/>
                <a:gd name="T50" fmla="*/ 68 w 117"/>
                <a:gd name="T51" fmla="*/ 52 h 331"/>
                <a:gd name="T52" fmla="*/ 58 w 117"/>
                <a:gd name="T53" fmla="*/ 71 h 331"/>
                <a:gd name="T54" fmla="*/ 47 w 117"/>
                <a:gd name="T55" fmla="*/ 91 h 331"/>
                <a:gd name="T56" fmla="*/ 37 w 117"/>
                <a:gd name="T57" fmla="*/ 115 h 331"/>
                <a:gd name="T58" fmla="*/ 26 w 117"/>
                <a:gd name="T59" fmla="*/ 143 h 331"/>
                <a:gd name="T60" fmla="*/ 18 w 117"/>
                <a:gd name="T61" fmla="*/ 173 h 331"/>
                <a:gd name="T62" fmla="*/ 11 w 117"/>
                <a:gd name="T63" fmla="*/ 206 h 331"/>
                <a:gd name="T64" fmla="*/ 5 w 117"/>
                <a:gd name="T65" fmla="*/ 245 h 331"/>
                <a:gd name="T66" fmla="*/ 3 w 117"/>
                <a:gd name="T67" fmla="*/ 284 h 331"/>
                <a:gd name="T68" fmla="*/ 0 w 117"/>
                <a:gd name="T69" fmla="*/ 331 h 331"/>
                <a:gd name="T70" fmla="*/ 0 w 117"/>
                <a:gd name="T71" fmla="*/ 331 h 331"/>
                <a:gd name="T72" fmla="*/ 5 w 117"/>
                <a:gd name="T73" fmla="*/ 331 h 33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7"/>
                <a:gd name="T112" fmla="*/ 0 h 331"/>
                <a:gd name="T113" fmla="*/ 117 w 117"/>
                <a:gd name="T114" fmla="*/ 331 h 33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7" h="331">
                  <a:moveTo>
                    <a:pt x="5" y="331"/>
                  </a:moveTo>
                  <a:lnTo>
                    <a:pt x="5" y="331"/>
                  </a:lnTo>
                  <a:lnTo>
                    <a:pt x="5" y="284"/>
                  </a:lnTo>
                  <a:lnTo>
                    <a:pt x="8" y="245"/>
                  </a:lnTo>
                  <a:lnTo>
                    <a:pt x="16" y="206"/>
                  </a:lnTo>
                  <a:lnTo>
                    <a:pt x="21" y="173"/>
                  </a:lnTo>
                  <a:lnTo>
                    <a:pt x="29" y="143"/>
                  </a:lnTo>
                  <a:lnTo>
                    <a:pt x="39" y="118"/>
                  </a:lnTo>
                  <a:lnTo>
                    <a:pt x="50" y="93"/>
                  </a:lnTo>
                  <a:lnTo>
                    <a:pt x="60" y="74"/>
                  </a:lnTo>
                  <a:lnTo>
                    <a:pt x="71" y="55"/>
                  </a:lnTo>
                  <a:lnTo>
                    <a:pt x="81" y="41"/>
                  </a:lnTo>
                  <a:lnTo>
                    <a:pt x="91" y="30"/>
                  </a:lnTo>
                  <a:lnTo>
                    <a:pt x="99" y="19"/>
                  </a:lnTo>
                  <a:lnTo>
                    <a:pt x="107" y="13"/>
                  </a:lnTo>
                  <a:lnTo>
                    <a:pt x="112" y="8"/>
                  </a:lnTo>
                  <a:lnTo>
                    <a:pt x="117" y="5"/>
                  </a:lnTo>
                  <a:lnTo>
                    <a:pt x="117" y="0"/>
                  </a:lnTo>
                  <a:lnTo>
                    <a:pt x="115" y="0"/>
                  </a:lnTo>
                  <a:lnTo>
                    <a:pt x="112" y="2"/>
                  </a:lnTo>
                  <a:lnTo>
                    <a:pt x="104" y="8"/>
                  </a:lnTo>
                  <a:lnTo>
                    <a:pt x="97" y="16"/>
                  </a:lnTo>
                  <a:lnTo>
                    <a:pt x="89" y="24"/>
                  </a:lnTo>
                  <a:lnTo>
                    <a:pt x="78" y="38"/>
                  </a:lnTo>
                  <a:lnTo>
                    <a:pt x="68" y="52"/>
                  </a:lnTo>
                  <a:lnTo>
                    <a:pt x="58" y="71"/>
                  </a:lnTo>
                  <a:lnTo>
                    <a:pt x="47" y="91"/>
                  </a:lnTo>
                  <a:lnTo>
                    <a:pt x="37" y="115"/>
                  </a:lnTo>
                  <a:lnTo>
                    <a:pt x="26" y="143"/>
                  </a:lnTo>
                  <a:lnTo>
                    <a:pt x="18" y="173"/>
                  </a:lnTo>
                  <a:lnTo>
                    <a:pt x="11" y="206"/>
                  </a:lnTo>
                  <a:lnTo>
                    <a:pt x="5" y="245"/>
                  </a:lnTo>
                  <a:lnTo>
                    <a:pt x="3" y="284"/>
                  </a:lnTo>
                  <a:lnTo>
                    <a:pt x="0" y="331"/>
                  </a:lnTo>
                  <a:lnTo>
                    <a:pt x="5" y="3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84" name="Freeform 27">
              <a:extLst>
                <a:ext uri="{FF2B5EF4-FFF2-40B4-BE49-F238E27FC236}">
                  <a16:creationId xmlns:a16="http://schemas.microsoft.com/office/drawing/2014/main" id="{149C31C9-F570-43AA-9F89-BC053CB2F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2577"/>
              <a:ext cx="5" cy="88"/>
            </a:xfrm>
            <a:custGeom>
              <a:avLst/>
              <a:gdLst>
                <a:gd name="T0" fmla="*/ 5 w 5"/>
                <a:gd name="T1" fmla="*/ 88 h 88"/>
                <a:gd name="T2" fmla="*/ 5 w 5"/>
                <a:gd name="T3" fmla="*/ 77 h 88"/>
                <a:gd name="T4" fmla="*/ 5 w 5"/>
                <a:gd name="T5" fmla="*/ 55 h 88"/>
                <a:gd name="T6" fmla="*/ 5 w 5"/>
                <a:gd name="T7" fmla="*/ 24 h 88"/>
                <a:gd name="T8" fmla="*/ 5 w 5"/>
                <a:gd name="T9" fmla="*/ 0 h 88"/>
                <a:gd name="T10" fmla="*/ 0 w 5"/>
                <a:gd name="T11" fmla="*/ 0 h 88"/>
                <a:gd name="T12" fmla="*/ 0 w 5"/>
                <a:gd name="T13" fmla="*/ 24 h 88"/>
                <a:gd name="T14" fmla="*/ 0 w 5"/>
                <a:gd name="T15" fmla="*/ 55 h 88"/>
                <a:gd name="T16" fmla="*/ 0 w 5"/>
                <a:gd name="T17" fmla="*/ 77 h 88"/>
                <a:gd name="T18" fmla="*/ 0 w 5"/>
                <a:gd name="T19" fmla="*/ 88 h 88"/>
                <a:gd name="T20" fmla="*/ 5 w 5"/>
                <a:gd name="T21" fmla="*/ 88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88"/>
                <a:gd name="T35" fmla="*/ 5 w 5"/>
                <a:gd name="T36" fmla="*/ 88 h 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88">
                  <a:moveTo>
                    <a:pt x="5" y="88"/>
                  </a:moveTo>
                  <a:lnTo>
                    <a:pt x="5" y="77"/>
                  </a:lnTo>
                  <a:lnTo>
                    <a:pt x="5" y="55"/>
                  </a:lnTo>
                  <a:lnTo>
                    <a:pt x="5" y="2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0" y="55"/>
                  </a:lnTo>
                  <a:lnTo>
                    <a:pt x="0" y="77"/>
                  </a:lnTo>
                  <a:lnTo>
                    <a:pt x="0" y="88"/>
                  </a:lnTo>
                  <a:lnTo>
                    <a:pt x="5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85" name="Freeform 28">
              <a:extLst>
                <a:ext uri="{FF2B5EF4-FFF2-40B4-BE49-F238E27FC236}">
                  <a16:creationId xmlns:a16="http://schemas.microsoft.com/office/drawing/2014/main" id="{05544CC0-B4BD-4B5F-962F-773E2D4B9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" y="2243"/>
              <a:ext cx="112" cy="328"/>
            </a:xfrm>
            <a:custGeom>
              <a:avLst/>
              <a:gdLst>
                <a:gd name="T0" fmla="*/ 112 w 112"/>
                <a:gd name="T1" fmla="*/ 328 h 328"/>
                <a:gd name="T2" fmla="*/ 112 w 112"/>
                <a:gd name="T3" fmla="*/ 328 h 328"/>
                <a:gd name="T4" fmla="*/ 112 w 112"/>
                <a:gd name="T5" fmla="*/ 284 h 328"/>
                <a:gd name="T6" fmla="*/ 109 w 112"/>
                <a:gd name="T7" fmla="*/ 243 h 328"/>
                <a:gd name="T8" fmla="*/ 104 w 112"/>
                <a:gd name="T9" fmla="*/ 207 h 328"/>
                <a:gd name="T10" fmla="*/ 96 w 112"/>
                <a:gd name="T11" fmla="*/ 171 h 328"/>
                <a:gd name="T12" fmla="*/ 88 w 112"/>
                <a:gd name="T13" fmla="*/ 140 h 328"/>
                <a:gd name="T14" fmla="*/ 78 w 112"/>
                <a:gd name="T15" fmla="*/ 116 h 328"/>
                <a:gd name="T16" fmla="*/ 67 w 112"/>
                <a:gd name="T17" fmla="*/ 91 h 328"/>
                <a:gd name="T18" fmla="*/ 57 w 112"/>
                <a:gd name="T19" fmla="*/ 71 h 328"/>
                <a:gd name="T20" fmla="*/ 47 w 112"/>
                <a:gd name="T21" fmla="*/ 52 h 328"/>
                <a:gd name="T22" fmla="*/ 36 w 112"/>
                <a:gd name="T23" fmla="*/ 38 h 328"/>
                <a:gd name="T24" fmla="*/ 28 w 112"/>
                <a:gd name="T25" fmla="*/ 25 h 328"/>
                <a:gd name="T26" fmla="*/ 18 w 112"/>
                <a:gd name="T27" fmla="*/ 16 h 328"/>
                <a:gd name="T28" fmla="*/ 13 w 112"/>
                <a:gd name="T29" fmla="*/ 8 h 328"/>
                <a:gd name="T30" fmla="*/ 5 w 112"/>
                <a:gd name="T31" fmla="*/ 5 h 328"/>
                <a:gd name="T32" fmla="*/ 2 w 112"/>
                <a:gd name="T33" fmla="*/ 3 h 328"/>
                <a:gd name="T34" fmla="*/ 0 w 112"/>
                <a:gd name="T35" fmla="*/ 0 h 328"/>
                <a:gd name="T36" fmla="*/ 0 w 112"/>
                <a:gd name="T37" fmla="*/ 5 h 328"/>
                <a:gd name="T38" fmla="*/ 0 w 112"/>
                <a:gd name="T39" fmla="*/ 5 h 328"/>
                <a:gd name="T40" fmla="*/ 5 w 112"/>
                <a:gd name="T41" fmla="*/ 8 h 328"/>
                <a:gd name="T42" fmla="*/ 10 w 112"/>
                <a:gd name="T43" fmla="*/ 14 h 328"/>
                <a:gd name="T44" fmla="*/ 15 w 112"/>
                <a:gd name="T45" fmla="*/ 19 h 328"/>
                <a:gd name="T46" fmla="*/ 26 w 112"/>
                <a:gd name="T47" fmla="*/ 30 h 328"/>
                <a:gd name="T48" fmla="*/ 34 w 112"/>
                <a:gd name="T49" fmla="*/ 41 h 328"/>
                <a:gd name="T50" fmla="*/ 44 w 112"/>
                <a:gd name="T51" fmla="*/ 55 h 328"/>
                <a:gd name="T52" fmla="*/ 54 w 112"/>
                <a:gd name="T53" fmla="*/ 74 h 328"/>
                <a:gd name="T54" fmla="*/ 65 w 112"/>
                <a:gd name="T55" fmla="*/ 94 h 328"/>
                <a:gd name="T56" fmla="*/ 75 w 112"/>
                <a:gd name="T57" fmla="*/ 118 h 328"/>
                <a:gd name="T58" fmla="*/ 83 w 112"/>
                <a:gd name="T59" fmla="*/ 143 h 328"/>
                <a:gd name="T60" fmla="*/ 93 w 112"/>
                <a:gd name="T61" fmla="*/ 174 h 328"/>
                <a:gd name="T62" fmla="*/ 99 w 112"/>
                <a:gd name="T63" fmla="*/ 207 h 328"/>
                <a:gd name="T64" fmla="*/ 104 w 112"/>
                <a:gd name="T65" fmla="*/ 243 h 328"/>
                <a:gd name="T66" fmla="*/ 106 w 112"/>
                <a:gd name="T67" fmla="*/ 284 h 328"/>
                <a:gd name="T68" fmla="*/ 109 w 112"/>
                <a:gd name="T69" fmla="*/ 328 h 328"/>
                <a:gd name="T70" fmla="*/ 109 w 112"/>
                <a:gd name="T71" fmla="*/ 328 h 328"/>
                <a:gd name="T72" fmla="*/ 112 w 112"/>
                <a:gd name="T73" fmla="*/ 328 h 32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2"/>
                <a:gd name="T112" fmla="*/ 0 h 328"/>
                <a:gd name="T113" fmla="*/ 112 w 112"/>
                <a:gd name="T114" fmla="*/ 328 h 32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2" h="328">
                  <a:moveTo>
                    <a:pt x="112" y="328"/>
                  </a:moveTo>
                  <a:lnTo>
                    <a:pt x="112" y="328"/>
                  </a:lnTo>
                  <a:lnTo>
                    <a:pt x="112" y="284"/>
                  </a:lnTo>
                  <a:lnTo>
                    <a:pt x="109" y="243"/>
                  </a:lnTo>
                  <a:lnTo>
                    <a:pt x="104" y="207"/>
                  </a:lnTo>
                  <a:lnTo>
                    <a:pt x="96" y="171"/>
                  </a:lnTo>
                  <a:lnTo>
                    <a:pt x="88" y="140"/>
                  </a:lnTo>
                  <a:lnTo>
                    <a:pt x="78" y="116"/>
                  </a:lnTo>
                  <a:lnTo>
                    <a:pt x="67" y="91"/>
                  </a:lnTo>
                  <a:lnTo>
                    <a:pt x="57" y="71"/>
                  </a:lnTo>
                  <a:lnTo>
                    <a:pt x="47" y="52"/>
                  </a:lnTo>
                  <a:lnTo>
                    <a:pt x="36" y="38"/>
                  </a:lnTo>
                  <a:lnTo>
                    <a:pt x="28" y="25"/>
                  </a:lnTo>
                  <a:lnTo>
                    <a:pt x="18" y="16"/>
                  </a:lnTo>
                  <a:lnTo>
                    <a:pt x="13" y="8"/>
                  </a:lnTo>
                  <a:lnTo>
                    <a:pt x="5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5"/>
                  </a:lnTo>
                  <a:lnTo>
                    <a:pt x="5" y="8"/>
                  </a:lnTo>
                  <a:lnTo>
                    <a:pt x="10" y="14"/>
                  </a:lnTo>
                  <a:lnTo>
                    <a:pt x="15" y="19"/>
                  </a:lnTo>
                  <a:lnTo>
                    <a:pt x="26" y="30"/>
                  </a:lnTo>
                  <a:lnTo>
                    <a:pt x="34" y="41"/>
                  </a:lnTo>
                  <a:lnTo>
                    <a:pt x="44" y="55"/>
                  </a:lnTo>
                  <a:lnTo>
                    <a:pt x="54" y="74"/>
                  </a:lnTo>
                  <a:lnTo>
                    <a:pt x="65" y="94"/>
                  </a:lnTo>
                  <a:lnTo>
                    <a:pt x="75" y="118"/>
                  </a:lnTo>
                  <a:lnTo>
                    <a:pt x="83" y="143"/>
                  </a:lnTo>
                  <a:lnTo>
                    <a:pt x="93" y="174"/>
                  </a:lnTo>
                  <a:lnTo>
                    <a:pt x="99" y="207"/>
                  </a:lnTo>
                  <a:lnTo>
                    <a:pt x="104" y="243"/>
                  </a:lnTo>
                  <a:lnTo>
                    <a:pt x="106" y="284"/>
                  </a:lnTo>
                  <a:lnTo>
                    <a:pt x="109" y="328"/>
                  </a:lnTo>
                  <a:lnTo>
                    <a:pt x="112" y="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86" name="Freeform 29">
              <a:extLst>
                <a:ext uri="{FF2B5EF4-FFF2-40B4-BE49-F238E27FC236}">
                  <a16:creationId xmlns:a16="http://schemas.microsoft.com/office/drawing/2014/main" id="{6491DE10-8DF8-43E3-925B-81120C32B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" y="2571"/>
              <a:ext cx="3" cy="88"/>
            </a:xfrm>
            <a:custGeom>
              <a:avLst/>
              <a:gdLst>
                <a:gd name="T0" fmla="*/ 3 w 3"/>
                <a:gd name="T1" fmla="*/ 88 h 88"/>
                <a:gd name="T2" fmla="*/ 3 w 3"/>
                <a:gd name="T3" fmla="*/ 80 h 88"/>
                <a:gd name="T4" fmla="*/ 3 w 3"/>
                <a:gd name="T5" fmla="*/ 55 h 88"/>
                <a:gd name="T6" fmla="*/ 3 w 3"/>
                <a:gd name="T7" fmla="*/ 25 h 88"/>
                <a:gd name="T8" fmla="*/ 3 w 3"/>
                <a:gd name="T9" fmla="*/ 0 h 88"/>
                <a:gd name="T10" fmla="*/ 0 w 3"/>
                <a:gd name="T11" fmla="*/ 0 h 88"/>
                <a:gd name="T12" fmla="*/ 0 w 3"/>
                <a:gd name="T13" fmla="*/ 25 h 88"/>
                <a:gd name="T14" fmla="*/ 0 w 3"/>
                <a:gd name="T15" fmla="*/ 55 h 88"/>
                <a:gd name="T16" fmla="*/ 0 w 3"/>
                <a:gd name="T17" fmla="*/ 80 h 88"/>
                <a:gd name="T18" fmla="*/ 0 w 3"/>
                <a:gd name="T19" fmla="*/ 88 h 88"/>
                <a:gd name="T20" fmla="*/ 3 w 3"/>
                <a:gd name="T21" fmla="*/ 88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"/>
                <a:gd name="T34" fmla="*/ 0 h 88"/>
                <a:gd name="T35" fmla="*/ 3 w 3"/>
                <a:gd name="T36" fmla="*/ 88 h 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" h="88">
                  <a:moveTo>
                    <a:pt x="3" y="88"/>
                  </a:moveTo>
                  <a:lnTo>
                    <a:pt x="3" y="80"/>
                  </a:lnTo>
                  <a:lnTo>
                    <a:pt x="3" y="55"/>
                  </a:lnTo>
                  <a:lnTo>
                    <a:pt x="3" y="2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0" y="88"/>
                  </a:lnTo>
                  <a:lnTo>
                    <a:pt x="3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87" name="Freeform 30">
              <a:extLst>
                <a:ext uri="{FF2B5EF4-FFF2-40B4-BE49-F238E27FC236}">
                  <a16:creationId xmlns:a16="http://schemas.microsoft.com/office/drawing/2014/main" id="{F1643428-3216-460C-9E3F-7D4BCC875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2474"/>
              <a:ext cx="2" cy="163"/>
            </a:xfrm>
            <a:custGeom>
              <a:avLst/>
              <a:gdLst>
                <a:gd name="T0" fmla="*/ 0 w 2"/>
                <a:gd name="T1" fmla="*/ 0 h 163"/>
                <a:gd name="T2" fmla="*/ 0 w 2"/>
                <a:gd name="T3" fmla="*/ 0 h 163"/>
                <a:gd name="T4" fmla="*/ 0 w 2"/>
                <a:gd name="T5" fmla="*/ 42 h 163"/>
                <a:gd name="T6" fmla="*/ 0 w 2"/>
                <a:gd name="T7" fmla="*/ 94 h 163"/>
                <a:gd name="T8" fmla="*/ 0 w 2"/>
                <a:gd name="T9" fmla="*/ 141 h 163"/>
                <a:gd name="T10" fmla="*/ 0 w 2"/>
                <a:gd name="T11" fmla="*/ 163 h 163"/>
                <a:gd name="T12" fmla="*/ 2 w 2"/>
                <a:gd name="T13" fmla="*/ 163 h 163"/>
                <a:gd name="T14" fmla="*/ 2 w 2"/>
                <a:gd name="T15" fmla="*/ 141 h 163"/>
                <a:gd name="T16" fmla="*/ 2 w 2"/>
                <a:gd name="T17" fmla="*/ 94 h 163"/>
                <a:gd name="T18" fmla="*/ 2 w 2"/>
                <a:gd name="T19" fmla="*/ 42 h 163"/>
                <a:gd name="T20" fmla="*/ 2 w 2"/>
                <a:gd name="T21" fmla="*/ 0 h 163"/>
                <a:gd name="T22" fmla="*/ 2 w 2"/>
                <a:gd name="T23" fmla="*/ 0 h 163"/>
                <a:gd name="T24" fmla="*/ 0 w 2"/>
                <a:gd name="T25" fmla="*/ 0 h 16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"/>
                <a:gd name="T40" fmla="*/ 0 h 163"/>
                <a:gd name="T41" fmla="*/ 2 w 2"/>
                <a:gd name="T42" fmla="*/ 163 h 16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" h="163">
                  <a:moveTo>
                    <a:pt x="0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63"/>
                  </a:lnTo>
                  <a:lnTo>
                    <a:pt x="2" y="163"/>
                  </a:lnTo>
                  <a:lnTo>
                    <a:pt x="2" y="141"/>
                  </a:lnTo>
                  <a:lnTo>
                    <a:pt x="2" y="94"/>
                  </a:lnTo>
                  <a:lnTo>
                    <a:pt x="2" y="4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88" name="Freeform 31">
              <a:extLst>
                <a:ext uri="{FF2B5EF4-FFF2-40B4-BE49-F238E27FC236}">
                  <a16:creationId xmlns:a16="http://schemas.microsoft.com/office/drawing/2014/main" id="{DE24DF56-5147-44E5-BB5B-9CA969FF5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" y="2262"/>
              <a:ext cx="60" cy="212"/>
            </a:xfrm>
            <a:custGeom>
              <a:avLst/>
              <a:gdLst>
                <a:gd name="T0" fmla="*/ 3 w 60"/>
                <a:gd name="T1" fmla="*/ 6 h 212"/>
                <a:gd name="T2" fmla="*/ 0 w 60"/>
                <a:gd name="T3" fmla="*/ 6 h 212"/>
                <a:gd name="T4" fmla="*/ 8 w 60"/>
                <a:gd name="T5" fmla="*/ 19 h 212"/>
                <a:gd name="T6" fmla="*/ 16 w 60"/>
                <a:gd name="T7" fmla="*/ 36 h 212"/>
                <a:gd name="T8" fmla="*/ 26 w 60"/>
                <a:gd name="T9" fmla="*/ 58 h 212"/>
                <a:gd name="T10" fmla="*/ 34 w 60"/>
                <a:gd name="T11" fmla="*/ 83 h 212"/>
                <a:gd name="T12" fmla="*/ 45 w 60"/>
                <a:gd name="T13" fmla="*/ 113 h 212"/>
                <a:gd name="T14" fmla="*/ 50 w 60"/>
                <a:gd name="T15" fmla="*/ 144 h 212"/>
                <a:gd name="T16" fmla="*/ 55 w 60"/>
                <a:gd name="T17" fmla="*/ 177 h 212"/>
                <a:gd name="T18" fmla="*/ 58 w 60"/>
                <a:gd name="T19" fmla="*/ 212 h 212"/>
                <a:gd name="T20" fmla="*/ 60 w 60"/>
                <a:gd name="T21" fmla="*/ 212 h 212"/>
                <a:gd name="T22" fmla="*/ 60 w 60"/>
                <a:gd name="T23" fmla="*/ 177 h 212"/>
                <a:gd name="T24" fmla="*/ 55 w 60"/>
                <a:gd name="T25" fmla="*/ 144 h 212"/>
                <a:gd name="T26" fmla="*/ 47 w 60"/>
                <a:gd name="T27" fmla="*/ 110 h 212"/>
                <a:gd name="T28" fmla="*/ 40 w 60"/>
                <a:gd name="T29" fmla="*/ 83 h 212"/>
                <a:gd name="T30" fmla="*/ 29 w 60"/>
                <a:gd name="T31" fmla="*/ 55 h 212"/>
                <a:gd name="T32" fmla="*/ 21 w 60"/>
                <a:gd name="T33" fmla="*/ 33 h 212"/>
                <a:gd name="T34" fmla="*/ 11 w 60"/>
                <a:gd name="T35" fmla="*/ 17 h 212"/>
                <a:gd name="T36" fmla="*/ 3 w 60"/>
                <a:gd name="T37" fmla="*/ 3 h 212"/>
                <a:gd name="T38" fmla="*/ 0 w 60"/>
                <a:gd name="T39" fmla="*/ 3 h 212"/>
                <a:gd name="T40" fmla="*/ 3 w 60"/>
                <a:gd name="T41" fmla="*/ 3 h 212"/>
                <a:gd name="T42" fmla="*/ 0 w 60"/>
                <a:gd name="T43" fmla="*/ 0 h 212"/>
                <a:gd name="T44" fmla="*/ 0 w 60"/>
                <a:gd name="T45" fmla="*/ 3 h 212"/>
                <a:gd name="T46" fmla="*/ 3 w 60"/>
                <a:gd name="T47" fmla="*/ 6 h 2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0"/>
                <a:gd name="T73" fmla="*/ 0 h 212"/>
                <a:gd name="T74" fmla="*/ 60 w 60"/>
                <a:gd name="T75" fmla="*/ 212 h 2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0" h="212">
                  <a:moveTo>
                    <a:pt x="3" y="6"/>
                  </a:moveTo>
                  <a:lnTo>
                    <a:pt x="0" y="6"/>
                  </a:lnTo>
                  <a:lnTo>
                    <a:pt x="8" y="19"/>
                  </a:lnTo>
                  <a:lnTo>
                    <a:pt x="16" y="36"/>
                  </a:lnTo>
                  <a:lnTo>
                    <a:pt x="26" y="58"/>
                  </a:lnTo>
                  <a:lnTo>
                    <a:pt x="34" y="83"/>
                  </a:lnTo>
                  <a:lnTo>
                    <a:pt x="45" y="113"/>
                  </a:lnTo>
                  <a:lnTo>
                    <a:pt x="50" y="144"/>
                  </a:lnTo>
                  <a:lnTo>
                    <a:pt x="55" y="177"/>
                  </a:lnTo>
                  <a:lnTo>
                    <a:pt x="58" y="212"/>
                  </a:lnTo>
                  <a:lnTo>
                    <a:pt x="60" y="212"/>
                  </a:lnTo>
                  <a:lnTo>
                    <a:pt x="60" y="177"/>
                  </a:lnTo>
                  <a:lnTo>
                    <a:pt x="55" y="144"/>
                  </a:lnTo>
                  <a:lnTo>
                    <a:pt x="47" y="110"/>
                  </a:lnTo>
                  <a:lnTo>
                    <a:pt x="40" y="83"/>
                  </a:lnTo>
                  <a:lnTo>
                    <a:pt x="29" y="55"/>
                  </a:lnTo>
                  <a:lnTo>
                    <a:pt x="21" y="33"/>
                  </a:lnTo>
                  <a:lnTo>
                    <a:pt x="11" y="17"/>
                  </a:ln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89" name="Freeform 32">
              <a:extLst>
                <a:ext uri="{FF2B5EF4-FFF2-40B4-BE49-F238E27FC236}">
                  <a16:creationId xmlns:a16="http://schemas.microsoft.com/office/drawing/2014/main" id="{38781E01-2A7B-43BE-B7AF-766216963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" y="2265"/>
              <a:ext cx="57" cy="201"/>
            </a:xfrm>
            <a:custGeom>
              <a:avLst/>
              <a:gdLst>
                <a:gd name="T0" fmla="*/ 2 w 57"/>
                <a:gd name="T1" fmla="*/ 201 h 201"/>
                <a:gd name="T2" fmla="*/ 2 w 57"/>
                <a:gd name="T3" fmla="*/ 201 h 201"/>
                <a:gd name="T4" fmla="*/ 5 w 57"/>
                <a:gd name="T5" fmla="*/ 168 h 201"/>
                <a:gd name="T6" fmla="*/ 8 w 57"/>
                <a:gd name="T7" fmla="*/ 135 h 201"/>
                <a:gd name="T8" fmla="*/ 15 w 57"/>
                <a:gd name="T9" fmla="*/ 105 h 201"/>
                <a:gd name="T10" fmla="*/ 23 w 57"/>
                <a:gd name="T11" fmla="*/ 77 h 201"/>
                <a:gd name="T12" fmla="*/ 31 w 57"/>
                <a:gd name="T13" fmla="*/ 52 h 201"/>
                <a:gd name="T14" fmla="*/ 39 w 57"/>
                <a:gd name="T15" fmla="*/ 33 h 201"/>
                <a:gd name="T16" fmla="*/ 49 w 57"/>
                <a:gd name="T17" fmla="*/ 14 h 201"/>
                <a:gd name="T18" fmla="*/ 57 w 57"/>
                <a:gd name="T19" fmla="*/ 3 h 201"/>
                <a:gd name="T20" fmla="*/ 54 w 57"/>
                <a:gd name="T21" fmla="*/ 0 h 201"/>
                <a:gd name="T22" fmla="*/ 44 w 57"/>
                <a:gd name="T23" fmla="*/ 14 h 201"/>
                <a:gd name="T24" fmla="*/ 36 w 57"/>
                <a:gd name="T25" fmla="*/ 30 h 201"/>
                <a:gd name="T26" fmla="*/ 28 w 57"/>
                <a:gd name="T27" fmla="*/ 49 h 201"/>
                <a:gd name="T28" fmla="*/ 18 w 57"/>
                <a:gd name="T29" fmla="*/ 74 h 201"/>
                <a:gd name="T30" fmla="*/ 10 w 57"/>
                <a:gd name="T31" fmla="*/ 102 h 201"/>
                <a:gd name="T32" fmla="*/ 5 w 57"/>
                <a:gd name="T33" fmla="*/ 135 h 201"/>
                <a:gd name="T34" fmla="*/ 0 w 57"/>
                <a:gd name="T35" fmla="*/ 168 h 201"/>
                <a:gd name="T36" fmla="*/ 0 w 57"/>
                <a:gd name="T37" fmla="*/ 201 h 201"/>
                <a:gd name="T38" fmla="*/ 0 w 57"/>
                <a:gd name="T39" fmla="*/ 201 h 201"/>
                <a:gd name="T40" fmla="*/ 2 w 57"/>
                <a:gd name="T41" fmla="*/ 201 h 2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7"/>
                <a:gd name="T64" fmla="*/ 0 h 201"/>
                <a:gd name="T65" fmla="*/ 57 w 57"/>
                <a:gd name="T66" fmla="*/ 201 h 20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7" h="201">
                  <a:moveTo>
                    <a:pt x="2" y="201"/>
                  </a:moveTo>
                  <a:lnTo>
                    <a:pt x="2" y="201"/>
                  </a:lnTo>
                  <a:lnTo>
                    <a:pt x="5" y="168"/>
                  </a:lnTo>
                  <a:lnTo>
                    <a:pt x="8" y="135"/>
                  </a:lnTo>
                  <a:lnTo>
                    <a:pt x="15" y="105"/>
                  </a:lnTo>
                  <a:lnTo>
                    <a:pt x="23" y="77"/>
                  </a:lnTo>
                  <a:lnTo>
                    <a:pt x="31" y="52"/>
                  </a:lnTo>
                  <a:lnTo>
                    <a:pt x="39" y="33"/>
                  </a:lnTo>
                  <a:lnTo>
                    <a:pt x="49" y="14"/>
                  </a:lnTo>
                  <a:lnTo>
                    <a:pt x="57" y="3"/>
                  </a:lnTo>
                  <a:lnTo>
                    <a:pt x="54" y="0"/>
                  </a:lnTo>
                  <a:lnTo>
                    <a:pt x="44" y="14"/>
                  </a:lnTo>
                  <a:lnTo>
                    <a:pt x="36" y="30"/>
                  </a:lnTo>
                  <a:lnTo>
                    <a:pt x="28" y="49"/>
                  </a:lnTo>
                  <a:lnTo>
                    <a:pt x="18" y="74"/>
                  </a:lnTo>
                  <a:lnTo>
                    <a:pt x="10" y="102"/>
                  </a:lnTo>
                  <a:lnTo>
                    <a:pt x="5" y="135"/>
                  </a:lnTo>
                  <a:lnTo>
                    <a:pt x="0" y="168"/>
                  </a:lnTo>
                  <a:lnTo>
                    <a:pt x="0" y="201"/>
                  </a:lnTo>
                  <a:lnTo>
                    <a:pt x="2" y="2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90" name="Freeform 33">
              <a:extLst>
                <a:ext uri="{FF2B5EF4-FFF2-40B4-BE49-F238E27FC236}">
                  <a16:creationId xmlns:a16="http://schemas.microsoft.com/office/drawing/2014/main" id="{FCEAA715-B93C-44FE-B576-2F204BE2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" y="2466"/>
              <a:ext cx="2" cy="163"/>
            </a:xfrm>
            <a:custGeom>
              <a:avLst/>
              <a:gdLst>
                <a:gd name="T0" fmla="*/ 2 w 2"/>
                <a:gd name="T1" fmla="*/ 163 h 163"/>
                <a:gd name="T2" fmla="*/ 2 w 2"/>
                <a:gd name="T3" fmla="*/ 141 h 163"/>
                <a:gd name="T4" fmla="*/ 2 w 2"/>
                <a:gd name="T5" fmla="*/ 94 h 163"/>
                <a:gd name="T6" fmla="*/ 2 w 2"/>
                <a:gd name="T7" fmla="*/ 42 h 163"/>
                <a:gd name="T8" fmla="*/ 2 w 2"/>
                <a:gd name="T9" fmla="*/ 0 h 163"/>
                <a:gd name="T10" fmla="*/ 0 w 2"/>
                <a:gd name="T11" fmla="*/ 0 h 163"/>
                <a:gd name="T12" fmla="*/ 0 w 2"/>
                <a:gd name="T13" fmla="*/ 42 h 163"/>
                <a:gd name="T14" fmla="*/ 0 w 2"/>
                <a:gd name="T15" fmla="*/ 94 h 163"/>
                <a:gd name="T16" fmla="*/ 0 w 2"/>
                <a:gd name="T17" fmla="*/ 141 h 163"/>
                <a:gd name="T18" fmla="*/ 0 w 2"/>
                <a:gd name="T19" fmla="*/ 163 h 163"/>
                <a:gd name="T20" fmla="*/ 2 w 2"/>
                <a:gd name="T21" fmla="*/ 163 h 1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"/>
                <a:gd name="T34" fmla="*/ 0 h 163"/>
                <a:gd name="T35" fmla="*/ 2 w 2"/>
                <a:gd name="T36" fmla="*/ 163 h 1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" h="163">
                  <a:moveTo>
                    <a:pt x="2" y="163"/>
                  </a:moveTo>
                  <a:lnTo>
                    <a:pt x="2" y="141"/>
                  </a:lnTo>
                  <a:lnTo>
                    <a:pt x="2" y="94"/>
                  </a:lnTo>
                  <a:lnTo>
                    <a:pt x="2" y="4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63"/>
                  </a:lnTo>
                  <a:lnTo>
                    <a:pt x="2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91" name="Freeform 34">
              <a:extLst>
                <a:ext uri="{FF2B5EF4-FFF2-40B4-BE49-F238E27FC236}">
                  <a16:creationId xmlns:a16="http://schemas.microsoft.com/office/drawing/2014/main" id="{76784403-9892-4A24-8210-F7B964A3D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" y="2612"/>
              <a:ext cx="854" cy="298"/>
            </a:xfrm>
            <a:custGeom>
              <a:avLst/>
              <a:gdLst>
                <a:gd name="T0" fmla="*/ 0 w 854"/>
                <a:gd name="T1" fmla="*/ 188 h 298"/>
                <a:gd name="T2" fmla="*/ 427 w 854"/>
                <a:gd name="T3" fmla="*/ 0 h 298"/>
                <a:gd name="T4" fmla="*/ 854 w 854"/>
                <a:gd name="T5" fmla="*/ 188 h 298"/>
                <a:gd name="T6" fmla="*/ 854 w 854"/>
                <a:gd name="T7" fmla="*/ 298 h 298"/>
                <a:gd name="T8" fmla="*/ 0 w 854"/>
                <a:gd name="T9" fmla="*/ 298 h 298"/>
                <a:gd name="T10" fmla="*/ 0 w 854"/>
                <a:gd name="T11" fmla="*/ 188 h 2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54"/>
                <a:gd name="T19" fmla="*/ 0 h 298"/>
                <a:gd name="T20" fmla="*/ 854 w 854"/>
                <a:gd name="T21" fmla="*/ 298 h 2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54" h="298">
                  <a:moveTo>
                    <a:pt x="0" y="188"/>
                  </a:moveTo>
                  <a:lnTo>
                    <a:pt x="427" y="0"/>
                  </a:lnTo>
                  <a:lnTo>
                    <a:pt x="854" y="188"/>
                  </a:lnTo>
                  <a:lnTo>
                    <a:pt x="854" y="298"/>
                  </a:lnTo>
                  <a:lnTo>
                    <a:pt x="0" y="29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92" name="Freeform 35">
              <a:extLst>
                <a:ext uri="{FF2B5EF4-FFF2-40B4-BE49-F238E27FC236}">
                  <a16:creationId xmlns:a16="http://schemas.microsoft.com/office/drawing/2014/main" id="{1955AB73-6E38-4C51-A867-46E955784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" y="2610"/>
              <a:ext cx="427" cy="193"/>
            </a:xfrm>
            <a:custGeom>
              <a:avLst/>
              <a:gdLst>
                <a:gd name="T0" fmla="*/ 427 w 427"/>
                <a:gd name="T1" fmla="*/ 0 h 193"/>
                <a:gd name="T2" fmla="*/ 427 w 427"/>
                <a:gd name="T3" fmla="*/ 0 h 193"/>
                <a:gd name="T4" fmla="*/ 0 w 427"/>
                <a:gd name="T5" fmla="*/ 187 h 193"/>
                <a:gd name="T6" fmla="*/ 0 w 427"/>
                <a:gd name="T7" fmla="*/ 193 h 193"/>
                <a:gd name="T8" fmla="*/ 427 w 427"/>
                <a:gd name="T9" fmla="*/ 5 h 193"/>
                <a:gd name="T10" fmla="*/ 427 w 427"/>
                <a:gd name="T11" fmla="*/ 5 h 193"/>
                <a:gd name="T12" fmla="*/ 427 w 427"/>
                <a:gd name="T13" fmla="*/ 0 h 193"/>
                <a:gd name="T14" fmla="*/ 427 w 427"/>
                <a:gd name="T15" fmla="*/ 0 h 193"/>
                <a:gd name="T16" fmla="*/ 427 w 427"/>
                <a:gd name="T17" fmla="*/ 0 h 1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7"/>
                <a:gd name="T28" fmla="*/ 0 h 193"/>
                <a:gd name="T29" fmla="*/ 427 w 427"/>
                <a:gd name="T30" fmla="*/ 193 h 19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7" h="193">
                  <a:moveTo>
                    <a:pt x="427" y="0"/>
                  </a:moveTo>
                  <a:lnTo>
                    <a:pt x="427" y="0"/>
                  </a:lnTo>
                  <a:lnTo>
                    <a:pt x="0" y="187"/>
                  </a:lnTo>
                  <a:lnTo>
                    <a:pt x="0" y="193"/>
                  </a:lnTo>
                  <a:lnTo>
                    <a:pt x="427" y="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93" name="Freeform 36">
              <a:extLst>
                <a:ext uri="{FF2B5EF4-FFF2-40B4-BE49-F238E27FC236}">
                  <a16:creationId xmlns:a16="http://schemas.microsoft.com/office/drawing/2014/main" id="{2007D730-B849-47FF-AEAD-8BFAC8E8D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" y="2610"/>
              <a:ext cx="429" cy="193"/>
            </a:xfrm>
            <a:custGeom>
              <a:avLst/>
              <a:gdLst>
                <a:gd name="T0" fmla="*/ 429 w 429"/>
                <a:gd name="T1" fmla="*/ 190 h 193"/>
                <a:gd name="T2" fmla="*/ 427 w 429"/>
                <a:gd name="T3" fmla="*/ 187 h 193"/>
                <a:gd name="T4" fmla="*/ 0 w 429"/>
                <a:gd name="T5" fmla="*/ 0 h 193"/>
                <a:gd name="T6" fmla="*/ 0 w 429"/>
                <a:gd name="T7" fmla="*/ 5 h 193"/>
                <a:gd name="T8" fmla="*/ 427 w 429"/>
                <a:gd name="T9" fmla="*/ 193 h 193"/>
                <a:gd name="T10" fmla="*/ 424 w 429"/>
                <a:gd name="T11" fmla="*/ 190 h 193"/>
                <a:gd name="T12" fmla="*/ 429 w 429"/>
                <a:gd name="T13" fmla="*/ 190 h 193"/>
                <a:gd name="T14" fmla="*/ 429 w 429"/>
                <a:gd name="T15" fmla="*/ 190 h 193"/>
                <a:gd name="T16" fmla="*/ 427 w 429"/>
                <a:gd name="T17" fmla="*/ 187 h 193"/>
                <a:gd name="T18" fmla="*/ 429 w 429"/>
                <a:gd name="T19" fmla="*/ 190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9"/>
                <a:gd name="T31" fmla="*/ 0 h 193"/>
                <a:gd name="T32" fmla="*/ 429 w 429"/>
                <a:gd name="T33" fmla="*/ 193 h 1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9" h="193">
                  <a:moveTo>
                    <a:pt x="429" y="190"/>
                  </a:moveTo>
                  <a:lnTo>
                    <a:pt x="427" y="187"/>
                  </a:lnTo>
                  <a:lnTo>
                    <a:pt x="0" y="0"/>
                  </a:lnTo>
                  <a:lnTo>
                    <a:pt x="0" y="5"/>
                  </a:lnTo>
                  <a:lnTo>
                    <a:pt x="427" y="193"/>
                  </a:lnTo>
                  <a:lnTo>
                    <a:pt x="424" y="190"/>
                  </a:lnTo>
                  <a:lnTo>
                    <a:pt x="429" y="190"/>
                  </a:lnTo>
                  <a:lnTo>
                    <a:pt x="427" y="187"/>
                  </a:lnTo>
                  <a:lnTo>
                    <a:pt x="429" y="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94" name="Freeform 37">
              <a:extLst>
                <a:ext uri="{FF2B5EF4-FFF2-40B4-BE49-F238E27FC236}">
                  <a16:creationId xmlns:a16="http://schemas.microsoft.com/office/drawing/2014/main" id="{B1C89E1E-277B-47E6-B326-9DDD74FCE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" y="2800"/>
              <a:ext cx="5" cy="113"/>
            </a:xfrm>
            <a:custGeom>
              <a:avLst/>
              <a:gdLst>
                <a:gd name="T0" fmla="*/ 3 w 5"/>
                <a:gd name="T1" fmla="*/ 113 h 113"/>
                <a:gd name="T2" fmla="*/ 5 w 5"/>
                <a:gd name="T3" fmla="*/ 110 h 113"/>
                <a:gd name="T4" fmla="*/ 5 w 5"/>
                <a:gd name="T5" fmla="*/ 0 h 113"/>
                <a:gd name="T6" fmla="*/ 0 w 5"/>
                <a:gd name="T7" fmla="*/ 0 h 113"/>
                <a:gd name="T8" fmla="*/ 0 w 5"/>
                <a:gd name="T9" fmla="*/ 110 h 113"/>
                <a:gd name="T10" fmla="*/ 3 w 5"/>
                <a:gd name="T11" fmla="*/ 108 h 113"/>
                <a:gd name="T12" fmla="*/ 3 w 5"/>
                <a:gd name="T13" fmla="*/ 113 h 113"/>
                <a:gd name="T14" fmla="*/ 5 w 5"/>
                <a:gd name="T15" fmla="*/ 113 h 113"/>
                <a:gd name="T16" fmla="*/ 5 w 5"/>
                <a:gd name="T17" fmla="*/ 110 h 113"/>
                <a:gd name="T18" fmla="*/ 3 w 5"/>
                <a:gd name="T19" fmla="*/ 11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13"/>
                <a:gd name="T32" fmla="*/ 5 w 5"/>
                <a:gd name="T33" fmla="*/ 113 h 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13">
                  <a:moveTo>
                    <a:pt x="3" y="113"/>
                  </a:moveTo>
                  <a:lnTo>
                    <a:pt x="5" y="11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3" y="108"/>
                  </a:lnTo>
                  <a:lnTo>
                    <a:pt x="3" y="113"/>
                  </a:lnTo>
                  <a:lnTo>
                    <a:pt x="5" y="113"/>
                  </a:lnTo>
                  <a:lnTo>
                    <a:pt x="5" y="110"/>
                  </a:lnTo>
                  <a:lnTo>
                    <a:pt x="3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95" name="Freeform 38">
              <a:extLst>
                <a:ext uri="{FF2B5EF4-FFF2-40B4-BE49-F238E27FC236}">
                  <a16:creationId xmlns:a16="http://schemas.microsoft.com/office/drawing/2014/main" id="{F55EFD56-35FD-42E5-B652-657B9141D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" y="2908"/>
              <a:ext cx="857" cy="5"/>
            </a:xfrm>
            <a:custGeom>
              <a:avLst/>
              <a:gdLst>
                <a:gd name="T0" fmla="*/ 0 w 857"/>
                <a:gd name="T1" fmla="*/ 2 h 5"/>
                <a:gd name="T2" fmla="*/ 3 w 857"/>
                <a:gd name="T3" fmla="*/ 5 h 5"/>
                <a:gd name="T4" fmla="*/ 857 w 857"/>
                <a:gd name="T5" fmla="*/ 5 h 5"/>
                <a:gd name="T6" fmla="*/ 857 w 857"/>
                <a:gd name="T7" fmla="*/ 0 h 5"/>
                <a:gd name="T8" fmla="*/ 3 w 857"/>
                <a:gd name="T9" fmla="*/ 0 h 5"/>
                <a:gd name="T10" fmla="*/ 5 w 857"/>
                <a:gd name="T11" fmla="*/ 2 h 5"/>
                <a:gd name="T12" fmla="*/ 0 w 857"/>
                <a:gd name="T13" fmla="*/ 2 h 5"/>
                <a:gd name="T14" fmla="*/ 0 w 857"/>
                <a:gd name="T15" fmla="*/ 5 h 5"/>
                <a:gd name="T16" fmla="*/ 3 w 857"/>
                <a:gd name="T17" fmla="*/ 5 h 5"/>
                <a:gd name="T18" fmla="*/ 0 w 857"/>
                <a:gd name="T19" fmla="*/ 2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7"/>
                <a:gd name="T31" fmla="*/ 0 h 5"/>
                <a:gd name="T32" fmla="*/ 857 w 857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7" h="5">
                  <a:moveTo>
                    <a:pt x="0" y="2"/>
                  </a:moveTo>
                  <a:lnTo>
                    <a:pt x="3" y="5"/>
                  </a:lnTo>
                  <a:lnTo>
                    <a:pt x="857" y="5"/>
                  </a:lnTo>
                  <a:lnTo>
                    <a:pt x="857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96" name="Freeform 39">
              <a:extLst>
                <a:ext uri="{FF2B5EF4-FFF2-40B4-BE49-F238E27FC236}">
                  <a16:creationId xmlns:a16="http://schemas.microsoft.com/office/drawing/2014/main" id="{C4109D22-49D4-4106-B911-CDF7C4BC0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" y="2797"/>
              <a:ext cx="5" cy="113"/>
            </a:xfrm>
            <a:custGeom>
              <a:avLst/>
              <a:gdLst>
                <a:gd name="T0" fmla="*/ 3 w 5"/>
                <a:gd name="T1" fmla="*/ 0 h 113"/>
                <a:gd name="T2" fmla="*/ 0 w 5"/>
                <a:gd name="T3" fmla="*/ 3 h 113"/>
                <a:gd name="T4" fmla="*/ 0 w 5"/>
                <a:gd name="T5" fmla="*/ 113 h 113"/>
                <a:gd name="T6" fmla="*/ 5 w 5"/>
                <a:gd name="T7" fmla="*/ 113 h 113"/>
                <a:gd name="T8" fmla="*/ 5 w 5"/>
                <a:gd name="T9" fmla="*/ 3 h 113"/>
                <a:gd name="T10" fmla="*/ 3 w 5"/>
                <a:gd name="T11" fmla="*/ 6 h 113"/>
                <a:gd name="T12" fmla="*/ 3 w 5"/>
                <a:gd name="T13" fmla="*/ 0 h 113"/>
                <a:gd name="T14" fmla="*/ 0 w 5"/>
                <a:gd name="T15" fmla="*/ 3 h 113"/>
                <a:gd name="T16" fmla="*/ 0 w 5"/>
                <a:gd name="T17" fmla="*/ 3 h 113"/>
                <a:gd name="T18" fmla="*/ 3 w 5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13"/>
                <a:gd name="T32" fmla="*/ 5 w 5"/>
                <a:gd name="T33" fmla="*/ 113 h 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13">
                  <a:moveTo>
                    <a:pt x="3" y="0"/>
                  </a:moveTo>
                  <a:lnTo>
                    <a:pt x="0" y="3"/>
                  </a:lnTo>
                  <a:lnTo>
                    <a:pt x="0" y="113"/>
                  </a:lnTo>
                  <a:lnTo>
                    <a:pt x="5" y="113"/>
                  </a:lnTo>
                  <a:lnTo>
                    <a:pt x="5" y="3"/>
                  </a:lnTo>
                  <a:lnTo>
                    <a:pt x="3" y="6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97" name="Freeform 40">
              <a:extLst>
                <a:ext uri="{FF2B5EF4-FFF2-40B4-BE49-F238E27FC236}">
                  <a16:creationId xmlns:a16="http://schemas.microsoft.com/office/drawing/2014/main" id="{6536B03D-20A3-48D8-8706-26D8DC0C4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" y="2640"/>
              <a:ext cx="252" cy="154"/>
            </a:xfrm>
            <a:custGeom>
              <a:avLst/>
              <a:gdLst>
                <a:gd name="T0" fmla="*/ 252 w 252"/>
                <a:gd name="T1" fmla="*/ 3 h 154"/>
                <a:gd name="T2" fmla="*/ 242 w 252"/>
                <a:gd name="T3" fmla="*/ 3 h 154"/>
                <a:gd name="T4" fmla="*/ 0 w 252"/>
                <a:gd name="T5" fmla="*/ 110 h 154"/>
                <a:gd name="T6" fmla="*/ 10 w 252"/>
                <a:gd name="T7" fmla="*/ 154 h 154"/>
                <a:gd name="T8" fmla="*/ 252 w 252"/>
                <a:gd name="T9" fmla="*/ 47 h 154"/>
                <a:gd name="T10" fmla="*/ 242 w 252"/>
                <a:gd name="T11" fmla="*/ 47 h 154"/>
                <a:gd name="T12" fmla="*/ 252 w 252"/>
                <a:gd name="T13" fmla="*/ 3 h 154"/>
                <a:gd name="T14" fmla="*/ 247 w 252"/>
                <a:gd name="T15" fmla="*/ 0 h 154"/>
                <a:gd name="T16" fmla="*/ 242 w 252"/>
                <a:gd name="T17" fmla="*/ 3 h 154"/>
                <a:gd name="T18" fmla="*/ 252 w 252"/>
                <a:gd name="T19" fmla="*/ 3 h 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2"/>
                <a:gd name="T31" fmla="*/ 0 h 154"/>
                <a:gd name="T32" fmla="*/ 252 w 252"/>
                <a:gd name="T33" fmla="*/ 154 h 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2" h="154">
                  <a:moveTo>
                    <a:pt x="252" y="3"/>
                  </a:moveTo>
                  <a:lnTo>
                    <a:pt x="242" y="3"/>
                  </a:lnTo>
                  <a:lnTo>
                    <a:pt x="0" y="110"/>
                  </a:lnTo>
                  <a:lnTo>
                    <a:pt x="10" y="154"/>
                  </a:lnTo>
                  <a:lnTo>
                    <a:pt x="252" y="47"/>
                  </a:lnTo>
                  <a:lnTo>
                    <a:pt x="242" y="47"/>
                  </a:lnTo>
                  <a:lnTo>
                    <a:pt x="252" y="3"/>
                  </a:lnTo>
                  <a:lnTo>
                    <a:pt x="247" y="0"/>
                  </a:lnTo>
                  <a:lnTo>
                    <a:pt x="242" y="3"/>
                  </a:lnTo>
                  <a:lnTo>
                    <a:pt x="252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98" name="Freeform 41">
              <a:extLst>
                <a:ext uri="{FF2B5EF4-FFF2-40B4-BE49-F238E27FC236}">
                  <a16:creationId xmlns:a16="http://schemas.microsoft.com/office/drawing/2014/main" id="{CDC61E5E-0469-4F09-8A42-D232F4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" y="2643"/>
              <a:ext cx="354" cy="154"/>
            </a:xfrm>
            <a:custGeom>
              <a:avLst/>
              <a:gdLst>
                <a:gd name="T0" fmla="*/ 247 w 354"/>
                <a:gd name="T1" fmla="*/ 154 h 154"/>
                <a:gd name="T2" fmla="*/ 252 w 354"/>
                <a:gd name="T3" fmla="*/ 107 h 154"/>
                <a:gd name="T4" fmla="*/ 10 w 354"/>
                <a:gd name="T5" fmla="*/ 0 h 154"/>
                <a:gd name="T6" fmla="*/ 0 w 354"/>
                <a:gd name="T7" fmla="*/ 44 h 154"/>
                <a:gd name="T8" fmla="*/ 242 w 354"/>
                <a:gd name="T9" fmla="*/ 151 h 154"/>
                <a:gd name="T10" fmla="*/ 247 w 354"/>
                <a:gd name="T11" fmla="*/ 107 h 154"/>
                <a:gd name="T12" fmla="*/ 247 w 354"/>
                <a:gd name="T13" fmla="*/ 154 h 154"/>
                <a:gd name="T14" fmla="*/ 354 w 354"/>
                <a:gd name="T15" fmla="*/ 154 h 154"/>
                <a:gd name="T16" fmla="*/ 252 w 354"/>
                <a:gd name="T17" fmla="*/ 107 h 154"/>
                <a:gd name="T18" fmla="*/ 247 w 354"/>
                <a:gd name="T19" fmla="*/ 154 h 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54"/>
                <a:gd name="T32" fmla="*/ 354 w 354"/>
                <a:gd name="T33" fmla="*/ 154 h 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54">
                  <a:moveTo>
                    <a:pt x="247" y="154"/>
                  </a:moveTo>
                  <a:lnTo>
                    <a:pt x="252" y="107"/>
                  </a:lnTo>
                  <a:lnTo>
                    <a:pt x="10" y="0"/>
                  </a:lnTo>
                  <a:lnTo>
                    <a:pt x="0" y="44"/>
                  </a:lnTo>
                  <a:lnTo>
                    <a:pt x="242" y="151"/>
                  </a:lnTo>
                  <a:lnTo>
                    <a:pt x="247" y="107"/>
                  </a:lnTo>
                  <a:lnTo>
                    <a:pt x="247" y="154"/>
                  </a:lnTo>
                  <a:lnTo>
                    <a:pt x="354" y="154"/>
                  </a:lnTo>
                  <a:lnTo>
                    <a:pt x="252" y="107"/>
                  </a:lnTo>
                  <a:lnTo>
                    <a:pt x="24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99" name="Freeform 42">
              <a:extLst>
                <a:ext uri="{FF2B5EF4-FFF2-40B4-BE49-F238E27FC236}">
                  <a16:creationId xmlns:a16="http://schemas.microsoft.com/office/drawing/2014/main" id="{C4A6A120-4F4F-4AD2-B86E-822EA8E4B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2750"/>
              <a:ext cx="591" cy="47"/>
            </a:xfrm>
            <a:custGeom>
              <a:avLst/>
              <a:gdLst>
                <a:gd name="T0" fmla="*/ 102 w 591"/>
                <a:gd name="T1" fmla="*/ 0 h 47"/>
                <a:gd name="T2" fmla="*/ 107 w 591"/>
                <a:gd name="T3" fmla="*/ 47 h 47"/>
                <a:gd name="T4" fmla="*/ 591 w 591"/>
                <a:gd name="T5" fmla="*/ 47 h 47"/>
                <a:gd name="T6" fmla="*/ 591 w 591"/>
                <a:gd name="T7" fmla="*/ 0 h 47"/>
                <a:gd name="T8" fmla="*/ 107 w 591"/>
                <a:gd name="T9" fmla="*/ 0 h 47"/>
                <a:gd name="T10" fmla="*/ 112 w 591"/>
                <a:gd name="T11" fmla="*/ 44 h 47"/>
                <a:gd name="T12" fmla="*/ 102 w 591"/>
                <a:gd name="T13" fmla="*/ 0 h 47"/>
                <a:gd name="T14" fmla="*/ 0 w 591"/>
                <a:gd name="T15" fmla="*/ 47 h 47"/>
                <a:gd name="T16" fmla="*/ 107 w 591"/>
                <a:gd name="T17" fmla="*/ 47 h 47"/>
                <a:gd name="T18" fmla="*/ 102 w 591"/>
                <a:gd name="T19" fmla="*/ 0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91"/>
                <a:gd name="T31" fmla="*/ 0 h 47"/>
                <a:gd name="T32" fmla="*/ 591 w 591"/>
                <a:gd name="T33" fmla="*/ 47 h 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91" h="47">
                  <a:moveTo>
                    <a:pt x="102" y="0"/>
                  </a:moveTo>
                  <a:lnTo>
                    <a:pt x="107" y="47"/>
                  </a:lnTo>
                  <a:lnTo>
                    <a:pt x="591" y="47"/>
                  </a:lnTo>
                  <a:lnTo>
                    <a:pt x="591" y="0"/>
                  </a:lnTo>
                  <a:lnTo>
                    <a:pt x="107" y="0"/>
                  </a:lnTo>
                  <a:lnTo>
                    <a:pt x="112" y="44"/>
                  </a:lnTo>
                  <a:lnTo>
                    <a:pt x="102" y="0"/>
                  </a:lnTo>
                  <a:lnTo>
                    <a:pt x="0" y="47"/>
                  </a:lnTo>
                  <a:lnTo>
                    <a:pt x="107" y="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00" name="Freeform 43">
              <a:extLst>
                <a:ext uri="{FF2B5EF4-FFF2-40B4-BE49-F238E27FC236}">
                  <a16:creationId xmlns:a16="http://schemas.microsoft.com/office/drawing/2014/main" id="{2ECB9BEC-0C02-4AF3-9DED-31CE04E4B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" y="2819"/>
              <a:ext cx="2" cy="58"/>
            </a:xfrm>
            <a:custGeom>
              <a:avLst/>
              <a:gdLst>
                <a:gd name="T0" fmla="*/ 2 w 2"/>
                <a:gd name="T1" fmla="*/ 6 h 58"/>
                <a:gd name="T2" fmla="*/ 0 w 2"/>
                <a:gd name="T3" fmla="*/ 3 h 58"/>
                <a:gd name="T4" fmla="*/ 0 w 2"/>
                <a:gd name="T5" fmla="*/ 58 h 58"/>
                <a:gd name="T6" fmla="*/ 2 w 2"/>
                <a:gd name="T7" fmla="*/ 58 h 58"/>
                <a:gd name="T8" fmla="*/ 2 w 2"/>
                <a:gd name="T9" fmla="*/ 3 h 58"/>
                <a:gd name="T10" fmla="*/ 2 w 2"/>
                <a:gd name="T11" fmla="*/ 0 h 58"/>
                <a:gd name="T12" fmla="*/ 2 w 2"/>
                <a:gd name="T13" fmla="*/ 3 h 58"/>
                <a:gd name="T14" fmla="*/ 2 w 2"/>
                <a:gd name="T15" fmla="*/ 0 h 58"/>
                <a:gd name="T16" fmla="*/ 2 w 2"/>
                <a:gd name="T17" fmla="*/ 0 h 58"/>
                <a:gd name="T18" fmla="*/ 2 w 2"/>
                <a:gd name="T19" fmla="*/ 6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"/>
                <a:gd name="T31" fmla="*/ 0 h 58"/>
                <a:gd name="T32" fmla="*/ 2 w 2"/>
                <a:gd name="T33" fmla="*/ 58 h 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" h="58">
                  <a:moveTo>
                    <a:pt x="2" y="6"/>
                  </a:moveTo>
                  <a:lnTo>
                    <a:pt x="0" y="3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01" name="Freeform 44">
              <a:extLst>
                <a:ext uri="{FF2B5EF4-FFF2-40B4-BE49-F238E27FC236}">
                  <a16:creationId xmlns:a16="http://schemas.microsoft.com/office/drawing/2014/main" id="{713E3A57-851A-494B-BE95-78F789897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" y="2819"/>
              <a:ext cx="797" cy="6"/>
            </a:xfrm>
            <a:custGeom>
              <a:avLst/>
              <a:gdLst>
                <a:gd name="T0" fmla="*/ 3 w 797"/>
                <a:gd name="T1" fmla="*/ 3 h 6"/>
                <a:gd name="T2" fmla="*/ 0 w 797"/>
                <a:gd name="T3" fmla="*/ 6 h 6"/>
                <a:gd name="T4" fmla="*/ 797 w 797"/>
                <a:gd name="T5" fmla="*/ 6 h 6"/>
                <a:gd name="T6" fmla="*/ 797 w 797"/>
                <a:gd name="T7" fmla="*/ 0 h 6"/>
                <a:gd name="T8" fmla="*/ 0 w 797"/>
                <a:gd name="T9" fmla="*/ 0 h 6"/>
                <a:gd name="T10" fmla="*/ 0 w 797"/>
                <a:gd name="T11" fmla="*/ 3 h 6"/>
                <a:gd name="T12" fmla="*/ 0 w 797"/>
                <a:gd name="T13" fmla="*/ 0 h 6"/>
                <a:gd name="T14" fmla="*/ 0 w 797"/>
                <a:gd name="T15" fmla="*/ 0 h 6"/>
                <a:gd name="T16" fmla="*/ 0 w 797"/>
                <a:gd name="T17" fmla="*/ 3 h 6"/>
                <a:gd name="T18" fmla="*/ 3 w 797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7"/>
                <a:gd name="T31" fmla="*/ 0 h 6"/>
                <a:gd name="T32" fmla="*/ 797 w 797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7" h="6">
                  <a:moveTo>
                    <a:pt x="3" y="3"/>
                  </a:moveTo>
                  <a:lnTo>
                    <a:pt x="0" y="6"/>
                  </a:lnTo>
                  <a:lnTo>
                    <a:pt x="797" y="6"/>
                  </a:lnTo>
                  <a:lnTo>
                    <a:pt x="797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02" name="Freeform 45">
              <a:extLst>
                <a:ext uri="{FF2B5EF4-FFF2-40B4-BE49-F238E27FC236}">
                  <a16:creationId xmlns:a16="http://schemas.microsoft.com/office/drawing/2014/main" id="{F3B822CC-BBF9-4959-8ECA-329269362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" y="2822"/>
              <a:ext cx="3" cy="58"/>
            </a:xfrm>
            <a:custGeom>
              <a:avLst/>
              <a:gdLst>
                <a:gd name="T0" fmla="*/ 0 w 3"/>
                <a:gd name="T1" fmla="*/ 52 h 58"/>
                <a:gd name="T2" fmla="*/ 3 w 3"/>
                <a:gd name="T3" fmla="*/ 55 h 58"/>
                <a:gd name="T4" fmla="*/ 3 w 3"/>
                <a:gd name="T5" fmla="*/ 0 h 58"/>
                <a:gd name="T6" fmla="*/ 0 w 3"/>
                <a:gd name="T7" fmla="*/ 0 h 58"/>
                <a:gd name="T8" fmla="*/ 0 w 3"/>
                <a:gd name="T9" fmla="*/ 55 h 58"/>
                <a:gd name="T10" fmla="*/ 0 w 3"/>
                <a:gd name="T11" fmla="*/ 58 h 58"/>
                <a:gd name="T12" fmla="*/ 0 w 3"/>
                <a:gd name="T13" fmla="*/ 55 h 58"/>
                <a:gd name="T14" fmla="*/ 0 w 3"/>
                <a:gd name="T15" fmla="*/ 58 h 58"/>
                <a:gd name="T16" fmla="*/ 0 w 3"/>
                <a:gd name="T17" fmla="*/ 58 h 58"/>
                <a:gd name="T18" fmla="*/ 0 w 3"/>
                <a:gd name="T19" fmla="*/ 52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58"/>
                <a:gd name="T32" fmla="*/ 3 w 3"/>
                <a:gd name="T33" fmla="*/ 58 h 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58">
                  <a:moveTo>
                    <a:pt x="0" y="52"/>
                  </a:moveTo>
                  <a:lnTo>
                    <a:pt x="3" y="5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03" name="Freeform 46">
              <a:extLst>
                <a:ext uri="{FF2B5EF4-FFF2-40B4-BE49-F238E27FC236}">
                  <a16:creationId xmlns:a16="http://schemas.microsoft.com/office/drawing/2014/main" id="{56EE39BD-71D0-40AD-BAEA-FBCF5D48E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" y="2874"/>
              <a:ext cx="797" cy="6"/>
            </a:xfrm>
            <a:custGeom>
              <a:avLst/>
              <a:gdLst>
                <a:gd name="T0" fmla="*/ 795 w 797"/>
                <a:gd name="T1" fmla="*/ 3 h 6"/>
                <a:gd name="T2" fmla="*/ 797 w 797"/>
                <a:gd name="T3" fmla="*/ 0 h 6"/>
                <a:gd name="T4" fmla="*/ 0 w 797"/>
                <a:gd name="T5" fmla="*/ 0 h 6"/>
                <a:gd name="T6" fmla="*/ 0 w 797"/>
                <a:gd name="T7" fmla="*/ 6 h 6"/>
                <a:gd name="T8" fmla="*/ 797 w 797"/>
                <a:gd name="T9" fmla="*/ 6 h 6"/>
                <a:gd name="T10" fmla="*/ 797 w 797"/>
                <a:gd name="T11" fmla="*/ 3 h 6"/>
                <a:gd name="T12" fmla="*/ 797 w 797"/>
                <a:gd name="T13" fmla="*/ 6 h 6"/>
                <a:gd name="T14" fmla="*/ 797 w 797"/>
                <a:gd name="T15" fmla="*/ 6 h 6"/>
                <a:gd name="T16" fmla="*/ 797 w 797"/>
                <a:gd name="T17" fmla="*/ 3 h 6"/>
                <a:gd name="T18" fmla="*/ 795 w 797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7"/>
                <a:gd name="T31" fmla="*/ 0 h 6"/>
                <a:gd name="T32" fmla="*/ 797 w 797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7" h="6">
                  <a:moveTo>
                    <a:pt x="795" y="3"/>
                  </a:moveTo>
                  <a:lnTo>
                    <a:pt x="797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97" y="6"/>
                  </a:lnTo>
                  <a:lnTo>
                    <a:pt x="797" y="3"/>
                  </a:lnTo>
                  <a:lnTo>
                    <a:pt x="797" y="6"/>
                  </a:lnTo>
                  <a:lnTo>
                    <a:pt x="797" y="3"/>
                  </a:lnTo>
                  <a:lnTo>
                    <a:pt x="79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04" name="Rectangle 47">
              <a:extLst>
                <a:ext uri="{FF2B5EF4-FFF2-40B4-BE49-F238E27FC236}">
                  <a16:creationId xmlns:a16="http://schemas.microsoft.com/office/drawing/2014/main" id="{48FBF2D6-94AE-4C9B-80E9-627EF3A69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" y="2919"/>
              <a:ext cx="781" cy="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805" name="Freeform 48">
              <a:extLst>
                <a:ext uri="{FF2B5EF4-FFF2-40B4-BE49-F238E27FC236}">
                  <a16:creationId xmlns:a16="http://schemas.microsoft.com/office/drawing/2014/main" id="{4CC6261A-F232-4BA3-B3EB-7AA9FB8CE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2916"/>
              <a:ext cx="3" cy="66"/>
            </a:xfrm>
            <a:custGeom>
              <a:avLst/>
              <a:gdLst>
                <a:gd name="T0" fmla="*/ 0 w 3"/>
                <a:gd name="T1" fmla="*/ 5 h 66"/>
                <a:gd name="T2" fmla="*/ 0 w 3"/>
                <a:gd name="T3" fmla="*/ 3 h 66"/>
                <a:gd name="T4" fmla="*/ 0 w 3"/>
                <a:gd name="T5" fmla="*/ 66 h 66"/>
                <a:gd name="T6" fmla="*/ 3 w 3"/>
                <a:gd name="T7" fmla="*/ 66 h 66"/>
                <a:gd name="T8" fmla="*/ 3 w 3"/>
                <a:gd name="T9" fmla="*/ 3 h 66"/>
                <a:gd name="T10" fmla="*/ 0 w 3"/>
                <a:gd name="T11" fmla="*/ 0 h 66"/>
                <a:gd name="T12" fmla="*/ 3 w 3"/>
                <a:gd name="T13" fmla="*/ 3 h 66"/>
                <a:gd name="T14" fmla="*/ 3 w 3"/>
                <a:gd name="T15" fmla="*/ 0 h 66"/>
                <a:gd name="T16" fmla="*/ 0 w 3"/>
                <a:gd name="T17" fmla="*/ 0 h 66"/>
                <a:gd name="T18" fmla="*/ 0 w 3"/>
                <a:gd name="T19" fmla="*/ 5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6"/>
                <a:gd name="T32" fmla="*/ 3 w 3"/>
                <a:gd name="T33" fmla="*/ 66 h 6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6">
                  <a:moveTo>
                    <a:pt x="0" y="5"/>
                  </a:moveTo>
                  <a:lnTo>
                    <a:pt x="0" y="3"/>
                  </a:lnTo>
                  <a:lnTo>
                    <a:pt x="0" y="66"/>
                  </a:lnTo>
                  <a:lnTo>
                    <a:pt x="3" y="66"/>
                  </a:ln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06" name="Freeform 49">
              <a:extLst>
                <a:ext uri="{FF2B5EF4-FFF2-40B4-BE49-F238E27FC236}">
                  <a16:creationId xmlns:a16="http://schemas.microsoft.com/office/drawing/2014/main" id="{90CCC9DA-4DF9-4729-9F28-3C2C3F90A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" y="2916"/>
              <a:ext cx="784" cy="5"/>
            </a:xfrm>
            <a:custGeom>
              <a:avLst/>
              <a:gdLst>
                <a:gd name="T0" fmla="*/ 3 w 784"/>
                <a:gd name="T1" fmla="*/ 3 h 5"/>
                <a:gd name="T2" fmla="*/ 3 w 784"/>
                <a:gd name="T3" fmla="*/ 5 h 5"/>
                <a:gd name="T4" fmla="*/ 784 w 784"/>
                <a:gd name="T5" fmla="*/ 5 h 5"/>
                <a:gd name="T6" fmla="*/ 784 w 784"/>
                <a:gd name="T7" fmla="*/ 0 h 5"/>
                <a:gd name="T8" fmla="*/ 3 w 784"/>
                <a:gd name="T9" fmla="*/ 0 h 5"/>
                <a:gd name="T10" fmla="*/ 0 w 784"/>
                <a:gd name="T11" fmla="*/ 3 h 5"/>
                <a:gd name="T12" fmla="*/ 3 w 784"/>
                <a:gd name="T13" fmla="*/ 0 h 5"/>
                <a:gd name="T14" fmla="*/ 0 w 784"/>
                <a:gd name="T15" fmla="*/ 0 h 5"/>
                <a:gd name="T16" fmla="*/ 0 w 784"/>
                <a:gd name="T17" fmla="*/ 3 h 5"/>
                <a:gd name="T18" fmla="*/ 3 w 784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4"/>
                <a:gd name="T31" fmla="*/ 0 h 5"/>
                <a:gd name="T32" fmla="*/ 784 w 784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4" h="5">
                  <a:moveTo>
                    <a:pt x="3" y="3"/>
                  </a:moveTo>
                  <a:lnTo>
                    <a:pt x="3" y="5"/>
                  </a:lnTo>
                  <a:lnTo>
                    <a:pt x="784" y="5"/>
                  </a:lnTo>
                  <a:lnTo>
                    <a:pt x="784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07" name="Freeform 50">
              <a:extLst>
                <a:ext uri="{FF2B5EF4-FFF2-40B4-BE49-F238E27FC236}">
                  <a16:creationId xmlns:a16="http://schemas.microsoft.com/office/drawing/2014/main" id="{E7C3C000-26F3-4025-8D05-105EFB433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" y="2919"/>
              <a:ext cx="3" cy="66"/>
            </a:xfrm>
            <a:custGeom>
              <a:avLst/>
              <a:gdLst>
                <a:gd name="T0" fmla="*/ 3 w 3"/>
                <a:gd name="T1" fmla="*/ 60 h 66"/>
                <a:gd name="T2" fmla="*/ 3 w 3"/>
                <a:gd name="T3" fmla="*/ 63 h 66"/>
                <a:gd name="T4" fmla="*/ 3 w 3"/>
                <a:gd name="T5" fmla="*/ 0 h 66"/>
                <a:gd name="T6" fmla="*/ 0 w 3"/>
                <a:gd name="T7" fmla="*/ 0 h 66"/>
                <a:gd name="T8" fmla="*/ 0 w 3"/>
                <a:gd name="T9" fmla="*/ 63 h 66"/>
                <a:gd name="T10" fmla="*/ 3 w 3"/>
                <a:gd name="T11" fmla="*/ 66 h 66"/>
                <a:gd name="T12" fmla="*/ 0 w 3"/>
                <a:gd name="T13" fmla="*/ 63 h 66"/>
                <a:gd name="T14" fmla="*/ 0 w 3"/>
                <a:gd name="T15" fmla="*/ 66 h 66"/>
                <a:gd name="T16" fmla="*/ 3 w 3"/>
                <a:gd name="T17" fmla="*/ 66 h 66"/>
                <a:gd name="T18" fmla="*/ 3 w 3"/>
                <a:gd name="T19" fmla="*/ 6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6"/>
                <a:gd name="T32" fmla="*/ 3 w 3"/>
                <a:gd name="T33" fmla="*/ 66 h 6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6">
                  <a:moveTo>
                    <a:pt x="3" y="60"/>
                  </a:moveTo>
                  <a:lnTo>
                    <a:pt x="3" y="6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63"/>
                  </a:lnTo>
                  <a:lnTo>
                    <a:pt x="3" y="66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3" y="66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08" name="Freeform 51">
              <a:extLst>
                <a:ext uri="{FF2B5EF4-FFF2-40B4-BE49-F238E27FC236}">
                  <a16:creationId xmlns:a16="http://schemas.microsoft.com/office/drawing/2014/main" id="{58084E16-99DE-45B8-9DDF-F8949471B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" y="2979"/>
              <a:ext cx="784" cy="6"/>
            </a:xfrm>
            <a:custGeom>
              <a:avLst/>
              <a:gdLst>
                <a:gd name="T0" fmla="*/ 781 w 784"/>
                <a:gd name="T1" fmla="*/ 3 h 6"/>
                <a:gd name="T2" fmla="*/ 781 w 784"/>
                <a:gd name="T3" fmla="*/ 0 h 6"/>
                <a:gd name="T4" fmla="*/ 0 w 784"/>
                <a:gd name="T5" fmla="*/ 0 h 6"/>
                <a:gd name="T6" fmla="*/ 0 w 784"/>
                <a:gd name="T7" fmla="*/ 6 h 6"/>
                <a:gd name="T8" fmla="*/ 781 w 784"/>
                <a:gd name="T9" fmla="*/ 6 h 6"/>
                <a:gd name="T10" fmla="*/ 784 w 784"/>
                <a:gd name="T11" fmla="*/ 3 h 6"/>
                <a:gd name="T12" fmla="*/ 781 w 784"/>
                <a:gd name="T13" fmla="*/ 6 h 6"/>
                <a:gd name="T14" fmla="*/ 784 w 784"/>
                <a:gd name="T15" fmla="*/ 6 h 6"/>
                <a:gd name="T16" fmla="*/ 784 w 784"/>
                <a:gd name="T17" fmla="*/ 3 h 6"/>
                <a:gd name="T18" fmla="*/ 781 w 784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4"/>
                <a:gd name="T31" fmla="*/ 0 h 6"/>
                <a:gd name="T32" fmla="*/ 784 w 784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4" h="6">
                  <a:moveTo>
                    <a:pt x="781" y="3"/>
                  </a:moveTo>
                  <a:lnTo>
                    <a:pt x="781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81" y="6"/>
                  </a:lnTo>
                  <a:lnTo>
                    <a:pt x="784" y="3"/>
                  </a:lnTo>
                  <a:lnTo>
                    <a:pt x="781" y="6"/>
                  </a:lnTo>
                  <a:lnTo>
                    <a:pt x="784" y="6"/>
                  </a:lnTo>
                  <a:lnTo>
                    <a:pt x="784" y="3"/>
                  </a:lnTo>
                  <a:lnTo>
                    <a:pt x="78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09" name="Freeform 52">
              <a:extLst>
                <a:ext uri="{FF2B5EF4-FFF2-40B4-BE49-F238E27FC236}">
                  <a16:creationId xmlns:a16="http://schemas.microsoft.com/office/drawing/2014/main" id="{0C641738-B4F6-4E8B-B353-F0B557BFC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" y="2924"/>
              <a:ext cx="3" cy="55"/>
            </a:xfrm>
            <a:custGeom>
              <a:avLst/>
              <a:gdLst>
                <a:gd name="T0" fmla="*/ 3 w 3"/>
                <a:gd name="T1" fmla="*/ 55 h 55"/>
                <a:gd name="T2" fmla="*/ 3 w 3"/>
                <a:gd name="T3" fmla="*/ 55 h 55"/>
                <a:gd name="T4" fmla="*/ 3 w 3"/>
                <a:gd name="T5" fmla="*/ 0 h 55"/>
                <a:gd name="T6" fmla="*/ 0 w 3"/>
                <a:gd name="T7" fmla="*/ 0 h 55"/>
                <a:gd name="T8" fmla="*/ 0 w 3"/>
                <a:gd name="T9" fmla="*/ 55 h 55"/>
                <a:gd name="T10" fmla="*/ 3 w 3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5"/>
                <a:gd name="T20" fmla="*/ 3 w 3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5">
                  <a:moveTo>
                    <a:pt x="3" y="55"/>
                  </a:moveTo>
                  <a:lnTo>
                    <a:pt x="3" y="5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3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10" name="Freeform 53">
              <a:extLst>
                <a:ext uri="{FF2B5EF4-FFF2-40B4-BE49-F238E27FC236}">
                  <a16:creationId xmlns:a16="http://schemas.microsoft.com/office/drawing/2014/main" id="{2410396D-5AC1-4A59-9738-06798092A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2924"/>
              <a:ext cx="2" cy="55"/>
            </a:xfrm>
            <a:custGeom>
              <a:avLst/>
              <a:gdLst>
                <a:gd name="T0" fmla="*/ 2 w 2"/>
                <a:gd name="T1" fmla="*/ 55 h 55"/>
                <a:gd name="T2" fmla="*/ 2 w 2"/>
                <a:gd name="T3" fmla="*/ 55 h 55"/>
                <a:gd name="T4" fmla="*/ 2 w 2"/>
                <a:gd name="T5" fmla="*/ 0 h 55"/>
                <a:gd name="T6" fmla="*/ 0 w 2"/>
                <a:gd name="T7" fmla="*/ 0 h 55"/>
                <a:gd name="T8" fmla="*/ 0 w 2"/>
                <a:gd name="T9" fmla="*/ 55 h 55"/>
                <a:gd name="T10" fmla="*/ 2 w 2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5"/>
                <a:gd name="T20" fmla="*/ 2 w 2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5">
                  <a:moveTo>
                    <a:pt x="2" y="55"/>
                  </a:moveTo>
                  <a:lnTo>
                    <a:pt x="2" y="5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2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11" name="Freeform 54">
              <a:extLst>
                <a:ext uri="{FF2B5EF4-FFF2-40B4-BE49-F238E27FC236}">
                  <a16:creationId xmlns:a16="http://schemas.microsoft.com/office/drawing/2014/main" id="{35158674-D0BF-4533-857D-796D39641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" y="2924"/>
              <a:ext cx="5" cy="55"/>
            </a:xfrm>
            <a:custGeom>
              <a:avLst/>
              <a:gdLst>
                <a:gd name="T0" fmla="*/ 2 w 5"/>
                <a:gd name="T1" fmla="*/ 55 h 55"/>
                <a:gd name="T2" fmla="*/ 5 w 5"/>
                <a:gd name="T3" fmla="*/ 55 h 55"/>
                <a:gd name="T4" fmla="*/ 5 w 5"/>
                <a:gd name="T5" fmla="*/ 0 h 55"/>
                <a:gd name="T6" fmla="*/ 0 w 5"/>
                <a:gd name="T7" fmla="*/ 0 h 55"/>
                <a:gd name="T8" fmla="*/ 0 w 5"/>
                <a:gd name="T9" fmla="*/ 55 h 55"/>
                <a:gd name="T10" fmla="*/ 2 w 5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5"/>
                <a:gd name="T20" fmla="*/ 5 w 5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5">
                  <a:moveTo>
                    <a:pt x="2" y="55"/>
                  </a:moveTo>
                  <a:lnTo>
                    <a:pt x="5" y="5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2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12" name="Freeform 55">
              <a:extLst>
                <a:ext uri="{FF2B5EF4-FFF2-40B4-BE49-F238E27FC236}">
                  <a16:creationId xmlns:a16="http://schemas.microsoft.com/office/drawing/2014/main" id="{BEF2701E-C22E-48EA-90B3-CD1C25B73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" y="2924"/>
              <a:ext cx="5" cy="55"/>
            </a:xfrm>
            <a:custGeom>
              <a:avLst/>
              <a:gdLst>
                <a:gd name="T0" fmla="*/ 2 w 5"/>
                <a:gd name="T1" fmla="*/ 55 h 55"/>
                <a:gd name="T2" fmla="*/ 5 w 5"/>
                <a:gd name="T3" fmla="*/ 55 h 55"/>
                <a:gd name="T4" fmla="*/ 5 w 5"/>
                <a:gd name="T5" fmla="*/ 0 h 55"/>
                <a:gd name="T6" fmla="*/ 0 w 5"/>
                <a:gd name="T7" fmla="*/ 0 h 55"/>
                <a:gd name="T8" fmla="*/ 0 w 5"/>
                <a:gd name="T9" fmla="*/ 55 h 55"/>
                <a:gd name="T10" fmla="*/ 2 w 5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5"/>
                <a:gd name="T20" fmla="*/ 5 w 5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5">
                  <a:moveTo>
                    <a:pt x="2" y="55"/>
                  </a:moveTo>
                  <a:lnTo>
                    <a:pt x="5" y="5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2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13" name="Freeform 56">
              <a:extLst>
                <a:ext uri="{FF2B5EF4-FFF2-40B4-BE49-F238E27FC236}">
                  <a16:creationId xmlns:a16="http://schemas.microsoft.com/office/drawing/2014/main" id="{D8C33AB1-0C16-4A20-82BE-9461A76FB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" y="2924"/>
              <a:ext cx="3" cy="55"/>
            </a:xfrm>
            <a:custGeom>
              <a:avLst/>
              <a:gdLst>
                <a:gd name="T0" fmla="*/ 0 w 3"/>
                <a:gd name="T1" fmla="*/ 55 h 55"/>
                <a:gd name="T2" fmla="*/ 3 w 3"/>
                <a:gd name="T3" fmla="*/ 55 h 55"/>
                <a:gd name="T4" fmla="*/ 3 w 3"/>
                <a:gd name="T5" fmla="*/ 0 h 55"/>
                <a:gd name="T6" fmla="*/ 0 w 3"/>
                <a:gd name="T7" fmla="*/ 0 h 55"/>
                <a:gd name="T8" fmla="*/ 0 w 3"/>
                <a:gd name="T9" fmla="*/ 55 h 55"/>
                <a:gd name="T10" fmla="*/ 0 w 3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5"/>
                <a:gd name="T20" fmla="*/ 3 w 3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5">
                  <a:moveTo>
                    <a:pt x="0" y="55"/>
                  </a:moveTo>
                  <a:lnTo>
                    <a:pt x="3" y="5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14" name="Freeform 57">
              <a:extLst>
                <a:ext uri="{FF2B5EF4-FFF2-40B4-BE49-F238E27FC236}">
                  <a16:creationId xmlns:a16="http://schemas.microsoft.com/office/drawing/2014/main" id="{4A75D768-BAA8-4C4C-A01D-F73E9C5F2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" y="2924"/>
              <a:ext cx="3" cy="55"/>
            </a:xfrm>
            <a:custGeom>
              <a:avLst/>
              <a:gdLst>
                <a:gd name="T0" fmla="*/ 3 w 3"/>
                <a:gd name="T1" fmla="*/ 55 h 55"/>
                <a:gd name="T2" fmla="*/ 3 w 3"/>
                <a:gd name="T3" fmla="*/ 55 h 55"/>
                <a:gd name="T4" fmla="*/ 3 w 3"/>
                <a:gd name="T5" fmla="*/ 0 h 55"/>
                <a:gd name="T6" fmla="*/ 0 w 3"/>
                <a:gd name="T7" fmla="*/ 0 h 55"/>
                <a:gd name="T8" fmla="*/ 0 w 3"/>
                <a:gd name="T9" fmla="*/ 55 h 55"/>
                <a:gd name="T10" fmla="*/ 3 w 3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5"/>
                <a:gd name="T20" fmla="*/ 3 w 3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5">
                  <a:moveTo>
                    <a:pt x="3" y="55"/>
                  </a:moveTo>
                  <a:lnTo>
                    <a:pt x="3" y="5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3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15" name="Rectangle 58">
              <a:extLst>
                <a:ext uri="{FF2B5EF4-FFF2-40B4-BE49-F238E27FC236}">
                  <a16:creationId xmlns:a16="http://schemas.microsoft.com/office/drawing/2014/main" id="{E43AA17B-27B3-4077-99BA-5DB909094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2091"/>
              <a:ext cx="206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816" name="Freeform 59">
              <a:extLst>
                <a:ext uri="{FF2B5EF4-FFF2-40B4-BE49-F238E27FC236}">
                  <a16:creationId xmlns:a16="http://schemas.microsoft.com/office/drawing/2014/main" id="{5603FA62-6985-4F1F-AD04-4B3B173EA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" y="2088"/>
              <a:ext cx="5" cy="39"/>
            </a:xfrm>
            <a:custGeom>
              <a:avLst/>
              <a:gdLst>
                <a:gd name="T0" fmla="*/ 3 w 5"/>
                <a:gd name="T1" fmla="*/ 3 h 39"/>
                <a:gd name="T2" fmla="*/ 0 w 5"/>
                <a:gd name="T3" fmla="*/ 3 h 39"/>
                <a:gd name="T4" fmla="*/ 0 w 5"/>
                <a:gd name="T5" fmla="*/ 39 h 39"/>
                <a:gd name="T6" fmla="*/ 5 w 5"/>
                <a:gd name="T7" fmla="*/ 39 h 39"/>
                <a:gd name="T8" fmla="*/ 5 w 5"/>
                <a:gd name="T9" fmla="*/ 3 h 39"/>
                <a:gd name="T10" fmla="*/ 3 w 5"/>
                <a:gd name="T11" fmla="*/ 0 h 39"/>
                <a:gd name="T12" fmla="*/ 5 w 5"/>
                <a:gd name="T13" fmla="*/ 3 h 39"/>
                <a:gd name="T14" fmla="*/ 5 w 5"/>
                <a:gd name="T15" fmla="*/ 0 h 39"/>
                <a:gd name="T16" fmla="*/ 3 w 5"/>
                <a:gd name="T17" fmla="*/ 0 h 39"/>
                <a:gd name="T18" fmla="*/ 3 w 5"/>
                <a:gd name="T19" fmla="*/ 3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39"/>
                <a:gd name="T32" fmla="*/ 5 w 5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39">
                  <a:moveTo>
                    <a:pt x="3" y="3"/>
                  </a:moveTo>
                  <a:lnTo>
                    <a:pt x="0" y="3"/>
                  </a:lnTo>
                  <a:lnTo>
                    <a:pt x="0" y="39"/>
                  </a:lnTo>
                  <a:lnTo>
                    <a:pt x="5" y="39"/>
                  </a:lnTo>
                  <a:lnTo>
                    <a:pt x="5" y="3"/>
                  </a:lnTo>
                  <a:lnTo>
                    <a:pt x="3" y="0"/>
                  </a:lnTo>
                  <a:lnTo>
                    <a:pt x="5" y="3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17" name="Freeform 60">
              <a:extLst>
                <a:ext uri="{FF2B5EF4-FFF2-40B4-BE49-F238E27FC236}">
                  <a16:creationId xmlns:a16="http://schemas.microsoft.com/office/drawing/2014/main" id="{1614F98C-D53D-41D7-828E-FE01E52FD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2088"/>
              <a:ext cx="209" cy="3"/>
            </a:xfrm>
            <a:custGeom>
              <a:avLst/>
              <a:gdLst>
                <a:gd name="T0" fmla="*/ 6 w 209"/>
                <a:gd name="T1" fmla="*/ 3 h 3"/>
                <a:gd name="T2" fmla="*/ 3 w 209"/>
                <a:gd name="T3" fmla="*/ 3 h 3"/>
                <a:gd name="T4" fmla="*/ 209 w 209"/>
                <a:gd name="T5" fmla="*/ 3 h 3"/>
                <a:gd name="T6" fmla="*/ 209 w 209"/>
                <a:gd name="T7" fmla="*/ 0 h 3"/>
                <a:gd name="T8" fmla="*/ 3 w 209"/>
                <a:gd name="T9" fmla="*/ 0 h 3"/>
                <a:gd name="T10" fmla="*/ 0 w 209"/>
                <a:gd name="T11" fmla="*/ 3 h 3"/>
                <a:gd name="T12" fmla="*/ 3 w 209"/>
                <a:gd name="T13" fmla="*/ 0 h 3"/>
                <a:gd name="T14" fmla="*/ 0 w 209"/>
                <a:gd name="T15" fmla="*/ 0 h 3"/>
                <a:gd name="T16" fmla="*/ 0 w 209"/>
                <a:gd name="T17" fmla="*/ 3 h 3"/>
                <a:gd name="T18" fmla="*/ 6 w 209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9"/>
                <a:gd name="T31" fmla="*/ 0 h 3"/>
                <a:gd name="T32" fmla="*/ 209 w 209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9" h="3">
                  <a:moveTo>
                    <a:pt x="6" y="3"/>
                  </a:moveTo>
                  <a:lnTo>
                    <a:pt x="3" y="3"/>
                  </a:lnTo>
                  <a:lnTo>
                    <a:pt x="209" y="3"/>
                  </a:lnTo>
                  <a:lnTo>
                    <a:pt x="209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18" name="Freeform 61">
              <a:extLst>
                <a:ext uri="{FF2B5EF4-FFF2-40B4-BE49-F238E27FC236}">
                  <a16:creationId xmlns:a16="http://schemas.microsoft.com/office/drawing/2014/main" id="{7BE2A89C-E5C8-4965-B289-9D8D77295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2091"/>
              <a:ext cx="6" cy="39"/>
            </a:xfrm>
            <a:custGeom>
              <a:avLst/>
              <a:gdLst>
                <a:gd name="T0" fmla="*/ 3 w 6"/>
                <a:gd name="T1" fmla="*/ 33 h 39"/>
                <a:gd name="T2" fmla="*/ 6 w 6"/>
                <a:gd name="T3" fmla="*/ 36 h 39"/>
                <a:gd name="T4" fmla="*/ 6 w 6"/>
                <a:gd name="T5" fmla="*/ 0 h 39"/>
                <a:gd name="T6" fmla="*/ 0 w 6"/>
                <a:gd name="T7" fmla="*/ 0 h 39"/>
                <a:gd name="T8" fmla="*/ 0 w 6"/>
                <a:gd name="T9" fmla="*/ 36 h 39"/>
                <a:gd name="T10" fmla="*/ 3 w 6"/>
                <a:gd name="T11" fmla="*/ 39 h 39"/>
                <a:gd name="T12" fmla="*/ 0 w 6"/>
                <a:gd name="T13" fmla="*/ 36 h 39"/>
                <a:gd name="T14" fmla="*/ 0 w 6"/>
                <a:gd name="T15" fmla="*/ 39 h 39"/>
                <a:gd name="T16" fmla="*/ 3 w 6"/>
                <a:gd name="T17" fmla="*/ 39 h 39"/>
                <a:gd name="T18" fmla="*/ 3 w 6"/>
                <a:gd name="T19" fmla="*/ 33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9"/>
                <a:gd name="T32" fmla="*/ 6 w 6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9">
                  <a:moveTo>
                    <a:pt x="3" y="33"/>
                  </a:moveTo>
                  <a:lnTo>
                    <a:pt x="6" y="36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3" y="39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19" name="Freeform 62">
              <a:extLst>
                <a:ext uri="{FF2B5EF4-FFF2-40B4-BE49-F238E27FC236}">
                  <a16:creationId xmlns:a16="http://schemas.microsoft.com/office/drawing/2014/main" id="{F827B754-F755-4BCF-B283-F7BD9613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" y="2124"/>
              <a:ext cx="208" cy="6"/>
            </a:xfrm>
            <a:custGeom>
              <a:avLst/>
              <a:gdLst>
                <a:gd name="T0" fmla="*/ 203 w 208"/>
                <a:gd name="T1" fmla="*/ 3 h 6"/>
                <a:gd name="T2" fmla="*/ 206 w 208"/>
                <a:gd name="T3" fmla="*/ 0 h 6"/>
                <a:gd name="T4" fmla="*/ 0 w 208"/>
                <a:gd name="T5" fmla="*/ 0 h 6"/>
                <a:gd name="T6" fmla="*/ 0 w 208"/>
                <a:gd name="T7" fmla="*/ 6 h 6"/>
                <a:gd name="T8" fmla="*/ 206 w 208"/>
                <a:gd name="T9" fmla="*/ 6 h 6"/>
                <a:gd name="T10" fmla="*/ 208 w 208"/>
                <a:gd name="T11" fmla="*/ 3 h 6"/>
                <a:gd name="T12" fmla="*/ 206 w 208"/>
                <a:gd name="T13" fmla="*/ 6 h 6"/>
                <a:gd name="T14" fmla="*/ 208 w 208"/>
                <a:gd name="T15" fmla="*/ 6 h 6"/>
                <a:gd name="T16" fmla="*/ 208 w 208"/>
                <a:gd name="T17" fmla="*/ 3 h 6"/>
                <a:gd name="T18" fmla="*/ 203 w 208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8"/>
                <a:gd name="T31" fmla="*/ 0 h 6"/>
                <a:gd name="T32" fmla="*/ 208 w 208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8" h="6">
                  <a:moveTo>
                    <a:pt x="203" y="3"/>
                  </a:moveTo>
                  <a:lnTo>
                    <a:pt x="20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6" y="6"/>
                  </a:lnTo>
                  <a:lnTo>
                    <a:pt x="208" y="3"/>
                  </a:lnTo>
                  <a:lnTo>
                    <a:pt x="206" y="6"/>
                  </a:lnTo>
                  <a:lnTo>
                    <a:pt x="208" y="6"/>
                  </a:lnTo>
                  <a:lnTo>
                    <a:pt x="208" y="3"/>
                  </a:lnTo>
                  <a:lnTo>
                    <a:pt x="203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20" name="Freeform 63">
              <a:extLst>
                <a:ext uri="{FF2B5EF4-FFF2-40B4-BE49-F238E27FC236}">
                  <a16:creationId xmlns:a16="http://schemas.microsoft.com/office/drawing/2014/main" id="{5D699533-CE05-49F0-BF74-FA081FEE8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132"/>
              <a:ext cx="5" cy="78"/>
            </a:xfrm>
            <a:custGeom>
              <a:avLst/>
              <a:gdLst>
                <a:gd name="T0" fmla="*/ 3 w 5"/>
                <a:gd name="T1" fmla="*/ 78 h 78"/>
                <a:gd name="T2" fmla="*/ 5 w 5"/>
                <a:gd name="T3" fmla="*/ 78 h 78"/>
                <a:gd name="T4" fmla="*/ 5 w 5"/>
                <a:gd name="T5" fmla="*/ 0 h 78"/>
                <a:gd name="T6" fmla="*/ 0 w 5"/>
                <a:gd name="T7" fmla="*/ 0 h 78"/>
                <a:gd name="T8" fmla="*/ 0 w 5"/>
                <a:gd name="T9" fmla="*/ 78 h 78"/>
                <a:gd name="T10" fmla="*/ 3 w 5"/>
                <a:gd name="T11" fmla="*/ 78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8"/>
                <a:gd name="T20" fmla="*/ 5 w 5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8">
                  <a:moveTo>
                    <a:pt x="3" y="78"/>
                  </a:moveTo>
                  <a:lnTo>
                    <a:pt x="5" y="78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3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21" name="Freeform 64">
              <a:extLst>
                <a:ext uri="{FF2B5EF4-FFF2-40B4-BE49-F238E27FC236}">
                  <a16:creationId xmlns:a16="http://schemas.microsoft.com/office/drawing/2014/main" id="{F1E7975E-DB0B-4453-9106-8F601FC0A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" y="2130"/>
              <a:ext cx="5" cy="77"/>
            </a:xfrm>
            <a:custGeom>
              <a:avLst/>
              <a:gdLst>
                <a:gd name="T0" fmla="*/ 2 w 5"/>
                <a:gd name="T1" fmla="*/ 77 h 77"/>
                <a:gd name="T2" fmla="*/ 5 w 5"/>
                <a:gd name="T3" fmla="*/ 77 h 77"/>
                <a:gd name="T4" fmla="*/ 5 w 5"/>
                <a:gd name="T5" fmla="*/ 0 h 77"/>
                <a:gd name="T6" fmla="*/ 0 w 5"/>
                <a:gd name="T7" fmla="*/ 0 h 77"/>
                <a:gd name="T8" fmla="*/ 0 w 5"/>
                <a:gd name="T9" fmla="*/ 77 h 77"/>
                <a:gd name="T10" fmla="*/ 2 w 5"/>
                <a:gd name="T11" fmla="*/ 77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7"/>
                <a:gd name="T20" fmla="*/ 5 w 5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7">
                  <a:moveTo>
                    <a:pt x="2" y="77"/>
                  </a:moveTo>
                  <a:lnTo>
                    <a:pt x="5" y="77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22" name="Freeform 65">
              <a:extLst>
                <a:ext uri="{FF2B5EF4-FFF2-40B4-BE49-F238E27FC236}">
                  <a16:creationId xmlns:a16="http://schemas.microsoft.com/office/drawing/2014/main" id="{D197877E-3A95-4FBF-9523-BDF5031A0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" y="2130"/>
              <a:ext cx="2" cy="77"/>
            </a:xfrm>
            <a:custGeom>
              <a:avLst/>
              <a:gdLst>
                <a:gd name="T0" fmla="*/ 0 w 2"/>
                <a:gd name="T1" fmla="*/ 77 h 77"/>
                <a:gd name="T2" fmla="*/ 2 w 2"/>
                <a:gd name="T3" fmla="*/ 77 h 77"/>
                <a:gd name="T4" fmla="*/ 2 w 2"/>
                <a:gd name="T5" fmla="*/ 0 h 77"/>
                <a:gd name="T6" fmla="*/ 0 w 2"/>
                <a:gd name="T7" fmla="*/ 0 h 77"/>
                <a:gd name="T8" fmla="*/ 0 w 2"/>
                <a:gd name="T9" fmla="*/ 77 h 77"/>
                <a:gd name="T10" fmla="*/ 0 w 2"/>
                <a:gd name="T11" fmla="*/ 77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77"/>
                <a:gd name="T20" fmla="*/ 2 w 2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77">
                  <a:moveTo>
                    <a:pt x="0" y="77"/>
                  </a:moveTo>
                  <a:lnTo>
                    <a:pt x="2" y="77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23" name="Freeform 66">
              <a:extLst>
                <a:ext uri="{FF2B5EF4-FFF2-40B4-BE49-F238E27FC236}">
                  <a16:creationId xmlns:a16="http://schemas.microsoft.com/office/drawing/2014/main" id="{5BC92357-4AEF-4373-BCF5-B9BE3CB63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" y="2130"/>
              <a:ext cx="5" cy="77"/>
            </a:xfrm>
            <a:custGeom>
              <a:avLst/>
              <a:gdLst>
                <a:gd name="T0" fmla="*/ 3 w 5"/>
                <a:gd name="T1" fmla="*/ 77 h 77"/>
                <a:gd name="T2" fmla="*/ 5 w 5"/>
                <a:gd name="T3" fmla="*/ 77 h 77"/>
                <a:gd name="T4" fmla="*/ 5 w 5"/>
                <a:gd name="T5" fmla="*/ 0 h 77"/>
                <a:gd name="T6" fmla="*/ 0 w 5"/>
                <a:gd name="T7" fmla="*/ 0 h 77"/>
                <a:gd name="T8" fmla="*/ 0 w 5"/>
                <a:gd name="T9" fmla="*/ 77 h 77"/>
                <a:gd name="T10" fmla="*/ 3 w 5"/>
                <a:gd name="T11" fmla="*/ 77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7"/>
                <a:gd name="T20" fmla="*/ 5 w 5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7">
                  <a:moveTo>
                    <a:pt x="3" y="77"/>
                  </a:moveTo>
                  <a:lnTo>
                    <a:pt x="5" y="77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24" name="Freeform 67">
              <a:extLst>
                <a:ext uri="{FF2B5EF4-FFF2-40B4-BE49-F238E27FC236}">
                  <a16:creationId xmlns:a16="http://schemas.microsoft.com/office/drawing/2014/main" id="{A06282C2-F8F5-4D9C-8C96-D4C8C417F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" y="2130"/>
              <a:ext cx="5" cy="77"/>
            </a:xfrm>
            <a:custGeom>
              <a:avLst/>
              <a:gdLst>
                <a:gd name="T0" fmla="*/ 3 w 5"/>
                <a:gd name="T1" fmla="*/ 77 h 77"/>
                <a:gd name="T2" fmla="*/ 5 w 5"/>
                <a:gd name="T3" fmla="*/ 77 h 77"/>
                <a:gd name="T4" fmla="*/ 5 w 5"/>
                <a:gd name="T5" fmla="*/ 0 h 77"/>
                <a:gd name="T6" fmla="*/ 0 w 5"/>
                <a:gd name="T7" fmla="*/ 0 h 77"/>
                <a:gd name="T8" fmla="*/ 0 w 5"/>
                <a:gd name="T9" fmla="*/ 77 h 77"/>
                <a:gd name="T10" fmla="*/ 3 w 5"/>
                <a:gd name="T11" fmla="*/ 77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7"/>
                <a:gd name="T20" fmla="*/ 5 w 5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7">
                  <a:moveTo>
                    <a:pt x="3" y="77"/>
                  </a:moveTo>
                  <a:lnTo>
                    <a:pt x="5" y="77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25" name="Freeform 68">
              <a:extLst>
                <a:ext uri="{FF2B5EF4-FFF2-40B4-BE49-F238E27FC236}">
                  <a16:creationId xmlns:a16="http://schemas.microsoft.com/office/drawing/2014/main" id="{02E5438E-7EB4-4CAA-BD50-3F2948CFF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2130"/>
              <a:ext cx="3" cy="82"/>
            </a:xfrm>
            <a:custGeom>
              <a:avLst/>
              <a:gdLst>
                <a:gd name="T0" fmla="*/ 0 w 3"/>
                <a:gd name="T1" fmla="*/ 82 h 82"/>
                <a:gd name="T2" fmla="*/ 3 w 3"/>
                <a:gd name="T3" fmla="*/ 82 h 82"/>
                <a:gd name="T4" fmla="*/ 3 w 3"/>
                <a:gd name="T5" fmla="*/ 0 h 82"/>
                <a:gd name="T6" fmla="*/ 0 w 3"/>
                <a:gd name="T7" fmla="*/ 0 h 82"/>
                <a:gd name="T8" fmla="*/ 0 w 3"/>
                <a:gd name="T9" fmla="*/ 82 h 82"/>
                <a:gd name="T10" fmla="*/ 0 w 3"/>
                <a:gd name="T11" fmla="*/ 82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82"/>
                <a:gd name="T20" fmla="*/ 3 w 3"/>
                <a:gd name="T21" fmla="*/ 82 h 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82">
                  <a:moveTo>
                    <a:pt x="0" y="82"/>
                  </a:moveTo>
                  <a:lnTo>
                    <a:pt x="3" y="8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26" name="Freeform 69">
              <a:extLst>
                <a:ext uri="{FF2B5EF4-FFF2-40B4-BE49-F238E27FC236}">
                  <a16:creationId xmlns:a16="http://schemas.microsoft.com/office/drawing/2014/main" id="{3C47EDD6-EF14-411E-AC6F-C79E50A5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1989"/>
              <a:ext cx="146" cy="99"/>
            </a:xfrm>
            <a:custGeom>
              <a:avLst/>
              <a:gdLst>
                <a:gd name="T0" fmla="*/ 146 w 146"/>
                <a:gd name="T1" fmla="*/ 99 h 99"/>
                <a:gd name="T2" fmla="*/ 146 w 146"/>
                <a:gd name="T3" fmla="*/ 80 h 99"/>
                <a:gd name="T4" fmla="*/ 140 w 146"/>
                <a:gd name="T5" fmla="*/ 61 h 99"/>
                <a:gd name="T6" fmla="*/ 135 w 146"/>
                <a:gd name="T7" fmla="*/ 44 h 99"/>
                <a:gd name="T8" fmla="*/ 125 w 146"/>
                <a:gd name="T9" fmla="*/ 30 h 99"/>
                <a:gd name="T10" fmla="*/ 114 w 146"/>
                <a:gd name="T11" fmla="*/ 17 h 99"/>
                <a:gd name="T12" fmla="*/ 101 w 146"/>
                <a:gd name="T13" fmla="*/ 8 h 99"/>
                <a:gd name="T14" fmla="*/ 88 w 146"/>
                <a:gd name="T15" fmla="*/ 3 h 99"/>
                <a:gd name="T16" fmla="*/ 73 w 146"/>
                <a:gd name="T17" fmla="*/ 0 h 99"/>
                <a:gd name="T18" fmla="*/ 60 w 146"/>
                <a:gd name="T19" fmla="*/ 3 h 99"/>
                <a:gd name="T20" fmla="*/ 44 w 146"/>
                <a:gd name="T21" fmla="*/ 8 h 99"/>
                <a:gd name="T22" fmla="*/ 34 w 146"/>
                <a:gd name="T23" fmla="*/ 17 h 99"/>
                <a:gd name="T24" fmla="*/ 23 w 146"/>
                <a:gd name="T25" fmla="*/ 30 h 99"/>
                <a:gd name="T26" fmla="*/ 13 w 146"/>
                <a:gd name="T27" fmla="*/ 44 h 99"/>
                <a:gd name="T28" fmla="*/ 5 w 146"/>
                <a:gd name="T29" fmla="*/ 61 h 99"/>
                <a:gd name="T30" fmla="*/ 2 w 146"/>
                <a:gd name="T31" fmla="*/ 80 h 99"/>
                <a:gd name="T32" fmla="*/ 0 w 146"/>
                <a:gd name="T33" fmla="*/ 99 h 99"/>
                <a:gd name="T34" fmla="*/ 146 w 146"/>
                <a:gd name="T35" fmla="*/ 99 h 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6"/>
                <a:gd name="T55" fmla="*/ 0 h 99"/>
                <a:gd name="T56" fmla="*/ 146 w 146"/>
                <a:gd name="T57" fmla="*/ 99 h 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6" h="99">
                  <a:moveTo>
                    <a:pt x="146" y="99"/>
                  </a:moveTo>
                  <a:lnTo>
                    <a:pt x="146" y="80"/>
                  </a:lnTo>
                  <a:lnTo>
                    <a:pt x="140" y="61"/>
                  </a:lnTo>
                  <a:lnTo>
                    <a:pt x="135" y="44"/>
                  </a:lnTo>
                  <a:lnTo>
                    <a:pt x="125" y="30"/>
                  </a:lnTo>
                  <a:lnTo>
                    <a:pt x="114" y="17"/>
                  </a:lnTo>
                  <a:lnTo>
                    <a:pt x="101" y="8"/>
                  </a:lnTo>
                  <a:lnTo>
                    <a:pt x="88" y="3"/>
                  </a:lnTo>
                  <a:lnTo>
                    <a:pt x="73" y="0"/>
                  </a:lnTo>
                  <a:lnTo>
                    <a:pt x="60" y="3"/>
                  </a:lnTo>
                  <a:lnTo>
                    <a:pt x="44" y="8"/>
                  </a:lnTo>
                  <a:lnTo>
                    <a:pt x="34" y="17"/>
                  </a:lnTo>
                  <a:lnTo>
                    <a:pt x="23" y="30"/>
                  </a:lnTo>
                  <a:lnTo>
                    <a:pt x="13" y="44"/>
                  </a:lnTo>
                  <a:lnTo>
                    <a:pt x="5" y="61"/>
                  </a:lnTo>
                  <a:lnTo>
                    <a:pt x="2" y="80"/>
                  </a:lnTo>
                  <a:lnTo>
                    <a:pt x="0" y="99"/>
                  </a:lnTo>
                  <a:lnTo>
                    <a:pt x="146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27" name="Rectangle 70">
              <a:extLst>
                <a:ext uri="{FF2B5EF4-FFF2-40B4-BE49-F238E27FC236}">
                  <a16:creationId xmlns:a16="http://schemas.microsoft.com/office/drawing/2014/main" id="{FE42768D-038C-49EA-8130-655C64846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" y="1945"/>
              <a:ext cx="31" cy="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828" name="Freeform 71">
              <a:extLst>
                <a:ext uri="{FF2B5EF4-FFF2-40B4-BE49-F238E27FC236}">
                  <a16:creationId xmlns:a16="http://schemas.microsoft.com/office/drawing/2014/main" id="{6ACB45C3-6883-4164-809A-13F90B6CB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" y="1903"/>
              <a:ext cx="21" cy="31"/>
            </a:xfrm>
            <a:custGeom>
              <a:avLst/>
              <a:gdLst>
                <a:gd name="T0" fmla="*/ 0 w 21"/>
                <a:gd name="T1" fmla="*/ 31 h 31"/>
                <a:gd name="T2" fmla="*/ 21 w 21"/>
                <a:gd name="T3" fmla="*/ 31 h 31"/>
                <a:gd name="T4" fmla="*/ 21 w 21"/>
                <a:gd name="T5" fmla="*/ 9 h 31"/>
                <a:gd name="T6" fmla="*/ 10 w 21"/>
                <a:gd name="T7" fmla="*/ 0 h 31"/>
                <a:gd name="T8" fmla="*/ 0 w 21"/>
                <a:gd name="T9" fmla="*/ 9 h 31"/>
                <a:gd name="T10" fmla="*/ 0 w 21"/>
                <a:gd name="T11" fmla="*/ 31 h 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31"/>
                <a:gd name="T20" fmla="*/ 21 w 21"/>
                <a:gd name="T21" fmla="*/ 31 h 3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31">
                  <a:moveTo>
                    <a:pt x="0" y="31"/>
                  </a:moveTo>
                  <a:lnTo>
                    <a:pt x="21" y="31"/>
                  </a:lnTo>
                  <a:lnTo>
                    <a:pt x="21" y="9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29" name="Freeform 72">
              <a:extLst>
                <a:ext uri="{FF2B5EF4-FFF2-40B4-BE49-F238E27FC236}">
                  <a16:creationId xmlns:a16="http://schemas.microsoft.com/office/drawing/2014/main" id="{776346A6-98D8-4612-B059-D4C9A2A0A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" y="2687"/>
              <a:ext cx="99" cy="85"/>
            </a:xfrm>
            <a:custGeom>
              <a:avLst/>
              <a:gdLst>
                <a:gd name="T0" fmla="*/ 73 w 99"/>
                <a:gd name="T1" fmla="*/ 72 h 85"/>
                <a:gd name="T2" fmla="*/ 68 w 99"/>
                <a:gd name="T3" fmla="*/ 72 h 85"/>
                <a:gd name="T4" fmla="*/ 65 w 99"/>
                <a:gd name="T5" fmla="*/ 69 h 85"/>
                <a:gd name="T6" fmla="*/ 60 w 99"/>
                <a:gd name="T7" fmla="*/ 69 h 85"/>
                <a:gd name="T8" fmla="*/ 60 w 99"/>
                <a:gd name="T9" fmla="*/ 63 h 85"/>
                <a:gd name="T10" fmla="*/ 60 w 99"/>
                <a:gd name="T11" fmla="*/ 58 h 85"/>
                <a:gd name="T12" fmla="*/ 62 w 99"/>
                <a:gd name="T13" fmla="*/ 58 h 85"/>
                <a:gd name="T14" fmla="*/ 70 w 99"/>
                <a:gd name="T15" fmla="*/ 58 h 85"/>
                <a:gd name="T16" fmla="*/ 73 w 99"/>
                <a:gd name="T17" fmla="*/ 52 h 85"/>
                <a:gd name="T18" fmla="*/ 73 w 99"/>
                <a:gd name="T19" fmla="*/ 50 h 85"/>
                <a:gd name="T20" fmla="*/ 73 w 99"/>
                <a:gd name="T21" fmla="*/ 50 h 85"/>
                <a:gd name="T22" fmla="*/ 73 w 99"/>
                <a:gd name="T23" fmla="*/ 47 h 85"/>
                <a:gd name="T24" fmla="*/ 73 w 99"/>
                <a:gd name="T25" fmla="*/ 44 h 85"/>
                <a:gd name="T26" fmla="*/ 75 w 99"/>
                <a:gd name="T27" fmla="*/ 44 h 85"/>
                <a:gd name="T28" fmla="*/ 78 w 99"/>
                <a:gd name="T29" fmla="*/ 41 h 85"/>
                <a:gd name="T30" fmla="*/ 75 w 99"/>
                <a:gd name="T31" fmla="*/ 39 h 85"/>
                <a:gd name="T32" fmla="*/ 73 w 99"/>
                <a:gd name="T33" fmla="*/ 36 h 85"/>
                <a:gd name="T34" fmla="*/ 73 w 99"/>
                <a:gd name="T35" fmla="*/ 33 h 85"/>
                <a:gd name="T36" fmla="*/ 73 w 99"/>
                <a:gd name="T37" fmla="*/ 30 h 85"/>
                <a:gd name="T38" fmla="*/ 75 w 99"/>
                <a:gd name="T39" fmla="*/ 27 h 85"/>
                <a:gd name="T40" fmla="*/ 73 w 99"/>
                <a:gd name="T41" fmla="*/ 22 h 85"/>
                <a:gd name="T42" fmla="*/ 73 w 99"/>
                <a:gd name="T43" fmla="*/ 11 h 85"/>
                <a:gd name="T44" fmla="*/ 68 w 99"/>
                <a:gd name="T45" fmla="*/ 3 h 85"/>
                <a:gd name="T46" fmla="*/ 55 w 99"/>
                <a:gd name="T47" fmla="*/ 0 h 85"/>
                <a:gd name="T48" fmla="*/ 44 w 99"/>
                <a:gd name="T49" fmla="*/ 3 h 85"/>
                <a:gd name="T50" fmla="*/ 39 w 99"/>
                <a:gd name="T51" fmla="*/ 11 h 85"/>
                <a:gd name="T52" fmla="*/ 34 w 99"/>
                <a:gd name="T53" fmla="*/ 30 h 85"/>
                <a:gd name="T54" fmla="*/ 34 w 99"/>
                <a:gd name="T55" fmla="*/ 41 h 85"/>
                <a:gd name="T56" fmla="*/ 31 w 99"/>
                <a:gd name="T57" fmla="*/ 47 h 85"/>
                <a:gd name="T58" fmla="*/ 29 w 99"/>
                <a:gd name="T59" fmla="*/ 52 h 85"/>
                <a:gd name="T60" fmla="*/ 31 w 99"/>
                <a:gd name="T61" fmla="*/ 55 h 85"/>
                <a:gd name="T62" fmla="*/ 34 w 99"/>
                <a:gd name="T63" fmla="*/ 55 h 85"/>
                <a:gd name="T64" fmla="*/ 36 w 99"/>
                <a:gd name="T65" fmla="*/ 55 h 85"/>
                <a:gd name="T66" fmla="*/ 36 w 99"/>
                <a:gd name="T67" fmla="*/ 61 h 85"/>
                <a:gd name="T68" fmla="*/ 29 w 99"/>
                <a:gd name="T69" fmla="*/ 69 h 85"/>
                <a:gd name="T70" fmla="*/ 23 w 99"/>
                <a:gd name="T71" fmla="*/ 61 h 85"/>
                <a:gd name="T72" fmla="*/ 21 w 99"/>
                <a:gd name="T73" fmla="*/ 52 h 85"/>
                <a:gd name="T74" fmla="*/ 16 w 99"/>
                <a:gd name="T75" fmla="*/ 50 h 85"/>
                <a:gd name="T76" fmla="*/ 5 w 99"/>
                <a:gd name="T77" fmla="*/ 52 h 85"/>
                <a:gd name="T78" fmla="*/ 0 w 99"/>
                <a:gd name="T79" fmla="*/ 72 h 85"/>
                <a:gd name="T80" fmla="*/ 3 w 99"/>
                <a:gd name="T81" fmla="*/ 85 h 85"/>
                <a:gd name="T82" fmla="*/ 81 w 99"/>
                <a:gd name="T83" fmla="*/ 80 h 85"/>
                <a:gd name="T84" fmla="*/ 78 w 99"/>
                <a:gd name="T85" fmla="*/ 74 h 85"/>
                <a:gd name="T86" fmla="*/ 75 w 99"/>
                <a:gd name="T87" fmla="*/ 72 h 8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99"/>
                <a:gd name="T133" fmla="*/ 0 h 85"/>
                <a:gd name="T134" fmla="*/ 99 w 99"/>
                <a:gd name="T135" fmla="*/ 85 h 8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99" h="85">
                  <a:moveTo>
                    <a:pt x="75" y="72"/>
                  </a:moveTo>
                  <a:lnTo>
                    <a:pt x="73" y="72"/>
                  </a:lnTo>
                  <a:lnTo>
                    <a:pt x="70" y="72"/>
                  </a:lnTo>
                  <a:lnTo>
                    <a:pt x="68" y="72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60" y="63"/>
                  </a:lnTo>
                  <a:lnTo>
                    <a:pt x="57" y="61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0" y="55"/>
                  </a:lnTo>
                  <a:lnTo>
                    <a:pt x="73" y="52"/>
                  </a:lnTo>
                  <a:lnTo>
                    <a:pt x="73" y="50"/>
                  </a:lnTo>
                  <a:lnTo>
                    <a:pt x="73" y="47"/>
                  </a:lnTo>
                  <a:lnTo>
                    <a:pt x="73" y="44"/>
                  </a:lnTo>
                  <a:lnTo>
                    <a:pt x="75" y="44"/>
                  </a:lnTo>
                  <a:lnTo>
                    <a:pt x="78" y="41"/>
                  </a:lnTo>
                  <a:lnTo>
                    <a:pt x="75" y="39"/>
                  </a:lnTo>
                  <a:lnTo>
                    <a:pt x="75" y="36"/>
                  </a:lnTo>
                  <a:lnTo>
                    <a:pt x="73" y="36"/>
                  </a:lnTo>
                  <a:lnTo>
                    <a:pt x="73" y="33"/>
                  </a:lnTo>
                  <a:lnTo>
                    <a:pt x="73" y="30"/>
                  </a:lnTo>
                  <a:lnTo>
                    <a:pt x="75" y="30"/>
                  </a:lnTo>
                  <a:lnTo>
                    <a:pt x="75" y="27"/>
                  </a:lnTo>
                  <a:lnTo>
                    <a:pt x="75" y="25"/>
                  </a:lnTo>
                  <a:lnTo>
                    <a:pt x="73" y="22"/>
                  </a:lnTo>
                  <a:lnTo>
                    <a:pt x="73" y="19"/>
                  </a:lnTo>
                  <a:lnTo>
                    <a:pt x="73" y="11"/>
                  </a:lnTo>
                  <a:lnTo>
                    <a:pt x="70" y="5"/>
                  </a:lnTo>
                  <a:lnTo>
                    <a:pt x="68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4" y="3"/>
                  </a:lnTo>
                  <a:lnTo>
                    <a:pt x="44" y="5"/>
                  </a:lnTo>
                  <a:lnTo>
                    <a:pt x="39" y="11"/>
                  </a:lnTo>
                  <a:lnTo>
                    <a:pt x="36" y="22"/>
                  </a:lnTo>
                  <a:lnTo>
                    <a:pt x="34" y="30"/>
                  </a:lnTo>
                  <a:lnTo>
                    <a:pt x="34" y="39"/>
                  </a:lnTo>
                  <a:lnTo>
                    <a:pt x="34" y="41"/>
                  </a:lnTo>
                  <a:lnTo>
                    <a:pt x="31" y="44"/>
                  </a:lnTo>
                  <a:lnTo>
                    <a:pt x="31" y="47"/>
                  </a:lnTo>
                  <a:lnTo>
                    <a:pt x="29" y="50"/>
                  </a:lnTo>
                  <a:lnTo>
                    <a:pt x="29" y="52"/>
                  </a:lnTo>
                  <a:lnTo>
                    <a:pt x="31" y="55"/>
                  </a:lnTo>
                  <a:lnTo>
                    <a:pt x="34" y="55"/>
                  </a:lnTo>
                  <a:lnTo>
                    <a:pt x="36" y="55"/>
                  </a:lnTo>
                  <a:lnTo>
                    <a:pt x="39" y="55"/>
                  </a:lnTo>
                  <a:lnTo>
                    <a:pt x="36" y="61"/>
                  </a:lnTo>
                  <a:lnTo>
                    <a:pt x="34" y="61"/>
                  </a:lnTo>
                  <a:lnTo>
                    <a:pt x="29" y="69"/>
                  </a:lnTo>
                  <a:lnTo>
                    <a:pt x="26" y="66"/>
                  </a:lnTo>
                  <a:lnTo>
                    <a:pt x="23" y="61"/>
                  </a:lnTo>
                  <a:lnTo>
                    <a:pt x="23" y="55"/>
                  </a:lnTo>
                  <a:lnTo>
                    <a:pt x="21" y="52"/>
                  </a:lnTo>
                  <a:lnTo>
                    <a:pt x="18" y="52"/>
                  </a:lnTo>
                  <a:lnTo>
                    <a:pt x="16" y="50"/>
                  </a:lnTo>
                  <a:lnTo>
                    <a:pt x="10" y="50"/>
                  </a:lnTo>
                  <a:lnTo>
                    <a:pt x="5" y="52"/>
                  </a:lnTo>
                  <a:lnTo>
                    <a:pt x="0" y="61"/>
                  </a:lnTo>
                  <a:lnTo>
                    <a:pt x="0" y="72"/>
                  </a:lnTo>
                  <a:lnTo>
                    <a:pt x="3" y="83"/>
                  </a:lnTo>
                  <a:lnTo>
                    <a:pt x="3" y="85"/>
                  </a:lnTo>
                  <a:lnTo>
                    <a:pt x="99" y="85"/>
                  </a:lnTo>
                  <a:lnTo>
                    <a:pt x="81" y="80"/>
                  </a:lnTo>
                  <a:lnTo>
                    <a:pt x="81" y="77"/>
                  </a:lnTo>
                  <a:lnTo>
                    <a:pt x="78" y="74"/>
                  </a:lnTo>
                  <a:lnTo>
                    <a:pt x="75" y="74"/>
                  </a:lnTo>
                  <a:lnTo>
                    <a:pt x="7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30" name="Freeform 73">
              <a:extLst>
                <a:ext uri="{FF2B5EF4-FFF2-40B4-BE49-F238E27FC236}">
                  <a16:creationId xmlns:a16="http://schemas.microsoft.com/office/drawing/2014/main" id="{FE9E3188-9317-49F8-A3AB-E416D224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" y="2855"/>
              <a:ext cx="127" cy="86"/>
            </a:xfrm>
            <a:custGeom>
              <a:avLst/>
              <a:gdLst>
                <a:gd name="T0" fmla="*/ 127 w 127"/>
                <a:gd name="T1" fmla="*/ 86 h 86"/>
                <a:gd name="T2" fmla="*/ 125 w 127"/>
                <a:gd name="T3" fmla="*/ 77 h 86"/>
                <a:gd name="T4" fmla="*/ 125 w 127"/>
                <a:gd name="T5" fmla="*/ 69 h 86"/>
                <a:gd name="T6" fmla="*/ 122 w 127"/>
                <a:gd name="T7" fmla="*/ 61 h 86"/>
                <a:gd name="T8" fmla="*/ 122 w 127"/>
                <a:gd name="T9" fmla="*/ 53 h 86"/>
                <a:gd name="T10" fmla="*/ 120 w 127"/>
                <a:gd name="T11" fmla="*/ 44 h 86"/>
                <a:gd name="T12" fmla="*/ 114 w 127"/>
                <a:gd name="T13" fmla="*/ 39 h 86"/>
                <a:gd name="T14" fmla="*/ 112 w 127"/>
                <a:gd name="T15" fmla="*/ 31 h 86"/>
                <a:gd name="T16" fmla="*/ 106 w 127"/>
                <a:gd name="T17" fmla="*/ 25 h 86"/>
                <a:gd name="T18" fmla="*/ 104 w 127"/>
                <a:gd name="T19" fmla="*/ 19 h 86"/>
                <a:gd name="T20" fmla="*/ 99 w 127"/>
                <a:gd name="T21" fmla="*/ 14 h 86"/>
                <a:gd name="T22" fmla="*/ 93 w 127"/>
                <a:gd name="T23" fmla="*/ 11 h 86"/>
                <a:gd name="T24" fmla="*/ 88 w 127"/>
                <a:gd name="T25" fmla="*/ 6 h 86"/>
                <a:gd name="T26" fmla="*/ 80 w 127"/>
                <a:gd name="T27" fmla="*/ 3 h 86"/>
                <a:gd name="T28" fmla="*/ 75 w 127"/>
                <a:gd name="T29" fmla="*/ 0 h 86"/>
                <a:gd name="T30" fmla="*/ 70 w 127"/>
                <a:gd name="T31" fmla="*/ 0 h 86"/>
                <a:gd name="T32" fmla="*/ 62 w 127"/>
                <a:gd name="T33" fmla="*/ 0 h 86"/>
                <a:gd name="T34" fmla="*/ 57 w 127"/>
                <a:gd name="T35" fmla="*/ 0 h 86"/>
                <a:gd name="T36" fmla="*/ 49 w 127"/>
                <a:gd name="T37" fmla="*/ 0 h 86"/>
                <a:gd name="T38" fmla="*/ 44 w 127"/>
                <a:gd name="T39" fmla="*/ 3 h 86"/>
                <a:gd name="T40" fmla="*/ 39 w 127"/>
                <a:gd name="T41" fmla="*/ 6 h 86"/>
                <a:gd name="T42" fmla="*/ 34 w 127"/>
                <a:gd name="T43" fmla="*/ 11 h 86"/>
                <a:gd name="T44" fmla="*/ 28 w 127"/>
                <a:gd name="T45" fmla="*/ 14 h 86"/>
                <a:gd name="T46" fmla="*/ 23 w 127"/>
                <a:gd name="T47" fmla="*/ 19 h 86"/>
                <a:gd name="T48" fmla="*/ 18 w 127"/>
                <a:gd name="T49" fmla="*/ 25 h 86"/>
                <a:gd name="T50" fmla="*/ 13 w 127"/>
                <a:gd name="T51" fmla="*/ 31 h 86"/>
                <a:gd name="T52" fmla="*/ 10 w 127"/>
                <a:gd name="T53" fmla="*/ 39 h 86"/>
                <a:gd name="T54" fmla="*/ 8 w 127"/>
                <a:gd name="T55" fmla="*/ 44 h 86"/>
                <a:gd name="T56" fmla="*/ 5 w 127"/>
                <a:gd name="T57" fmla="*/ 53 h 86"/>
                <a:gd name="T58" fmla="*/ 2 w 127"/>
                <a:gd name="T59" fmla="*/ 61 h 86"/>
                <a:gd name="T60" fmla="*/ 0 w 127"/>
                <a:gd name="T61" fmla="*/ 69 h 86"/>
                <a:gd name="T62" fmla="*/ 0 w 127"/>
                <a:gd name="T63" fmla="*/ 77 h 86"/>
                <a:gd name="T64" fmla="*/ 0 w 127"/>
                <a:gd name="T65" fmla="*/ 86 h 86"/>
                <a:gd name="T66" fmla="*/ 127 w 127"/>
                <a:gd name="T67" fmla="*/ 86 h 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7"/>
                <a:gd name="T103" fmla="*/ 0 h 86"/>
                <a:gd name="T104" fmla="*/ 127 w 127"/>
                <a:gd name="T105" fmla="*/ 86 h 8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7" h="86">
                  <a:moveTo>
                    <a:pt x="127" y="86"/>
                  </a:moveTo>
                  <a:lnTo>
                    <a:pt x="125" y="77"/>
                  </a:lnTo>
                  <a:lnTo>
                    <a:pt x="125" y="69"/>
                  </a:lnTo>
                  <a:lnTo>
                    <a:pt x="122" y="61"/>
                  </a:lnTo>
                  <a:lnTo>
                    <a:pt x="122" y="53"/>
                  </a:lnTo>
                  <a:lnTo>
                    <a:pt x="120" y="44"/>
                  </a:lnTo>
                  <a:lnTo>
                    <a:pt x="114" y="39"/>
                  </a:lnTo>
                  <a:lnTo>
                    <a:pt x="112" y="31"/>
                  </a:lnTo>
                  <a:lnTo>
                    <a:pt x="106" y="25"/>
                  </a:lnTo>
                  <a:lnTo>
                    <a:pt x="104" y="19"/>
                  </a:lnTo>
                  <a:lnTo>
                    <a:pt x="99" y="14"/>
                  </a:lnTo>
                  <a:lnTo>
                    <a:pt x="93" y="11"/>
                  </a:lnTo>
                  <a:lnTo>
                    <a:pt x="88" y="6"/>
                  </a:lnTo>
                  <a:lnTo>
                    <a:pt x="80" y="3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49" y="0"/>
                  </a:lnTo>
                  <a:lnTo>
                    <a:pt x="44" y="3"/>
                  </a:lnTo>
                  <a:lnTo>
                    <a:pt x="39" y="6"/>
                  </a:lnTo>
                  <a:lnTo>
                    <a:pt x="34" y="11"/>
                  </a:lnTo>
                  <a:lnTo>
                    <a:pt x="28" y="14"/>
                  </a:lnTo>
                  <a:lnTo>
                    <a:pt x="23" y="19"/>
                  </a:lnTo>
                  <a:lnTo>
                    <a:pt x="18" y="25"/>
                  </a:lnTo>
                  <a:lnTo>
                    <a:pt x="13" y="31"/>
                  </a:lnTo>
                  <a:lnTo>
                    <a:pt x="10" y="39"/>
                  </a:lnTo>
                  <a:lnTo>
                    <a:pt x="8" y="44"/>
                  </a:lnTo>
                  <a:lnTo>
                    <a:pt x="5" y="53"/>
                  </a:lnTo>
                  <a:lnTo>
                    <a:pt x="2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86"/>
                  </a:lnTo>
                  <a:lnTo>
                    <a:pt x="127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31" name="Freeform 74">
              <a:extLst>
                <a:ext uri="{FF2B5EF4-FFF2-40B4-BE49-F238E27FC236}">
                  <a16:creationId xmlns:a16="http://schemas.microsoft.com/office/drawing/2014/main" id="{41148F72-A2BD-45EC-9D83-2ADCD8EFC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" y="2855"/>
              <a:ext cx="127" cy="86"/>
            </a:xfrm>
            <a:custGeom>
              <a:avLst/>
              <a:gdLst>
                <a:gd name="T0" fmla="*/ 127 w 127"/>
                <a:gd name="T1" fmla="*/ 86 h 86"/>
                <a:gd name="T2" fmla="*/ 127 w 127"/>
                <a:gd name="T3" fmla="*/ 77 h 86"/>
                <a:gd name="T4" fmla="*/ 125 w 127"/>
                <a:gd name="T5" fmla="*/ 69 h 86"/>
                <a:gd name="T6" fmla="*/ 125 w 127"/>
                <a:gd name="T7" fmla="*/ 61 h 86"/>
                <a:gd name="T8" fmla="*/ 122 w 127"/>
                <a:gd name="T9" fmla="*/ 53 h 86"/>
                <a:gd name="T10" fmla="*/ 119 w 127"/>
                <a:gd name="T11" fmla="*/ 44 h 86"/>
                <a:gd name="T12" fmla="*/ 117 w 127"/>
                <a:gd name="T13" fmla="*/ 39 h 86"/>
                <a:gd name="T14" fmla="*/ 112 w 127"/>
                <a:gd name="T15" fmla="*/ 31 h 86"/>
                <a:gd name="T16" fmla="*/ 109 w 127"/>
                <a:gd name="T17" fmla="*/ 25 h 86"/>
                <a:gd name="T18" fmla="*/ 104 w 127"/>
                <a:gd name="T19" fmla="*/ 19 h 86"/>
                <a:gd name="T20" fmla="*/ 99 w 127"/>
                <a:gd name="T21" fmla="*/ 14 h 86"/>
                <a:gd name="T22" fmla="*/ 93 w 127"/>
                <a:gd name="T23" fmla="*/ 11 h 86"/>
                <a:gd name="T24" fmla="*/ 88 w 127"/>
                <a:gd name="T25" fmla="*/ 6 h 86"/>
                <a:gd name="T26" fmla="*/ 83 w 127"/>
                <a:gd name="T27" fmla="*/ 3 h 86"/>
                <a:gd name="T28" fmla="*/ 75 w 127"/>
                <a:gd name="T29" fmla="*/ 0 h 86"/>
                <a:gd name="T30" fmla="*/ 70 w 127"/>
                <a:gd name="T31" fmla="*/ 0 h 86"/>
                <a:gd name="T32" fmla="*/ 62 w 127"/>
                <a:gd name="T33" fmla="*/ 0 h 86"/>
                <a:gd name="T34" fmla="*/ 57 w 127"/>
                <a:gd name="T35" fmla="*/ 0 h 86"/>
                <a:gd name="T36" fmla="*/ 49 w 127"/>
                <a:gd name="T37" fmla="*/ 0 h 86"/>
                <a:gd name="T38" fmla="*/ 44 w 127"/>
                <a:gd name="T39" fmla="*/ 3 h 86"/>
                <a:gd name="T40" fmla="*/ 39 w 127"/>
                <a:gd name="T41" fmla="*/ 6 h 86"/>
                <a:gd name="T42" fmla="*/ 33 w 127"/>
                <a:gd name="T43" fmla="*/ 11 h 86"/>
                <a:gd name="T44" fmla="*/ 28 w 127"/>
                <a:gd name="T45" fmla="*/ 14 h 86"/>
                <a:gd name="T46" fmla="*/ 23 w 127"/>
                <a:gd name="T47" fmla="*/ 19 h 86"/>
                <a:gd name="T48" fmla="*/ 18 w 127"/>
                <a:gd name="T49" fmla="*/ 25 h 86"/>
                <a:gd name="T50" fmla="*/ 15 w 127"/>
                <a:gd name="T51" fmla="*/ 31 h 86"/>
                <a:gd name="T52" fmla="*/ 10 w 127"/>
                <a:gd name="T53" fmla="*/ 39 h 86"/>
                <a:gd name="T54" fmla="*/ 7 w 127"/>
                <a:gd name="T55" fmla="*/ 44 h 86"/>
                <a:gd name="T56" fmla="*/ 5 w 127"/>
                <a:gd name="T57" fmla="*/ 53 h 86"/>
                <a:gd name="T58" fmla="*/ 2 w 127"/>
                <a:gd name="T59" fmla="*/ 61 h 86"/>
                <a:gd name="T60" fmla="*/ 2 w 127"/>
                <a:gd name="T61" fmla="*/ 69 h 86"/>
                <a:gd name="T62" fmla="*/ 0 w 127"/>
                <a:gd name="T63" fmla="*/ 77 h 86"/>
                <a:gd name="T64" fmla="*/ 0 w 127"/>
                <a:gd name="T65" fmla="*/ 86 h 86"/>
                <a:gd name="T66" fmla="*/ 127 w 127"/>
                <a:gd name="T67" fmla="*/ 86 h 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7"/>
                <a:gd name="T103" fmla="*/ 0 h 86"/>
                <a:gd name="T104" fmla="*/ 127 w 127"/>
                <a:gd name="T105" fmla="*/ 86 h 8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7" h="86">
                  <a:moveTo>
                    <a:pt x="127" y="86"/>
                  </a:moveTo>
                  <a:lnTo>
                    <a:pt x="127" y="77"/>
                  </a:lnTo>
                  <a:lnTo>
                    <a:pt x="125" y="69"/>
                  </a:lnTo>
                  <a:lnTo>
                    <a:pt x="125" y="61"/>
                  </a:lnTo>
                  <a:lnTo>
                    <a:pt x="122" y="53"/>
                  </a:lnTo>
                  <a:lnTo>
                    <a:pt x="119" y="44"/>
                  </a:lnTo>
                  <a:lnTo>
                    <a:pt x="117" y="39"/>
                  </a:lnTo>
                  <a:lnTo>
                    <a:pt x="112" y="31"/>
                  </a:lnTo>
                  <a:lnTo>
                    <a:pt x="109" y="25"/>
                  </a:lnTo>
                  <a:lnTo>
                    <a:pt x="104" y="19"/>
                  </a:lnTo>
                  <a:lnTo>
                    <a:pt x="99" y="14"/>
                  </a:lnTo>
                  <a:lnTo>
                    <a:pt x="93" y="11"/>
                  </a:lnTo>
                  <a:lnTo>
                    <a:pt x="88" y="6"/>
                  </a:lnTo>
                  <a:lnTo>
                    <a:pt x="83" y="3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49" y="0"/>
                  </a:lnTo>
                  <a:lnTo>
                    <a:pt x="44" y="3"/>
                  </a:lnTo>
                  <a:lnTo>
                    <a:pt x="39" y="6"/>
                  </a:lnTo>
                  <a:lnTo>
                    <a:pt x="33" y="11"/>
                  </a:lnTo>
                  <a:lnTo>
                    <a:pt x="28" y="14"/>
                  </a:lnTo>
                  <a:lnTo>
                    <a:pt x="23" y="19"/>
                  </a:lnTo>
                  <a:lnTo>
                    <a:pt x="18" y="25"/>
                  </a:lnTo>
                  <a:lnTo>
                    <a:pt x="15" y="31"/>
                  </a:lnTo>
                  <a:lnTo>
                    <a:pt x="10" y="39"/>
                  </a:lnTo>
                  <a:lnTo>
                    <a:pt x="7" y="44"/>
                  </a:lnTo>
                  <a:lnTo>
                    <a:pt x="5" y="53"/>
                  </a:lnTo>
                  <a:lnTo>
                    <a:pt x="2" y="61"/>
                  </a:lnTo>
                  <a:lnTo>
                    <a:pt x="2" y="69"/>
                  </a:lnTo>
                  <a:lnTo>
                    <a:pt x="0" y="77"/>
                  </a:lnTo>
                  <a:lnTo>
                    <a:pt x="0" y="86"/>
                  </a:lnTo>
                  <a:lnTo>
                    <a:pt x="127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32" name="Freeform 75">
              <a:extLst>
                <a:ext uri="{FF2B5EF4-FFF2-40B4-BE49-F238E27FC236}">
                  <a16:creationId xmlns:a16="http://schemas.microsoft.com/office/drawing/2014/main" id="{008358B3-E9D1-4606-8599-A9559E5A9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" y="2866"/>
              <a:ext cx="110" cy="149"/>
            </a:xfrm>
            <a:custGeom>
              <a:avLst/>
              <a:gdLst>
                <a:gd name="T0" fmla="*/ 60 w 110"/>
                <a:gd name="T1" fmla="*/ 149 h 149"/>
                <a:gd name="T2" fmla="*/ 73 w 110"/>
                <a:gd name="T3" fmla="*/ 146 h 149"/>
                <a:gd name="T4" fmla="*/ 81 w 110"/>
                <a:gd name="T5" fmla="*/ 141 h 149"/>
                <a:gd name="T6" fmla="*/ 92 w 110"/>
                <a:gd name="T7" fmla="*/ 133 h 149"/>
                <a:gd name="T8" fmla="*/ 99 w 110"/>
                <a:gd name="T9" fmla="*/ 122 h 149"/>
                <a:gd name="T10" fmla="*/ 105 w 110"/>
                <a:gd name="T11" fmla="*/ 111 h 149"/>
                <a:gd name="T12" fmla="*/ 110 w 110"/>
                <a:gd name="T13" fmla="*/ 97 h 149"/>
                <a:gd name="T14" fmla="*/ 110 w 110"/>
                <a:gd name="T15" fmla="*/ 83 h 149"/>
                <a:gd name="T16" fmla="*/ 110 w 110"/>
                <a:gd name="T17" fmla="*/ 66 h 149"/>
                <a:gd name="T18" fmla="*/ 110 w 110"/>
                <a:gd name="T19" fmla="*/ 53 h 149"/>
                <a:gd name="T20" fmla="*/ 105 w 110"/>
                <a:gd name="T21" fmla="*/ 39 h 149"/>
                <a:gd name="T22" fmla="*/ 99 w 110"/>
                <a:gd name="T23" fmla="*/ 28 h 149"/>
                <a:gd name="T24" fmla="*/ 92 w 110"/>
                <a:gd name="T25" fmla="*/ 17 h 149"/>
                <a:gd name="T26" fmla="*/ 81 w 110"/>
                <a:gd name="T27" fmla="*/ 8 h 149"/>
                <a:gd name="T28" fmla="*/ 73 w 110"/>
                <a:gd name="T29" fmla="*/ 3 h 149"/>
                <a:gd name="T30" fmla="*/ 60 w 110"/>
                <a:gd name="T31" fmla="*/ 0 h 149"/>
                <a:gd name="T32" fmla="*/ 50 w 110"/>
                <a:gd name="T33" fmla="*/ 0 h 149"/>
                <a:gd name="T34" fmla="*/ 39 w 110"/>
                <a:gd name="T35" fmla="*/ 3 h 149"/>
                <a:gd name="T36" fmla="*/ 29 w 110"/>
                <a:gd name="T37" fmla="*/ 8 h 149"/>
                <a:gd name="T38" fmla="*/ 21 w 110"/>
                <a:gd name="T39" fmla="*/ 17 h 149"/>
                <a:gd name="T40" fmla="*/ 13 w 110"/>
                <a:gd name="T41" fmla="*/ 28 h 149"/>
                <a:gd name="T42" fmla="*/ 8 w 110"/>
                <a:gd name="T43" fmla="*/ 39 h 149"/>
                <a:gd name="T44" fmla="*/ 3 w 110"/>
                <a:gd name="T45" fmla="*/ 53 h 149"/>
                <a:gd name="T46" fmla="*/ 0 w 110"/>
                <a:gd name="T47" fmla="*/ 66 h 149"/>
                <a:gd name="T48" fmla="*/ 0 w 110"/>
                <a:gd name="T49" fmla="*/ 83 h 149"/>
                <a:gd name="T50" fmla="*/ 3 w 110"/>
                <a:gd name="T51" fmla="*/ 97 h 149"/>
                <a:gd name="T52" fmla="*/ 8 w 110"/>
                <a:gd name="T53" fmla="*/ 111 h 149"/>
                <a:gd name="T54" fmla="*/ 13 w 110"/>
                <a:gd name="T55" fmla="*/ 122 h 149"/>
                <a:gd name="T56" fmla="*/ 21 w 110"/>
                <a:gd name="T57" fmla="*/ 133 h 149"/>
                <a:gd name="T58" fmla="*/ 29 w 110"/>
                <a:gd name="T59" fmla="*/ 141 h 149"/>
                <a:gd name="T60" fmla="*/ 39 w 110"/>
                <a:gd name="T61" fmla="*/ 146 h 149"/>
                <a:gd name="T62" fmla="*/ 50 w 110"/>
                <a:gd name="T63" fmla="*/ 149 h 14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149"/>
                <a:gd name="T98" fmla="*/ 110 w 110"/>
                <a:gd name="T99" fmla="*/ 149 h 14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149">
                  <a:moveTo>
                    <a:pt x="55" y="149"/>
                  </a:moveTo>
                  <a:lnTo>
                    <a:pt x="60" y="149"/>
                  </a:lnTo>
                  <a:lnTo>
                    <a:pt x="65" y="146"/>
                  </a:lnTo>
                  <a:lnTo>
                    <a:pt x="73" y="146"/>
                  </a:lnTo>
                  <a:lnTo>
                    <a:pt x="78" y="144"/>
                  </a:lnTo>
                  <a:lnTo>
                    <a:pt x="81" y="141"/>
                  </a:lnTo>
                  <a:lnTo>
                    <a:pt x="86" y="135"/>
                  </a:lnTo>
                  <a:lnTo>
                    <a:pt x="92" y="133"/>
                  </a:lnTo>
                  <a:lnTo>
                    <a:pt x="94" y="127"/>
                  </a:lnTo>
                  <a:lnTo>
                    <a:pt x="99" y="122"/>
                  </a:lnTo>
                  <a:lnTo>
                    <a:pt x="102" y="116"/>
                  </a:lnTo>
                  <a:lnTo>
                    <a:pt x="105" y="111"/>
                  </a:lnTo>
                  <a:lnTo>
                    <a:pt x="107" y="105"/>
                  </a:lnTo>
                  <a:lnTo>
                    <a:pt x="110" y="97"/>
                  </a:lnTo>
                  <a:lnTo>
                    <a:pt x="110" y="88"/>
                  </a:lnTo>
                  <a:lnTo>
                    <a:pt x="110" y="83"/>
                  </a:lnTo>
                  <a:lnTo>
                    <a:pt x="110" y="75"/>
                  </a:lnTo>
                  <a:lnTo>
                    <a:pt x="110" y="66"/>
                  </a:lnTo>
                  <a:lnTo>
                    <a:pt x="110" y="61"/>
                  </a:lnTo>
                  <a:lnTo>
                    <a:pt x="110" y="53"/>
                  </a:lnTo>
                  <a:lnTo>
                    <a:pt x="107" y="44"/>
                  </a:lnTo>
                  <a:lnTo>
                    <a:pt x="105" y="39"/>
                  </a:lnTo>
                  <a:lnTo>
                    <a:pt x="102" y="33"/>
                  </a:lnTo>
                  <a:lnTo>
                    <a:pt x="99" y="28"/>
                  </a:lnTo>
                  <a:lnTo>
                    <a:pt x="94" y="22"/>
                  </a:lnTo>
                  <a:lnTo>
                    <a:pt x="92" y="17"/>
                  </a:lnTo>
                  <a:lnTo>
                    <a:pt x="86" y="14"/>
                  </a:lnTo>
                  <a:lnTo>
                    <a:pt x="81" y="8"/>
                  </a:lnTo>
                  <a:lnTo>
                    <a:pt x="78" y="6"/>
                  </a:lnTo>
                  <a:lnTo>
                    <a:pt x="73" y="3"/>
                  </a:lnTo>
                  <a:lnTo>
                    <a:pt x="65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5" y="3"/>
                  </a:lnTo>
                  <a:lnTo>
                    <a:pt x="39" y="3"/>
                  </a:lnTo>
                  <a:lnTo>
                    <a:pt x="34" y="6"/>
                  </a:lnTo>
                  <a:lnTo>
                    <a:pt x="29" y="8"/>
                  </a:lnTo>
                  <a:lnTo>
                    <a:pt x="26" y="14"/>
                  </a:lnTo>
                  <a:lnTo>
                    <a:pt x="21" y="17"/>
                  </a:lnTo>
                  <a:lnTo>
                    <a:pt x="16" y="22"/>
                  </a:lnTo>
                  <a:lnTo>
                    <a:pt x="13" y="28"/>
                  </a:lnTo>
                  <a:lnTo>
                    <a:pt x="11" y="33"/>
                  </a:lnTo>
                  <a:lnTo>
                    <a:pt x="8" y="39"/>
                  </a:lnTo>
                  <a:lnTo>
                    <a:pt x="6" y="44"/>
                  </a:lnTo>
                  <a:lnTo>
                    <a:pt x="3" y="53"/>
                  </a:lnTo>
                  <a:lnTo>
                    <a:pt x="3" y="61"/>
                  </a:lnTo>
                  <a:lnTo>
                    <a:pt x="0" y="66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3" y="88"/>
                  </a:lnTo>
                  <a:lnTo>
                    <a:pt x="3" y="97"/>
                  </a:lnTo>
                  <a:lnTo>
                    <a:pt x="6" y="105"/>
                  </a:lnTo>
                  <a:lnTo>
                    <a:pt x="8" y="111"/>
                  </a:lnTo>
                  <a:lnTo>
                    <a:pt x="11" y="116"/>
                  </a:lnTo>
                  <a:lnTo>
                    <a:pt x="13" y="122"/>
                  </a:lnTo>
                  <a:lnTo>
                    <a:pt x="16" y="127"/>
                  </a:lnTo>
                  <a:lnTo>
                    <a:pt x="21" y="133"/>
                  </a:lnTo>
                  <a:lnTo>
                    <a:pt x="26" y="135"/>
                  </a:lnTo>
                  <a:lnTo>
                    <a:pt x="29" y="141"/>
                  </a:lnTo>
                  <a:lnTo>
                    <a:pt x="34" y="144"/>
                  </a:lnTo>
                  <a:lnTo>
                    <a:pt x="39" y="146"/>
                  </a:lnTo>
                  <a:lnTo>
                    <a:pt x="45" y="146"/>
                  </a:lnTo>
                  <a:lnTo>
                    <a:pt x="50" y="149"/>
                  </a:lnTo>
                  <a:lnTo>
                    <a:pt x="55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33" name="Freeform 76">
              <a:extLst>
                <a:ext uri="{FF2B5EF4-FFF2-40B4-BE49-F238E27FC236}">
                  <a16:creationId xmlns:a16="http://schemas.microsoft.com/office/drawing/2014/main" id="{550D19F8-3F68-44F9-A55B-3502D1BE8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" y="2866"/>
              <a:ext cx="109" cy="149"/>
            </a:xfrm>
            <a:custGeom>
              <a:avLst/>
              <a:gdLst>
                <a:gd name="T0" fmla="*/ 59 w 109"/>
                <a:gd name="T1" fmla="*/ 149 h 149"/>
                <a:gd name="T2" fmla="*/ 70 w 109"/>
                <a:gd name="T3" fmla="*/ 146 h 149"/>
                <a:gd name="T4" fmla="*/ 80 w 109"/>
                <a:gd name="T5" fmla="*/ 141 h 149"/>
                <a:gd name="T6" fmla="*/ 91 w 109"/>
                <a:gd name="T7" fmla="*/ 133 h 149"/>
                <a:gd name="T8" fmla="*/ 96 w 109"/>
                <a:gd name="T9" fmla="*/ 122 h 149"/>
                <a:gd name="T10" fmla="*/ 104 w 109"/>
                <a:gd name="T11" fmla="*/ 111 h 149"/>
                <a:gd name="T12" fmla="*/ 106 w 109"/>
                <a:gd name="T13" fmla="*/ 97 h 149"/>
                <a:gd name="T14" fmla="*/ 109 w 109"/>
                <a:gd name="T15" fmla="*/ 83 h 149"/>
                <a:gd name="T16" fmla="*/ 109 w 109"/>
                <a:gd name="T17" fmla="*/ 66 h 149"/>
                <a:gd name="T18" fmla="*/ 106 w 109"/>
                <a:gd name="T19" fmla="*/ 53 h 149"/>
                <a:gd name="T20" fmla="*/ 104 w 109"/>
                <a:gd name="T21" fmla="*/ 39 h 149"/>
                <a:gd name="T22" fmla="*/ 96 w 109"/>
                <a:gd name="T23" fmla="*/ 28 h 149"/>
                <a:gd name="T24" fmla="*/ 91 w 109"/>
                <a:gd name="T25" fmla="*/ 17 h 149"/>
                <a:gd name="T26" fmla="*/ 80 w 109"/>
                <a:gd name="T27" fmla="*/ 8 h 149"/>
                <a:gd name="T28" fmla="*/ 70 w 109"/>
                <a:gd name="T29" fmla="*/ 3 h 149"/>
                <a:gd name="T30" fmla="*/ 59 w 109"/>
                <a:gd name="T31" fmla="*/ 0 h 149"/>
                <a:gd name="T32" fmla="*/ 49 w 109"/>
                <a:gd name="T33" fmla="*/ 0 h 149"/>
                <a:gd name="T34" fmla="*/ 39 w 109"/>
                <a:gd name="T35" fmla="*/ 3 h 149"/>
                <a:gd name="T36" fmla="*/ 28 w 109"/>
                <a:gd name="T37" fmla="*/ 8 h 149"/>
                <a:gd name="T38" fmla="*/ 20 w 109"/>
                <a:gd name="T39" fmla="*/ 17 h 149"/>
                <a:gd name="T40" fmla="*/ 13 w 109"/>
                <a:gd name="T41" fmla="*/ 28 h 149"/>
                <a:gd name="T42" fmla="*/ 7 w 109"/>
                <a:gd name="T43" fmla="*/ 39 h 149"/>
                <a:gd name="T44" fmla="*/ 2 w 109"/>
                <a:gd name="T45" fmla="*/ 53 h 149"/>
                <a:gd name="T46" fmla="*/ 0 w 109"/>
                <a:gd name="T47" fmla="*/ 66 h 149"/>
                <a:gd name="T48" fmla="*/ 0 w 109"/>
                <a:gd name="T49" fmla="*/ 83 h 149"/>
                <a:gd name="T50" fmla="*/ 2 w 109"/>
                <a:gd name="T51" fmla="*/ 97 h 149"/>
                <a:gd name="T52" fmla="*/ 7 w 109"/>
                <a:gd name="T53" fmla="*/ 111 h 149"/>
                <a:gd name="T54" fmla="*/ 13 w 109"/>
                <a:gd name="T55" fmla="*/ 122 h 149"/>
                <a:gd name="T56" fmla="*/ 20 w 109"/>
                <a:gd name="T57" fmla="*/ 133 h 149"/>
                <a:gd name="T58" fmla="*/ 28 w 109"/>
                <a:gd name="T59" fmla="*/ 141 h 149"/>
                <a:gd name="T60" fmla="*/ 39 w 109"/>
                <a:gd name="T61" fmla="*/ 146 h 149"/>
                <a:gd name="T62" fmla="*/ 49 w 109"/>
                <a:gd name="T63" fmla="*/ 149 h 14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9"/>
                <a:gd name="T97" fmla="*/ 0 h 149"/>
                <a:gd name="T98" fmla="*/ 109 w 109"/>
                <a:gd name="T99" fmla="*/ 149 h 14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9" h="149">
                  <a:moveTo>
                    <a:pt x="54" y="149"/>
                  </a:moveTo>
                  <a:lnTo>
                    <a:pt x="59" y="149"/>
                  </a:lnTo>
                  <a:lnTo>
                    <a:pt x="65" y="146"/>
                  </a:lnTo>
                  <a:lnTo>
                    <a:pt x="70" y="146"/>
                  </a:lnTo>
                  <a:lnTo>
                    <a:pt x="75" y="144"/>
                  </a:lnTo>
                  <a:lnTo>
                    <a:pt x="80" y="141"/>
                  </a:lnTo>
                  <a:lnTo>
                    <a:pt x="85" y="135"/>
                  </a:lnTo>
                  <a:lnTo>
                    <a:pt x="91" y="133"/>
                  </a:lnTo>
                  <a:lnTo>
                    <a:pt x="93" y="127"/>
                  </a:lnTo>
                  <a:lnTo>
                    <a:pt x="96" y="122"/>
                  </a:lnTo>
                  <a:lnTo>
                    <a:pt x="101" y="116"/>
                  </a:lnTo>
                  <a:lnTo>
                    <a:pt x="104" y="111"/>
                  </a:lnTo>
                  <a:lnTo>
                    <a:pt x="106" y="105"/>
                  </a:lnTo>
                  <a:lnTo>
                    <a:pt x="106" y="97"/>
                  </a:lnTo>
                  <a:lnTo>
                    <a:pt x="109" y="88"/>
                  </a:lnTo>
                  <a:lnTo>
                    <a:pt x="109" y="83"/>
                  </a:lnTo>
                  <a:lnTo>
                    <a:pt x="109" y="75"/>
                  </a:lnTo>
                  <a:lnTo>
                    <a:pt x="109" y="66"/>
                  </a:lnTo>
                  <a:lnTo>
                    <a:pt x="109" y="61"/>
                  </a:lnTo>
                  <a:lnTo>
                    <a:pt x="106" y="53"/>
                  </a:lnTo>
                  <a:lnTo>
                    <a:pt x="106" y="44"/>
                  </a:lnTo>
                  <a:lnTo>
                    <a:pt x="104" y="39"/>
                  </a:lnTo>
                  <a:lnTo>
                    <a:pt x="101" y="33"/>
                  </a:lnTo>
                  <a:lnTo>
                    <a:pt x="96" y="28"/>
                  </a:lnTo>
                  <a:lnTo>
                    <a:pt x="93" y="22"/>
                  </a:lnTo>
                  <a:lnTo>
                    <a:pt x="91" y="17"/>
                  </a:lnTo>
                  <a:lnTo>
                    <a:pt x="85" y="14"/>
                  </a:lnTo>
                  <a:lnTo>
                    <a:pt x="80" y="8"/>
                  </a:lnTo>
                  <a:lnTo>
                    <a:pt x="75" y="6"/>
                  </a:lnTo>
                  <a:lnTo>
                    <a:pt x="70" y="3"/>
                  </a:lnTo>
                  <a:lnTo>
                    <a:pt x="65" y="3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4" y="3"/>
                  </a:lnTo>
                  <a:lnTo>
                    <a:pt x="39" y="3"/>
                  </a:lnTo>
                  <a:lnTo>
                    <a:pt x="33" y="6"/>
                  </a:lnTo>
                  <a:lnTo>
                    <a:pt x="28" y="8"/>
                  </a:lnTo>
                  <a:lnTo>
                    <a:pt x="23" y="14"/>
                  </a:lnTo>
                  <a:lnTo>
                    <a:pt x="20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0" y="33"/>
                  </a:lnTo>
                  <a:lnTo>
                    <a:pt x="7" y="39"/>
                  </a:lnTo>
                  <a:lnTo>
                    <a:pt x="5" y="44"/>
                  </a:lnTo>
                  <a:lnTo>
                    <a:pt x="2" y="53"/>
                  </a:lnTo>
                  <a:lnTo>
                    <a:pt x="2" y="61"/>
                  </a:lnTo>
                  <a:lnTo>
                    <a:pt x="0" y="66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2" y="88"/>
                  </a:lnTo>
                  <a:lnTo>
                    <a:pt x="2" y="97"/>
                  </a:lnTo>
                  <a:lnTo>
                    <a:pt x="5" y="105"/>
                  </a:lnTo>
                  <a:lnTo>
                    <a:pt x="7" y="111"/>
                  </a:lnTo>
                  <a:lnTo>
                    <a:pt x="10" y="116"/>
                  </a:lnTo>
                  <a:lnTo>
                    <a:pt x="13" y="122"/>
                  </a:lnTo>
                  <a:lnTo>
                    <a:pt x="15" y="127"/>
                  </a:lnTo>
                  <a:lnTo>
                    <a:pt x="20" y="133"/>
                  </a:lnTo>
                  <a:lnTo>
                    <a:pt x="23" y="135"/>
                  </a:lnTo>
                  <a:lnTo>
                    <a:pt x="28" y="141"/>
                  </a:lnTo>
                  <a:lnTo>
                    <a:pt x="33" y="144"/>
                  </a:lnTo>
                  <a:lnTo>
                    <a:pt x="39" y="146"/>
                  </a:lnTo>
                  <a:lnTo>
                    <a:pt x="44" y="146"/>
                  </a:lnTo>
                  <a:lnTo>
                    <a:pt x="49" y="149"/>
                  </a:lnTo>
                  <a:lnTo>
                    <a:pt x="54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34" name="Freeform 77">
              <a:extLst>
                <a:ext uri="{FF2B5EF4-FFF2-40B4-BE49-F238E27FC236}">
                  <a16:creationId xmlns:a16="http://schemas.microsoft.com/office/drawing/2014/main" id="{96BA1467-D95E-482D-A346-1540F7121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" y="2891"/>
              <a:ext cx="73" cy="99"/>
            </a:xfrm>
            <a:custGeom>
              <a:avLst/>
              <a:gdLst>
                <a:gd name="T0" fmla="*/ 36 w 73"/>
                <a:gd name="T1" fmla="*/ 99 h 99"/>
                <a:gd name="T2" fmla="*/ 44 w 73"/>
                <a:gd name="T3" fmla="*/ 99 h 99"/>
                <a:gd name="T4" fmla="*/ 52 w 73"/>
                <a:gd name="T5" fmla="*/ 97 h 99"/>
                <a:gd name="T6" fmla="*/ 57 w 73"/>
                <a:gd name="T7" fmla="*/ 91 h 99"/>
                <a:gd name="T8" fmla="*/ 62 w 73"/>
                <a:gd name="T9" fmla="*/ 86 h 99"/>
                <a:gd name="T10" fmla="*/ 67 w 73"/>
                <a:gd name="T11" fmla="*/ 77 h 99"/>
                <a:gd name="T12" fmla="*/ 70 w 73"/>
                <a:gd name="T13" fmla="*/ 69 h 99"/>
                <a:gd name="T14" fmla="*/ 73 w 73"/>
                <a:gd name="T15" fmla="*/ 61 h 99"/>
                <a:gd name="T16" fmla="*/ 73 w 73"/>
                <a:gd name="T17" fmla="*/ 50 h 99"/>
                <a:gd name="T18" fmla="*/ 73 w 73"/>
                <a:gd name="T19" fmla="*/ 39 h 99"/>
                <a:gd name="T20" fmla="*/ 70 w 73"/>
                <a:gd name="T21" fmla="*/ 30 h 99"/>
                <a:gd name="T22" fmla="*/ 67 w 73"/>
                <a:gd name="T23" fmla="*/ 22 h 99"/>
                <a:gd name="T24" fmla="*/ 62 w 73"/>
                <a:gd name="T25" fmla="*/ 14 h 99"/>
                <a:gd name="T26" fmla="*/ 57 w 73"/>
                <a:gd name="T27" fmla="*/ 8 h 99"/>
                <a:gd name="T28" fmla="*/ 52 w 73"/>
                <a:gd name="T29" fmla="*/ 3 h 99"/>
                <a:gd name="T30" fmla="*/ 44 w 73"/>
                <a:gd name="T31" fmla="*/ 0 h 99"/>
                <a:gd name="T32" fmla="*/ 36 w 73"/>
                <a:gd name="T33" fmla="*/ 0 h 99"/>
                <a:gd name="T34" fmla="*/ 28 w 73"/>
                <a:gd name="T35" fmla="*/ 0 h 99"/>
                <a:gd name="T36" fmla="*/ 23 w 73"/>
                <a:gd name="T37" fmla="*/ 3 h 99"/>
                <a:gd name="T38" fmla="*/ 15 w 73"/>
                <a:gd name="T39" fmla="*/ 8 h 99"/>
                <a:gd name="T40" fmla="*/ 10 w 73"/>
                <a:gd name="T41" fmla="*/ 14 h 99"/>
                <a:gd name="T42" fmla="*/ 7 w 73"/>
                <a:gd name="T43" fmla="*/ 22 h 99"/>
                <a:gd name="T44" fmla="*/ 2 w 73"/>
                <a:gd name="T45" fmla="*/ 30 h 99"/>
                <a:gd name="T46" fmla="*/ 2 w 73"/>
                <a:gd name="T47" fmla="*/ 39 h 99"/>
                <a:gd name="T48" fmla="*/ 0 w 73"/>
                <a:gd name="T49" fmla="*/ 50 h 99"/>
                <a:gd name="T50" fmla="*/ 2 w 73"/>
                <a:gd name="T51" fmla="*/ 61 h 99"/>
                <a:gd name="T52" fmla="*/ 2 w 73"/>
                <a:gd name="T53" fmla="*/ 69 h 99"/>
                <a:gd name="T54" fmla="*/ 7 w 73"/>
                <a:gd name="T55" fmla="*/ 77 h 99"/>
                <a:gd name="T56" fmla="*/ 10 w 73"/>
                <a:gd name="T57" fmla="*/ 86 h 99"/>
                <a:gd name="T58" fmla="*/ 15 w 73"/>
                <a:gd name="T59" fmla="*/ 91 h 99"/>
                <a:gd name="T60" fmla="*/ 23 w 73"/>
                <a:gd name="T61" fmla="*/ 97 h 99"/>
                <a:gd name="T62" fmla="*/ 28 w 73"/>
                <a:gd name="T63" fmla="*/ 99 h 99"/>
                <a:gd name="T64" fmla="*/ 36 w 73"/>
                <a:gd name="T65" fmla="*/ 99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3"/>
                <a:gd name="T100" fmla="*/ 0 h 99"/>
                <a:gd name="T101" fmla="*/ 73 w 73"/>
                <a:gd name="T102" fmla="*/ 99 h 9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3" h="99">
                  <a:moveTo>
                    <a:pt x="36" y="99"/>
                  </a:moveTo>
                  <a:lnTo>
                    <a:pt x="44" y="99"/>
                  </a:lnTo>
                  <a:lnTo>
                    <a:pt x="52" y="97"/>
                  </a:lnTo>
                  <a:lnTo>
                    <a:pt x="57" y="91"/>
                  </a:lnTo>
                  <a:lnTo>
                    <a:pt x="62" y="86"/>
                  </a:lnTo>
                  <a:lnTo>
                    <a:pt x="67" y="77"/>
                  </a:lnTo>
                  <a:lnTo>
                    <a:pt x="70" y="69"/>
                  </a:lnTo>
                  <a:lnTo>
                    <a:pt x="73" y="61"/>
                  </a:lnTo>
                  <a:lnTo>
                    <a:pt x="73" y="50"/>
                  </a:lnTo>
                  <a:lnTo>
                    <a:pt x="73" y="39"/>
                  </a:lnTo>
                  <a:lnTo>
                    <a:pt x="70" y="30"/>
                  </a:lnTo>
                  <a:lnTo>
                    <a:pt x="67" y="22"/>
                  </a:lnTo>
                  <a:lnTo>
                    <a:pt x="62" y="14"/>
                  </a:lnTo>
                  <a:lnTo>
                    <a:pt x="57" y="8"/>
                  </a:lnTo>
                  <a:lnTo>
                    <a:pt x="52" y="3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5" y="8"/>
                  </a:lnTo>
                  <a:lnTo>
                    <a:pt x="10" y="14"/>
                  </a:lnTo>
                  <a:lnTo>
                    <a:pt x="7" y="22"/>
                  </a:lnTo>
                  <a:lnTo>
                    <a:pt x="2" y="30"/>
                  </a:lnTo>
                  <a:lnTo>
                    <a:pt x="2" y="39"/>
                  </a:lnTo>
                  <a:lnTo>
                    <a:pt x="0" y="50"/>
                  </a:lnTo>
                  <a:lnTo>
                    <a:pt x="2" y="61"/>
                  </a:lnTo>
                  <a:lnTo>
                    <a:pt x="2" y="69"/>
                  </a:lnTo>
                  <a:lnTo>
                    <a:pt x="7" y="77"/>
                  </a:lnTo>
                  <a:lnTo>
                    <a:pt x="10" y="86"/>
                  </a:lnTo>
                  <a:lnTo>
                    <a:pt x="15" y="91"/>
                  </a:lnTo>
                  <a:lnTo>
                    <a:pt x="23" y="97"/>
                  </a:lnTo>
                  <a:lnTo>
                    <a:pt x="28" y="99"/>
                  </a:lnTo>
                  <a:lnTo>
                    <a:pt x="36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35" name="Freeform 78">
              <a:extLst>
                <a:ext uri="{FF2B5EF4-FFF2-40B4-BE49-F238E27FC236}">
                  <a16:creationId xmlns:a16="http://schemas.microsoft.com/office/drawing/2014/main" id="{4248987F-9036-4336-ADE6-3AC2F1FF2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891"/>
              <a:ext cx="73" cy="99"/>
            </a:xfrm>
            <a:custGeom>
              <a:avLst/>
              <a:gdLst>
                <a:gd name="T0" fmla="*/ 36 w 73"/>
                <a:gd name="T1" fmla="*/ 99 h 99"/>
                <a:gd name="T2" fmla="*/ 44 w 73"/>
                <a:gd name="T3" fmla="*/ 99 h 99"/>
                <a:gd name="T4" fmla="*/ 52 w 73"/>
                <a:gd name="T5" fmla="*/ 97 h 99"/>
                <a:gd name="T6" fmla="*/ 57 w 73"/>
                <a:gd name="T7" fmla="*/ 91 h 99"/>
                <a:gd name="T8" fmla="*/ 62 w 73"/>
                <a:gd name="T9" fmla="*/ 86 h 99"/>
                <a:gd name="T10" fmla="*/ 67 w 73"/>
                <a:gd name="T11" fmla="*/ 77 h 99"/>
                <a:gd name="T12" fmla="*/ 70 w 73"/>
                <a:gd name="T13" fmla="*/ 69 h 99"/>
                <a:gd name="T14" fmla="*/ 73 w 73"/>
                <a:gd name="T15" fmla="*/ 61 h 99"/>
                <a:gd name="T16" fmla="*/ 73 w 73"/>
                <a:gd name="T17" fmla="*/ 50 h 99"/>
                <a:gd name="T18" fmla="*/ 73 w 73"/>
                <a:gd name="T19" fmla="*/ 39 h 99"/>
                <a:gd name="T20" fmla="*/ 70 w 73"/>
                <a:gd name="T21" fmla="*/ 30 h 99"/>
                <a:gd name="T22" fmla="*/ 67 w 73"/>
                <a:gd name="T23" fmla="*/ 22 h 99"/>
                <a:gd name="T24" fmla="*/ 62 w 73"/>
                <a:gd name="T25" fmla="*/ 14 h 99"/>
                <a:gd name="T26" fmla="*/ 57 w 73"/>
                <a:gd name="T27" fmla="*/ 8 h 99"/>
                <a:gd name="T28" fmla="*/ 52 w 73"/>
                <a:gd name="T29" fmla="*/ 3 h 99"/>
                <a:gd name="T30" fmla="*/ 44 w 73"/>
                <a:gd name="T31" fmla="*/ 0 h 99"/>
                <a:gd name="T32" fmla="*/ 36 w 73"/>
                <a:gd name="T33" fmla="*/ 0 h 99"/>
                <a:gd name="T34" fmla="*/ 28 w 73"/>
                <a:gd name="T35" fmla="*/ 0 h 99"/>
                <a:gd name="T36" fmla="*/ 23 w 73"/>
                <a:gd name="T37" fmla="*/ 3 h 99"/>
                <a:gd name="T38" fmla="*/ 15 w 73"/>
                <a:gd name="T39" fmla="*/ 8 h 99"/>
                <a:gd name="T40" fmla="*/ 10 w 73"/>
                <a:gd name="T41" fmla="*/ 14 h 99"/>
                <a:gd name="T42" fmla="*/ 5 w 73"/>
                <a:gd name="T43" fmla="*/ 22 h 99"/>
                <a:gd name="T44" fmla="*/ 2 w 73"/>
                <a:gd name="T45" fmla="*/ 30 h 99"/>
                <a:gd name="T46" fmla="*/ 0 w 73"/>
                <a:gd name="T47" fmla="*/ 39 h 99"/>
                <a:gd name="T48" fmla="*/ 0 w 73"/>
                <a:gd name="T49" fmla="*/ 50 h 99"/>
                <a:gd name="T50" fmla="*/ 0 w 73"/>
                <a:gd name="T51" fmla="*/ 61 h 99"/>
                <a:gd name="T52" fmla="*/ 2 w 73"/>
                <a:gd name="T53" fmla="*/ 69 h 99"/>
                <a:gd name="T54" fmla="*/ 5 w 73"/>
                <a:gd name="T55" fmla="*/ 77 h 99"/>
                <a:gd name="T56" fmla="*/ 10 w 73"/>
                <a:gd name="T57" fmla="*/ 86 h 99"/>
                <a:gd name="T58" fmla="*/ 15 w 73"/>
                <a:gd name="T59" fmla="*/ 91 h 99"/>
                <a:gd name="T60" fmla="*/ 23 w 73"/>
                <a:gd name="T61" fmla="*/ 97 h 99"/>
                <a:gd name="T62" fmla="*/ 28 w 73"/>
                <a:gd name="T63" fmla="*/ 99 h 99"/>
                <a:gd name="T64" fmla="*/ 36 w 73"/>
                <a:gd name="T65" fmla="*/ 99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3"/>
                <a:gd name="T100" fmla="*/ 0 h 99"/>
                <a:gd name="T101" fmla="*/ 73 w 73"/>
                <a:gd name="T102" fmla="*/ 99 h 9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3" h="99">
                  <a:moveTo>
                    <a:pt x="36" y="99"/>
                  </a:moveTo>
                  <a:lnTo>
                    <a:pt x="44" y="99"/>
                  </a:lnTo>
                  <a:lnTo>
                    <a:pt x="52" y="97"/>
                  </a:lnTo>
                  <a:lnTo>
                    <a:pt x="57" y="91"/>
                  </a:lnTo>
                  <a:lnTo>
                    <a:pt x="62" y="86"/>
                  </a:lnTo>
                  <a:lnTo>
                    <a:pt x="67" y="77"/>
                  </a:lnTo>
                  <a:lnTo>
                    <a:pt x="70" y="69"/>
                  </a:lnTo>
                  <a:lnTo>
                    <a:pt x="73" y="61"/>
                  </a:lnTo>
                  <a:lnTo>
                    <a:pt x="73" y="50"/>
                  </a:lnTo>
                  <a:lnTo>
                    <a:pt x="73" y="39"/>
                  </a:lnTo>
                  <a:lnTo>
                    <a:pt x="70" y="30"/>
                  </a:lnTo>
                  <a:lnTo>
                    <a:pt x="67" y="22"/>
                  </a:lnTo>
                  <a:lnTo>
                    <a:pt x="62" y="14"/>
                  </a:lnTo>
                  <a:lnTo>
                    <a:pt x="57" y="8"/>
                  </a:lnTo>
                  <a:lnTo>
                    <a:pt x="52" y="3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5" y="8"/>
                  </a:lnTo>
                  <a:lnTo>
                    <a:pt x="10" y="14"/>
                  </a:lnTo>
                  <a:lnTo>
                    <a:pt x="5" y="22"/>
                  </a:lnTo>
                  <a:lnTo>
                    <a:pt x="2" y="30"/>
                  </a:lnTo>
                  <a:lnTo>
                    <a:pt x="0" y="39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2" y="69"/>
                  </a:lnTo>
                  <a:lnTo>
                    <a:pt x="5" y="77"/>
                  </a:lnTo>
                  <a:lnTo>
                    <a:pt x="10" y="86"/>
                  </a:lnTo>
                  <a:lnTo>
                    <a:pt x="15" y="91"/>
                  </a:lnTo>
                  <a:lnTo>
                    <a:pt x="23" y="97"/>
                  </a:lnTo>
                  <a:lnTo>
                    <a:pt x="28" y="99"/>
                  </a:lnTo>
                  <a:lnTo>
                    <a:pt x="36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36" name="Freeform 79">
              <a:extLst>
                <a:ext uri="{FF2B5EF4-FFF2-40B4-BE49-F238E27FC236}">
                  <a16:creationId xmlns:a16="http://schemas.microsoft.com/office/drawing/2014/main" id="{B74E688A-2C7F-466E-B4FF-AF455384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" y="2905"/>
              <a:ext cx="55" cy="74"/>
            </a:xfrm>
            <a:custGeom>
              <a:avLst/>
              <a:gdLst>
                <a:gd name="T0" fmla="*/ 26 w 55"/>
                <a:gd name="T1" fmla="*/ 74 h 74"/>
                <a:gd name="T2" fmla="*/ 31 w 55"/>
                <a:gd name="T3" fmla="*/ 72 h 74"/>
                <a:gd name="T4" fmla="*/ 36 w 55"/>
                <a:gd name="T5" fmla="*/ 72 h 74"/>
                <a:gd name="T6" fmla="*/ 42 w 55"/>
                <a:gd name="T7" fmla="*/ 66 h 74"/>
                <a:gd name="T8" fmla="*/ 47 w 55"/>
                <a:gd name="T9" fmla="*/ 61 h 74"/>
                <a:gd name="T10" fmla="*/ 49 w 55"/>
                <a:gd name="T11" fmla="*/ 58 h 74"/>
                <a:gd name="T12" fmla="*/ 52 w 55"/>
                <a:gd name="T13" fmla="*/ 49 h 74"/>
                <a:gd name="T14" fmla="*/ 55 w 55"/>
                <a:gd name="T15" fmla="*/ 44 h 74"/>
                <a:gd name="T16" fmla="*/ 55 w 55"/>
                <a:gd name="T17" fmla="*/ 36 h 74"/>
                <a:gd name="T18" fmla="*/ 55 w 55"/>
                <a:gd name="T19" fmla="*/ 27 h 74"/>
                <a:gd name="T20" fmla="*/ 52 w 55"/>
                <a:gd name="T21" fmla="*/ 22 h 74"/>
                <a:gd name="T22" fmla="*/ 49 w 55"/>
                <a:gd name="T23" fmla="*/ 14 h 74"/>
                <a:gd name="T24" fmla="*/ 47 w 55"/>
                <a:gd name="T25" fmla="*/ 8 h 74"/>
                <a:gd name="T26" fmla="*/ 42 w 55"/>
                <a:gd name="T27" fmla="*/ 5 h 74"/>
                <a:gd name="T28" fmla="*/ 36 w 55"/>
                <a:gd name="T29" fmla="*/ 3 h 74"/>
                <a:gd name="T30" fmla="*/ 31 w 55"/>
                <a:gd name="T31" fmla="*/ 0 h 74"/>
                <a:gd name="T32" fmla="*/ 26 w 55"/>
                <a:gd name="T33" fmla="*/ 0 h 74"/>
                <a:gd name="T34" fmla="*/ 21 w 55"/>
                <a:gd name="T35" fmla="*/ 0 h 74"/>
                <a:gd name="T36" fmla="*/ 16 w 55"/>
                <a:gd name="T37" fmla="*/ 3 h 74"/>
                <a:gd name="T38" fmla="*/ 10 w 55"/>
                <a:gd name="T39" fmla="*/ 5 h 74"/>
                <a:gd name="T40" fmla="*/ 8 w 55"/>
                <a:gd name="T41" fmla="*/ 8 h 74"/>
                <a:gd name="T42" fmla="*/ 5 w 55"/>
                <a:gd name="T43" fmla="*/ 14 h 74"/>
                <a:gd name="T44" fmla="*/ 3 w 55"/>
                <a:gd name="T45" fmla="*/ 22 h 74"/>
                <a:gd name="T46" fmla="*/ 0 w 55"/>
                <a:gd name="T47" fmla="*/ 27 h 74"/>
                <a:gd name="T48" fmla="*/ 0 w 55"/>
                <a:gd name="T49" fmla="*/ 36 h 74"/>
                <a:gd name="T50" fmla="*/ 0 w 55"/>
                <a:gd name="T51" fmla="*/ 44 h 74"/>
                <a:gd name="T52" fmla="*/ 3 w 55"/>
                <a:gd name="T53" fmla="*/ 49 h 74"/>
                <a:gd name="T54" fmla="*/ 5 w 55"/>
                <a:gd name="T55" fmla="*/ 58 h 74"/>
                <a:gd name="T56" fmla="*/ 8 w 55"/>
                <a:gd name="T57" fmla="*/ 61 h 74"/>
                <a:gd name="T58" fmla="*/ 10 w 55"/>
                <a:gd name="T59" fmla="*/ 66 h 74"/>
                <a:gd name="T60" fmla="*/ 16 w 55"/>
                <a:gd name="T61" fmla="*/ 72 h 74"/>
                <a:gd name="T62" fmla="*/ 21 w 55"/>
                <a:gd name="T63" fmla="*/ 72 h 74"/>
                <a:gd name="T64" fmla="*/ 26 w 55"/>
                <a:gd name="T65" fmla="*/ 74 h 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5"/>
                <a:gd name="T100" fmla="*/ 0 h 74"/>
                <a:gd name="T101" fmla="*/ 55 w 55"/>
                <a:gd name="T102" fmla="*/ 74 h 7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5" h="74">
                  <a:moveTo>
                    <a:pt x="26" y="74"/>
                  </a:moveTo>
                  <a:lnTo>
                    <a:pt x="31" y="72"/>
                  </a:lnTo>
                  <a:lnTo>
                    <a:pt x="36" y="72"/>
                  </a:lnTo>
                  <a:lnTo>
                    <a:pt x="42" y="66"/>
                  </a:lnTo>
                  <a:lnTo>
                    <a:pt x="47" y="61"/>
                  </a:lnTo>
                  <a:lnTo>
                    <a:pt x="49" y="58"/>
                  </a:lnTo>
                  <a:lnTo>
                    <a:pt x="52" y="49"/>
                  </a:lnTo>
                  <a:lnTo>
                    <a:pt x="55" y="44"/>
                  </a:lnTo>
                  <a:lnTo>
                    <a:pt x="55" y="36"/>
                  </a:lnTo>
                  <a:lnTo>
                    <a:pt x="55" y="27"/>
                  </a:lnTo>
                  <a:lnTo>
                    <a:pt x="52" y="22"/>
                  </a:lnTo>
                  <a:lnTo>
                    <a:pt x="49" y="14"/>
                  </a:lnTo>
                  <a:lnTo>
                    <a:pt x="47" y="8"/>
                  </a:lnTo>
                  <a:lnTo>
                    <a:pt x="42" y="5"/>
                  </a:lnTo>
                  <a:lnTo>
                    <a:pt x="36" y="3"/>
                  </a:lnTo>
                  <a:lnTo>
                    <a:pt x="31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3"/>
                  </a:lnTo>
                  <a:lnTo>
                    <a:pt x="10" y="5"/>
                  </a:lnTo>
                  <a:lnTo>
                    <a:pt x="8" y="8"/>
                  </a:lnTo>
                  <a:lnTo>
                    <a:pt x="5" y="14"/>
                  </a:lnTo>
                  <a:lnTo>
                    <a:pt x="3" y="22"/>
                  </a:lnTo>
                  <a:lnTo>
                    <a:pt x="0" y="27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3" y="49"/>
                  </a:lnTo>
                  <a:lnTo>
                    <a:pt x="5" y="58"/>
                  </a:lnTo>
                  <a:lnTo>
                    <a:pt x="8" y="61"/>
                  </a:lnTo>
                  <a:lnTo>
                    <a:pt x="10" y="66"/>
                  </a:lnTo>
                  <a:lnTo>
                    <a:pt x="16" y="72"/>
                  </a:lnTo>
                  <a:lnTo>
                    <a:pt x="21" y="72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37" name="Freeform 80">
              <a:extLst>
                <a:ext uri="{FF2B5EF4-FFF2-40B4-BE49-F238E27FC236}">
                  <a16:creationId xmlns:a16="http://schemas.microsoft.com/office/drawing/2014/main" id="{2B6531BF-F1C5-439B-B61F-6C387B489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" y="2905"/>
              <a:ext cx="55" cy="74"/>
            </a:xfrm>
            <a:custGeom>
              <a:avLst/>
              <a:gdLst>
                <a:gd name="T0" fmla="*/ 26 w 55"/>
                <a:gd name="T1" fmla="*/ 74 h 74"/>
                <a:gd name="T2" fmla="*/ 31 w 55"/>
                <a:gd name="T3" fmla="*/ 72 h 74"/>
                <a:gd name="T4" fmla="*/ 37 w 55"/>
                <a:gd name="T5" fmla="*/ 72 h 74"/>
                <a:gd name="T6" fmla="*/ 42 w 55"/>
                <a:gd name="T7" fmla="*/ 66 h 74"/>
                <a:gd name="T8" fmla="*/ 47 w 55"/>
                <a:gd name="T9" fmla="*/ 61 h 74"/>
                <a:gd name="T10" fmla="*/ 50 w 55"/>
                <a:gd name="T11" fmla="*/ 58 h 74"/>
                <a:gd name="T12" fmla="*/ 52 w 55"/>
                <a:gd name="T13" fmla="*/ 49 h 74"/>
                <a:gd name="T14" fmla="*/ 52 w 55"/>
                <a:gd name="T15" fmla="*/ 44 h 74"/>
                <a:gd name="T16" fmla="*/ 55 w 55"/>
                <a:gd name="T17" fmla="*/ 36 h 74"/>
                <a:gd name="T18" fmla="*/ 52 w 55"/>
                <a:gd name="T19" fmla="*/ 27 h 74"/>
                <a:gd name="T20" fmla="*/ 52 w 55"/>
                <a:gd name="T21" fmla="*/ 22 h 74"/>
                <a:gd name="T22" fmla="*/ 50 w 55"/>
                <a:gd name="T23" fmla="*/ 14 h 74"/>
                <a:gd name="T24" fmla="*/ 47 w 55"/>
                <a:gd name="T25" fmla="*/ 8 h 74"/>
                <a:gd name="T26" fmla="*/ 42 w 55"/>
                <a:gd name="T27" fmla="*/ 5 h 74"/>
                <a:gd name="T28" fmla="*/ 37 w 55"/>
                <a:gd name="T29" fmla="*/ 3 h 74"/>
                <a:gd name="T30" fmla="*/ 31 w 55"/>
                <a:gd name="T31" fmla="*/ 0 h 74"/>
                <a:gd name="T32" fmla="*/ 26 w 55"/>
                <a:gd name="T33" fmla="*/ 0 h 74"/>
                <a:gd name="T34" fmla="*/ 21 w 55"/>
                <a:gd name="T35" fmla="*/ 0 h 74"/>
                <a:gd name="T36" fmla="*/ 16 w 55"/>
                <a:gd name="T37" fmla="*/ 3 h 74"/>
                <a:gd name="T38" fmla="*/ 11 w 55"/>
                <a:gd name="T39" fmla="*/ 5 h 74"/>
                <a:gd name="T40" fmla="*/ 8 w 55"/>
                <a:gd name="T41" fmla="*/ 8 h 74"/>
                <a:gd name="T42" fmla="*/ 3 w 55"/>
                <a:gd name="T43" fmla="*/ 14 h 74"/>
                <a:gd name="T44" fmla="*/ 0 w 55"/>
                <a:gd name="T45" fmla="*/ 22 h 74"/>
                <a:gd name="T46" fmla="*/ 0 w 55"/>
                <a:gd name="T47" fmla="*/ 27 h 74"/>
                <a:gd name="T48" fmla="*/ 0 w 55"/>
                <a:gd name="T49" fmla="*/ 36 h 74"/>
                <a:gd name="T50" fmla="*/ 0 w 55"/>
                <a:gd name="T51" fmla="*/ 44 h 74"/>
                <a:gd name="T52" fmla="*/ 0 w 55"/>
                <a:gd name="T53" fmla="*/ 49 h 74"/>
                <a:gd name="T54" fmla="*/ 3 w 55"/>
                <a:gd name="T55" fmla="*/ 58 h 74"/>
                <a:gd name="T56" fmla="*/ 8 w 55"/>
                <a:gd name="T57" fmla="*/ 61 h 74"/>
                <a:gd name="T58" fmla="*/ 11 w 55"/>
                <a:gd name="T59" fmla="*/ 66 h 74"/>
                <a:gd name="T60" fmla="*/ 16 w 55"/>
                <a:gd name="T61" fmla="*/ 72 h 74"/>
                <a:gd name="T62" fmla="*/ 21 w 55"/>
                <a:gd name="T63" fmla="*/ 72 h 74"/>
                <a:gd name="T64" fmla="*/ 26 w 55"/>
                <a:gd name="T65" fmla="*/ 74 h 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5"/>
                <a:gd name="T100" fmla="*/ 0 h 74"/>
                <a:gd name="T101" fmla="*/ 55 w 55"/>
                <a:gd name="T102" fmla="*/ 74 h 7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5" h="74">
                  <a:moveTo>
                    <a:pt x="26" y="74"/>
                  </a:moveTo>
                  <a:lnTo>
                    <a:pt x="31" y="72"/>
                  </a:lnTo>
                  <a:lnTo>
                    <a:pt x="37" y="72"/>
                  </a:lnTo>
                  <a:lnTo>
                    <a:pt x="42" y="66"/>
                  </a:lnTo>
                  <a:lnTo>
                    <a:pt x="47" y="61"/>
                  </a:lnTo>
                  <a:lnTo>
                    <a:pt x="50" y="58"/>
                  </a:lnTo>
                  <a:lnTo>
                    <a:pt x="52" y="49"/>
                  </a:lnTo>
                  <a:lnTo>
                    <a:pt x="52" y="44"/>
                  </a:lnTo>
                  <a:lnTo>
                    <a:pt x="55" y="36"/>
                  </a:lnTo>
                  <a:lnTo>
                    <a:pt x="52" y="27"/>
                  </a:lnTo>
                  <a:lnTo>
                    <a:pt x="52" y="22"/>
                  </a:lnTo>
                  <a:lnTo>
                    <a:pt x="50" y="14"/>
                  </a:lnTo>
                  <a:lnTo>
                    <a:pt x="47" y="8"/>
                  </a:lnTo>
                  <a:lnTo>
                    <a:pt x="42" y="5"/>
                  </a:lnTo>
                  <a:lnTo>
                    <a:pt x="37" y="3"/>
                  </a:lnTo>
                  <a:lnTo>
                    <a:pt x="31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3"/>
                  </a:lnTo>
                  <a:lnTo>
                    <a:pt x="11" y="5"/>
                  </a:lnTo>
                  <a:lnTo>
                    <a:pt x="8" y="8"/>
                  </a:lnTo>
                  <a:lnTo>
                    <a:pt x="3" y="14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49"/>
                  </a:lnTo>
                  <a:lnTo>
                    <a:pt x="3" y="58"/>
                  </a:lnTo>
                  <a:lnTo>
                    <a:pt x="8" y="61"/>
                  </a:lnTo>
                  <a:lnTo>
                    <a:pt x="11" y="66"/>
                  </a:lnTo>
                  <a:lnTo>
                    <a:pt x="16" y="72"/>
                  </a:lnTo>
                  <a:lnTo>
                    <a:pt x="21" y="72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38" name="Freeform 81">
              <a:extLst>
                <a:ext uri="{FF2B5EF4-FFF2-40B4-BE49-F238E27FC236}">
                  <a16:creationId xmlns:a16="http://schemas.microsoft.com/office/drawing/2014/main" id="{7B6E443F-230E-4843-AD53-5B7CFC88F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2952"/>
              <a:ext cx="310" cy="14"/>
            </a:xfrm>
            <a:custGeom>
              <a:avLst/>
              <a:gdLst>
                <a:gd name="T0" fmla="*/ 310 w 310"/>
                <a:gd name="T1" fmla="*/ 14 h 14"/>
                <a:gd name="T2" fmla="*/ 305 w 310"/>
                <a:gd name="T3" fmla="*/ 14 h 14"/>
                <a:gd name="T4" fmla="*/ 294 w 310"/>
                <a:gd name="T5" fmla="*/ 14 h 14"/>
                <a:gd name="T6" fmla="*/ 276 w 310"/>
                <a:gd name="T7" fmla="*/ 14 h 14"/>
                <a:gd name="T8" fmla="*/ 255 w 310"/>
                <a:gd name="T9" fmla="*/ 14 h 14"/>
                <a:gd name="T10" fmla="*/ 229 w 310"/>
                <a:gd name="T11" fmla="*/ 14 h 14"/>
                <a:gd name="T12" fmla="*/ 203 w 310"/>
                <a:gd name="T13" fmla="*/ 14 h 14"/>
                <a:gd name="T14" fmla="*/ 172 w 310"/>
                <a:gd name="T15" fmla="*/ 14 h 14"/>
                <a:gd name="T16" fmla="*/ 143 w 310"/>
                <a:gd name="T17" fmla="*/ 14 h 14"/>
                <a:gd name="T18" fmla="*/ 115 w 310"/>
                <a:gd name="T19" fmla="*/ 14 h 14"/>
                <a:gd name="T20" fmla="*/ 86 w 310"/>
                <a:gd name="T21" fmla="*/ 14 h 14"/>
                <a:gd name="T22" fmla="*/ 60 w 310"/>
                <a:gd name="T23" fmla="*/ 14 h 14"/>
                <a:gd name="T24" fmla="*/ 39 w 310"/>
                <a:gd name="T25" fmla="*/ 14 h 14"/>
                <a:gd name="T26" fmla="*/ 21 w 310"/>
                <a:gd name="T27" fmla="*/ 14 h 14"/>
                <a:gd name="T28" fmla="*/ 8 w 310"/>
                <a:gd name="T29" fmla="*/ 14 h 14"/>
                <a:gd name="T30" fmla="*/ 0 w 310"/>
                <a:gd name="T31" fmla="*/ 14 h 14"/>
                <a:gd name="T32" fmla="*/ 0 w 310"/>
                <a:gd name="T33" fmla="*/ 0 h 14"/>
                <a:gd name="T34" fmla="*/ 3 w 310"/>
                <a:gd name="T35" fmla="*/ 0 h 14"/>
                <a:gd name="T36" fmla="*/ 13 w 310"/>
                <a:gd name="T37" fmla="*/ 0 h 14"/>
                <a:gd name="T38" fmla="*/ 29 w 310"/>
                <a:gd name="T39" fmla="*/ 0 h 14"/>
                <a:gd name="T40" fmla="*/ 47 w 310"/>
                <a:gd name="T41" fmla="*/ 0 h 14"/>
                <a:gd name="T42" fmla="*/ 73 w 310"/>
                <a:gd name="T43" fmla="*/ 0 h 14"/>
                <a:gd name="T44" fmla="*/ 99 w 310"/>
                <a:gd name="T45" fmla="*/ 0 h 14"/>
                <a:gd name="T46" fmla="*/ 128 w 310"/>
                <a:gd name="T47" fmla="*/ 0 h 14"/>
                <a:gd name="T48" fmla="*/ 156 w 310"/>
                <a:gd name="T49" fmla="*/ 0 h 14"/>
                <a:gd name="T50" fmla="*/ 185 w 310"/>
                <a:gd name="T51" fmla="*/ 0 h 14"/>
                <a:gd name="T52" fmla="*/ 214 w 310"/>
                <a:gd name="T53" fmla="*/ 0 h 14"/>
                <a:gd name="T54" fmla="*/ 240 w 310"/>
                <a:gd name="T55" fmla="*/ 0 h 14"/>
                <a:gd name="T56" fmla="*/ 263 w 310"/>
                <a:gd name="T57" fmla="*/ 0 h 14"/>
                <a:gd name="T58" fmla="*/ 284 w 310"/>
                <a:gd name="T59" fmla="*/ 0 h 14"/>
                <a:gd name="T60" fmla="*/ 297 w 310"/>
                <a:gd name="T61" fmla="*/ 0 h 14"/>
                <a:gd name="T62" fmla="*/ 307 w 310"/>
                <a:gd name="T63" fmla="*/ 0 h 14"/>
                <a:gd name="T64" fmla="*/ 310 w 310"/>
                <a:gd name="T65" fmla="*/ 0 h 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0"/>
                <a:gd name="T100" fmla="*/ 0 h 14"/>
                <a:gd name="T101" fmla="*/ 310 w 310"/>
                <a:gd name="T102" fmla="*/ 14 h 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0" h="14">
                  <a:moveTo>
                    <a:pt x="310" y="14"/>
                  </a:moveTo>
                  <a:lnTo>
                    <a:pt x="310" y="14"/>
                  </a:lnTo>
                  <a:lnTo>
                    <a:pt x="305" y="14"/>
                  </a:lnTo>
                  <a:lnTo>
                    <a:pt x="300" y="14"/>
                  </a:lnTo>
                  <a:lnTo>
                    <a:pt x="294" y="14"/>
                  </a:lnTo>
                  <a:lnTo>
                    <a:pt x="284" y="14"/>
                  </a:lnTo>
                  <a:lnTo>
                    <a:pt x="276" y="14"/>
                  </a:lnTo>
                  <a:lnTo>
                    <a:pt x="266" y="14"/>
                  </a:lnTo>
                  <a:lnTo>
                    <a:pt x="255" y="14"/>
                  </a:lnTo>
                  <a:lnTo>
                    <a:pt x="242" y="14"/>
                  </a:lnTo>
                  <a:lnTo>
                    <a:pt x="229" y="14"/>
                  </a:lnTo>
                  <a:lnTo>
                    <a:pt x="216" y="14"/>
                  </a:lnTo>
                  <a:lnTo>
                    <a:pt x="203" y="14"/>
                  </a:lnTo>
                  <a:lnTo>
                    <a:pt x="188" y="14"/>
                  </a:lnTo>
                  <a:lnTo>
                    <a:pt x="172" y="14"/>
                  </a:lnTo>
                  <a:lnTo>
                    <a:pt x="159" y="14"/>
                  </a:lnTo>
                  <a:lnTo>
                    <a:pt x="143" y="14"/>
                  </a:lnTo>
                  <a:lnTo>
                    <a:pt x="128" y="14"/>
                  </a:lnTo>
                  <a:lnTo>
                    <a:pt x="115" y="14"/>
                  </a:lnTo>
                  <a:lnTo>
                    <a:pt x="99" y="14"/>
                  </a:lnTo>
                  <a:lnTo>
                    <a:pt x="86" y="14"/>
                  </a:lnTo>
                  <a:lnTo>
                    <a:pt x="73" y="14"/>
                  </a:lnTo>
                  <a:lnTo>
                    <a:pt x="60" y="14"/>
                  </a:lnTo>
                  <a:lnTo>
                    <a:pt x="50" y="14"/>
                  </a:lnTo>
                  <a:lnTo>
                    <a:pt x="39" y="14"/>
                  </a:lnTo>
                  <a:lnTo>
                    <a:pt x="29" y="14"/>
                  </a:lnTo>
                  <a:lnTo>
                    <a:pt x="21" y="14"/>
                  </a:lnTo>
                  <a:lnTo>
                    <a:pt x="13" y="14"/>
                  </a:lnTo>
                  <a:lnTo>
                    <a:pt x="8" y="14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60" y="0"/>
                  </a:lnTo>
                  <a:lnTo>
                    <a:pt x="73" y="0"/>
                  </a:lnTo>
                  <a:lnTo>
                    <a:pt x="86" y="0"/>
                  </a:lnTo>
                  <a:lnTo>
                    <a:pt x="99" y="0"/>
                  </a:lnTo>
                  <a:lnTo>
                    <a:pt x="112" y="0"/>
                  </a:lnTo>
                  <a:lnTo>
                    <a:pt x="128" y="0"/>
                  </a:lnTo>
                  <a:lnTo>
                    <a:pt x="141" y="0"/>
                  </a:lnTo>
                  <a:lnTo>
                    <a:pt x="156" y="0"/>
                  </a:lnTo>
                  <a:lnTo>
                    <a:pt x="169" y="0"/>
                  </a:lnTo>
                  <a:lnTo>
                    <a:pt x="185" y="0"/>
                  </a:lnTo>
                  <a:lnTo>
                    <a:pt x="198" y="0"/>
                  </a:lnTo>
                  <a:lnTo>
                    <a:pt x="214" y="0"/>
                  </a:lnTo>
                  <a:lnTo>
                    <a:pt x="227" y="0"/>
                  </a:lnTo>
                  <a:lnTo>
                    <a:pt x="240" y="0"/>
                  </a:lnTo>
                  <a:lnTo>
                    <a:pt x="250" y="0"/>
                  </a:lnTo>
                  <a:lnTo>
                    <a:pt x="263" y="0"/>
                  </a:lnTo>
                  <a:lnTo>
                    <a:pt x="274" y="0"/>
                  </a:lnTo>
                  <a:lnTo>
                    <a:pt x="284" y="0"/>
                  </a:lnTo>
                  <a:lnTo>
                    <a:pt x="292" y="0"/>
                  </a:lnTo>
                  <a:lnTo>
                    <a:pt x="297" y="0"/>
                  </a:lnTo>
                  <a:lnTo>
                    <a:pt x="305" y="0"/>
                  </a:lnTo>
                  <a:lnTo>
                    <a:pt x="307" y="0"/>
                  </a:lnTo>
                  <a:lnTo>
                    <a:pt x="310" y="0"/>
                  </a:lnTo>
                  <a:lnTo>
                    <a:pt x="31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39" name="Freeform 82">
              <a:extLst>
                <a:ext uri="{FF2B5EF4-FFF2-40B4-BE49-F238E27FC236}">
                  <a16:creationId xmlns:a16="http://schemas.microsoft.com/office/drawing/2014/main" id="{B182B8D6-6222-4BB1-BD81-E4E758D6F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" y="2654"/>
              <a:ext cx="680" cy="287"/>
            </a:xfrm>
            <a:custGeom>
              <a:avLst/>
              <a:gdLst>
                <a:gd name="T0" fmla="*/ 52 w 680"/>
                <a:gd name="T1" fmla="*/ 132 h 287"/>
                <a:gd name="T2" fmla="*/ 62 w 680"/>
                <a:gd name="T3" fmla="*/ 113 h 287"/>
                <a:gd name="T4" fmla="*/ 83 w 680"/>
                <a:gd name="T5" fmla="*/ 88 h 287"/>
                <a:gd name="T6" fmla="*/ 112 w 680"/>
                <a:gd name="T7" fmla="*/ 49 h 287"/>
                <a:gd name="T8" fmla="*/ 138 w 680"/>
                <a:gd name="T9" fmla="*/ 19 h 287"/>
                <a:gd name="T10" fmla="*/ 114 w 680"/>
                <a:gd name="T11" fmla="*/ 14 h 287"/>
                <a:gd name="T12" fmla="*/ 127 w 680"/>
                <a:gd name="T13" fmla="*/ 3 h 287"/>
                <a:gd name="T14" fmla="*/ 143 w 680"/>
                <a:gd name="T15" fmla="*/ 0 h 287"/>
                <a:gd name="T16" fmla="*/ 172 w 680"/>
                <a:gd name="T17" fmla="*/ 0 h 287"/>
                <a:gd name="T18" fmla="*/ 216 w 680"/>
                <a:gd name="T19" fmla="*/ 0 h 287"/>
                <a:gd name="T20" fmla="*/ 268 w 680"/>
                <a:gd name="T21" fmla="*/ 0 h 287"/>
                <a:gd name="T22" fmla="*/ 320 w 680"/>
                <a:gd name="T23" fmla="*/ 0 h 287"/>
                <a:gd name="T24" fmla="*/ 359 w 680"/>
                <a:gd name="T25" fmla="*/ 0 h 287"/>
                <a:gd name="T26" fmla="*/ 377 w 680"/>
                <a:gd name="T27" fmla="*/ 0 h 287"/>
                <a:gd name="T28" fmla="*/ 396 w 680"/>
                <a:gd name="T29" fmla="*/ 11 h 287"/>
                <a:gd name="T30" fmla="*/ 401 w 680"/>
                <a:gd name="T31" fmla="*/ 25 h 287"/>
                <a:gd name="T32" fmla="*/ 380 w 680"/>
                <a:gd name="T33" fmla="*/ 25 h 287"/>
                <a:gd name="T34" fmla="*/ 388 w 680"/>
                <a:gd name="T35" fmla="*/ 118 h 287"/>
                <a:gd name="T36" fmla="*/ 377 w 680"/>
                <a:gd name="T37" fmla="*/ 118 h 287"/>
                <a:gd name="T38" fmla="*/ 354 w 680"/>
                <a:gd name="T39" fmla="*/ 25 h 287"/>
                <a:gd name="T40" fmla="*/ 325 w 680"/>
                <a:gd name="T41" fmla="*/ 25 h 287"/>
                <a:gd name="T42" fmla="*/ 294 w 680"/>
                <a:gd name="T43" fmla="*/ 25 h 287"/>
                <a:gd name="T44" fmla="*/ 260 w 680"/>
                <a:gd name="T45" fmla="*/ 25 h 287"/>
                <a:gd name="T46" fmla="*/ 258 w 680"/>
                <a:gd name="T47" fmla="*/ 118 h 287"/>
                <a:gd name="T48" fmla="*/ 245 w 680"/>
                <a:gd name="T49" fmla="*/ 25 h 287"/>
                <a:gd name="T50" fmla="*/ 203 w 680"/>
                <a:gd name="T51" fmla="*/ 25 h 287"/>
                <a:gd name="T52" fmla="*/ 174 w 680"/>
                <a:gd name="T53" fmla="*/ 25 h 287"/>
                <a:gd name="T54" fmla="*/ 159 w 680"/>
                <a:gd name="T55" fmla="*/ 25 h 287"/>
                <a:gd name="T56" fmla="*/ 489 w 680"/>
                <a:gd name="T57" fmla="*/ 105 h 287"/>
                <a:gd name="T58" fmla="*/ 549 w 680"/>
                <a:gd name="T59" fmla="*/ 124 h 287"/>
                <a:gd name="T60" fmla="*/ 625 w 680"/>
                <a:gd name="T61" fmla="*/ 152 h 287"/>
                <a:gd name="T62" fmla="*/ 667 w 680"/>
                <a:gd name="T63" fmla="*/ 176 h 287"/>
                <a:gd name="T64" fmla="*/ 669 w 680"/>
                <a:gd name="T65" fmla="*/ 204 h 287"/>
                <a:gd name="T66" fmla="*/ 677 w 680"/>
                <a:gd name="T67" fmla="*/ 212 h 287"/>
                <a:gd name="T68" fmla="*/ 680 w 680"/>
                <a:gd name="T69" fmla="*/ 243 h 287"/>
                <a:gd name="T70" fmla="*/ 677 w 680"/>
                <a:gd name="T71" fmla="*/ 256 h 287"/>
                <a:gd name="T72" fmla="*/ 669 w 680"/>
                <a:gd name="T73" fmla="*/ 273 h 287"/>
                <a:gd name="T74" fmla="*/ 617 w 680"/>
                <a:gd name="T75" fmla="*/ 254 h 287"/>
                <a:gd name="T76" fmla="*/ 599 w 680"/>
                <a:gd name="T77" fmla="*/ 220 h 287"/>
                <a:gd name="T78" fmla="*/ 570 w 680"/>
                <a:gd name="T79" fmla="*/ 201 h 287"/>
                <a:gd name="T80" fmla="*/ 539 w 680"/>
                <a:gd name="T81" fmla="*/ 204 h 287"/>
                <a:gd name="T82" fmla="*/ 513 w 680"/>
                <a:gd name="T83" fmla="*/ 226 h 287"/>
                <a:gd name="T84" fmla="*/ 497 w 680"/>
                <a:gd name="T85" fmla="*/ 262 h 287"/>
                <a:gd name="T86" fmla="*/ 492 w 680"/>
                <a:gd name="T87" fmla="*/ 287 h 287"/>
                <a:gd name="T88" fmla="*/ 466 w 680"/>
                <a:gd name="T89" fmla="*/ 287 h 287"/>
                <a:gd name="T90" fmla="*/ 409 w 680"/>
                <a:gd name="T91" fmla="*/ 287 h 287"/>
                <a:gd name="T92" fmla="*/ 338 w 680"/>
                <a:gd name="T93" fmla="*/ 287 h 287"/>
                <a:gd name="T94" fmla="*/ 268 w 680"/>
                <a:gd name="T95" fmla="*/ 287 h 287"/>
                <a:gd name="T96" fmla="*/ 211 w 680"/>
                <a:gd name="T97" fmla="*/ 287 h 287"/>
                <a:gd name="T98" fmla="*/ 182 w 680"/>
                <a:gd name="T99" fmla="*/ 287 h 287"/>
                <a:gd name="T100" fmla="*/ 177 w 680"/>
                <a:gd name="T101" fmla="*/ 254 h 287"/>
                <a:gd name="T102" fmla="*/ 159 w 680"/>
                <a:gd name="T103" fmla="*/ 220 h 287"/>
                <a:gd name="T104" fmla="*/ 130 w 680"/>
                <a:gd name="T105" fmla="*/ 201 h 287"/>
                <a:gd name="T106" fmla="*/ 99 w 680"/>
                <a:gd name="T107" fmla="*/ 204 h 287"/>
                <a:gd name="T108" fmla="*/ 73 w 680"/>
                <a:gd name="T109" fmla="*/ 226 h 287"/>
                <a:gd name="T110" fmla="*/ 57 w 680"/>
                <a:gd name="T111" fmla="*/ 262 h 287"/>
                <a:gd name="T112" fmla="*/ 44 w 680"/>
                <a:gd name="T113" fmla="*/ 287 h 287"/>
                <a:gd name="T114" fmla="*/ 15 w 680"/>
                <a:gd name="T115" fmla="*/ 287 h 287"/>
                <a:gd name="T116" fmla="*/ 5 w 680"/>
                <a:gd name="T117" fmla="*/ 284 h 287"/>
                <a:gd name="T118" fmla="*/ 0 w 680"/>
                <a:gd name="T119" fmla="*/ 256 h 287"/>
                <a:gd name="T120" fmla="*/ 0 w 680"/>
                <a:gd name="T121" fmla="*/ 220 h 287"/>
                <a:gd name="T122" fmla="*/ 10 w 680"/>
                <a:gd name="T123" fmla="*/ 209 h 287"/>
                <a:gd name="T124" fmla="*/ 15 w 680"/>
                <a:gd name="T125" fmla="*/ 154 h 2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0"/>
                <a:gd name="T190" fmla="*/ 0 h 287"/>
                <a:gd name="T191" fmla="*/ 680 w 680"/>
                <a:gd name="T192" fmla="*/ 287 h 28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0" h="287">
                  <a:moveTo>
                    <a:pt x="47" y="154"/>
                  </a:moveTo>
                  <a:lnTo>
                    <a:pt x="49" y="149"/>
                  </a:lnTo>
                  <a:lnTo>
                    <a:pt x="49" y="143"/>
                  </a:lnTo>
                  <a:lnTo>
                    <a:pt x="49" y="138"/>
                  </a:lnTo>
                  <a:lnTo>
                    <a:pt x="52" y="132"/>
                  </a:lnTo>
                  <a:lnTo>
                    <a:pt x="55" y="129"/>
                  </a:lnTo>
                  <a:lnTo>
                    <a:pt x="57" y="124"/>
                  </a:lnTo>
                  <a:lnTo>
                    <a:pt x="57" y="118"/>
                  </a:lnTo>
                  <a:lnTo>
                    <a:pt x="62" y="113"/>
                  </a:lnTo>
                  <a:lnTo>
                    <a:pt x="65" y="110"/>
                  </a:lnTo>
                  <a:lnTo>
                    <a:pt x="68" y="105"/>
                  </a:lnTo>
                  <a:lnTo>
                    <a:pt x="73" y="99"/>
                  </a:lnTo>
                  <a:lnTo>
                    <a:pt x="78" y="94"/>
                  </a:lnTo>
                  <a:lnTo>
                    <a:pt x="83" y="88"/>
                  </a:lnTo>
                  <a:lnTo>
                    <a:pt x="88" y="80"/>
                  </a:lnTo>
                  <a:lnTo>
                    <a:pt x="94" y="74"/>
                  </a:lnTo>
                  <a:lnTo>
                    <a:pt x="99" y="66"/>
                  </a:lnTo>
                  <a:lnTo>
                    <a:pt x="107" y="58"/>
                  </a:lnTo>
                  <a:lnTo>
                    <a:pt x="112" y="49"/>
                  </a:lnTo>
                  <a:lnTo>
                    <a:pt x="117" y="44"/>
                  </a:lnTo>
                  <a:lnTo>
                    <a:pt x="122" y="36"/>
                  </a:lnTo>
                  <a:lnTo>
                    <a:pt x="127" y="30"/>
                  </a:lnTo>
                  <a:lnTo>
                    <a:pt x="133" y="25"/>
                  </a:lnTo>
                  <a:lnTo>
                    <a:pt x="138" y="19"/>
                  </a:lnTo>
                  <a:lnTo>
                    <a:pt x="112" y="19"/>
                  </a:lnTo>
                  <a:lnTo>
                    <a:pt x="112" y="16"/>
                  </a:lnTo>
                  <a:lnTo>
                    <a:pt x="114" y="16"/>
                  </a:lnTo>
                  <a:lnTo>
                    <a:pt x="114" y="14"/>
                  </a:lnTo>
                  <a:lnTo>
                    <a:pt x="117" y="11"/>
                  </a:lnTo>
                  <a:lnTo>
                    <a:pt x="120" y="8"/>
                  </a:lnTo>
                  <a:lnTo>
                    <a:pt x="122" y="5"/>
                  </a:lnTo>
                  <a:lnTo>
                    <a:pt x="125" y="3"/>
                  </a:lnTo>
                  <a:lnTo>
                    <a:pt x="127" y="3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38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4" y="0"/>
                  </a:lnTo>
                  <a:lnTo>
                    <a:pt x="172" y="0"/>
                  </a:lnTo>
                  <a:lnTo>
                    <a:pt x="180" y="0"/>
                  </a:lnTo>
                  <a:lnTo>
                    <a:pt x="187" y="0"/>
                  </a:lnTo>
                  <a:lnTo>
                    <a:pt x="198" y="0"/>
                  </a:lnTo>
                  <a:lnTo>
                    <a:pt x="206" y="0"/>
                  </a:lnTo>
                  <a:lnTo>
                    <a:pt x="216" y="0"/>
                  </a:lnTo>
                  <a:lnTo>
                    <a:pt x="226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58" y="0"/>
                  </a:lnTo>
                  <a:lnTo>
                    <a:pt x="268" y="0"/>
                  </a:lnTo>
                  <a:lnTo>
                    <a:pt x="281" y="0"/>
                  </a:lnTo>
                  <a:lnTo>
                    <a:pt x="292" y="0"/>
                  </a:lnTo>
                  <a:lnTo>
                    <a:pt x="299" y="0"/>
                  </a:lnTo>
                  <a:lnTo>
                    <a:pt x="310" y="0"/>
                  </a:lnTo>
                  <a:lnTo>
                    <a:pt x="320" y="0"/>
                  </a:lnTo>
                  <a:lnTo>
                    <a:pt x="328" y="0"/>
                  </a:lnTo>
                  <a:lnTo>
                    <a:pt x="338" y="0"/>
                  </a:lnTo>
                  <a:lnTo>
                    <a:pt x="346" y="0"/>
                  </a:lnTo>
                  <a:lnTo>
                    <a:pt x="351" y="0"/>
                  </a:lnTo>
                  <a:lnTo>
                    <a:pt x="359" y="0"/>
                  </a:lnTo>
                  <a:lnTo>
                    <a:pt x="364" y="0"/>
                  </a:lnTo>
                  <a:lnTo>
                    <a:pt x="370" y="0"/>
                  </a:lnTo>
                  <a:lnTo>
                    <a:pt x="372" y="0"/>
                  </a:lnTo>
                  <a:lnTo>
                    <a:pt x="375" y="0"/>
                  </a:lnTo>
                  <a:lnTo>
                    <a:pt x="377" y="0"/>
                  </a:lnTo>
                  <a:lnTo>
                    <a:pt x="380" y="0"/>
                  </a:lnTo>
                  <a:lnTo>
                    <a:pt x="383" y="3"/>
                  </a:lnTo>
                  <a:lnTo>
                    <a:pt x="388" y="5"/>
                  </a:lnTo>
                  <a:lnTo>
                    <a:pt x="391" y="8"/>
                  </a:lnTo>
                  <a:lnTo>
                    <a:pt x="396" y="11"/>
                  </a:lnTo>
                  <a:lnTo>
                    <a:pt x="398" y="16"/>
                  </a:lnTo>
                  <a:lnTo>
                    <a:pt x="401" y="19"/>
                  </a:lnTo>
                  <a:lnTo>
                    <a:pt x="404" y="25"/>
                  </a:lnTo>
                  <a:lnTo>
                    <a:pt x="401" y="25"/>
                  </a:lnTo>
                  <a:lnTo>
                    <a:pt x="398" y="25"/>
                  </a:lnTo>
                  <a:lnTo>
                    <a:pt x="393" y="25"/>
                  </a:lnTo>
                  <a:lnTo>
                    <a:pt x="391" y="25"/>
                  </a:lnTo>
                  <a:lnTo>
                    <a:pt x="385" y="25"/>
                  </a:lnTo>
                  <a:lnTo>
                    <a:pt x="380" y="25"/>
                  </a:lnTo>
                  <a:lnTo>
                    <a:pt x="377" y="25"/>
                  </a:lnTo>
                  <a:lnTo>
                    <a:pt x="453" y="116"/>
                  </a:lnTo>
                  <a:lnTo>
                    <a:pt x="437" y="118"/>
                  </a:lnTo>
                  <a:lnTo>
                    <a:pt x="377" y="44"/>
                  </a:lnTo>
                  <a:lnTo>
                    <a:pt x="388" y="118"/>
                  </a:lnTo>
                  <a:lnTo>
                    <a:pt x="385" y="118"/>
                  </a:lnTo>
                  <a:lnTo>
                    <a:pt x="383" y="118"/>
                  </a:lnTo>
                  <a:lnTo>
                    <a:pt x="380" y="118"/>
                  </a:lnTo>
                  <a:lnTo>
                    <a:pt x="377" y="118"/>
                  </a:lnTo>
                  <a:lnTo>
                    <a:pt x="375" y="118"/>
                  </a:lnTo>
                  <a:lnTo>
                    <a:pt x="372" y="118"/>
                  </a:lnTo>
                  <a:lnTo>
                    <a:pt x="362" y="25"/>
                  </a:lnTo>
                  <a:lnTo>
                    <a:pt x="354" y="25"/>
                  </a:lnTo>
                  <a:lnTo>
                    <a:pt x="349" y="25"/>
                  </a:lnTo>
                  <a:lnTo>
                    <a:pt x="344" y="25"/>
                  </a:lnTo>
                  <a:lnTo>
                    <a:pt x="338" y="25"/>
                  </a:lnTo>
                  <a:lnTo>
                    <a:pt x="333" y="25"/>
                  </a:lnTo>
                  <a:lnTo>
                    <a:pt x="325" y="25"/>
                  </a:lnTo>
                  <a:lnTo>
                    <a:pt x="320" y="25"/>
                  </a:lnTo>
                  <a:lnTo>
                    <a:pt x="315" y="25"/>
                  </a:lnTo>
                  <a:lnTo>
                    <a:pt x="307" y="25"/>
                  </a:lnTo>
                  <a:lnTo>
                    <a:pt x="302" y="25"/>
                  </a:lnTo>
                  <a:lnTo>
                    <a:pt x="294" y="25"/>
                  </a:lnTo>
                  <a:lnTo>
                    <a:pt x="289" y="25"/>
                  </a:lnTo>
                  <a:lnTo>
                    <a:pt x="281" y="25"/>
                  </a:lnTo>
                  <a:lnTo>
                    <a:pt x="276" y="25"/>
                  </a:lnTo>
                  <a:lnTo>
                    <a:pt x="268" y="25"/>
                  </a:lnTo>
                  <a:lnTo>
                    <a:pt x="260" y="25"/>
                  </a:lnTo>
                  <a:lnTo>
                    <a:pt x="266" y="118"/>
                  </a:lnTo>
                  <a:lnTo>
                    <a:pt x="263" y="118"/>
                  </a:lnTo>
                  <a:lnTo>
                    <a:pt x="260" y="118"/>
                  </a:lnTo>
                  <a:lnTo>
                    <a:pt x="258" y="118"/>
                  </a:lnTo>
                  <a:lnTo>
                    <a:pt x="255" y="118"/>
                  </a:lnTo>
                  <a:lnTo>
                    <a:pt x="252" y="118"/>
                  </a:lnTo>
                  <a:lnTo>
                    <a:pt x="250" y="118"/>
                  </a:lnTo>
                  <a:lnTo>
                    <a:pt x="245" y="25"/>
                  </a:lnTo>
                  <a:lnTo>
                    <a:pt x="237" y="25"/>
                  </a:lnTo>
                  <a:lnTo>
                    <a:pt x="229" y="25"/>
                  </a:lnTo>
                  <a:lnTo>
                    <a:pt x="219" y="25"/>
                  </a:lnTo>
                  <a:lnTo>
                    <a:pt x="211" y="25"/>
                  </a:lnTo>
                  <a:lnTo>
                    <a:pt x="203" y="25"/>
                  </a:lnTo>
                  <a:lnTo>
                    <a:pt x="198" y="25"/>
                  </a:lnTo>
                  <a:lnTo>
                    <a:pt x="190" y="25"/>
                  </a:lnTo>
                  <a:lnTo>
                    <a:pt x="185" y="25"/>
                  </a:lnTo>
                  <a:lnTo>
                    <a:pt x="180" y="25"/>
                  </a:lnTo>
                  <a:lnTo>
                    <a:pt x="174" y="25"/>
                  </a:lnTo>
                  <a:lnTo>
                    <a:pt x="169" y="25"/>
                  </a:lnTo>
                  <a:lnTo>
                    <a:pt x="167" y="25"/>
                  </a:lnTo>
                  <a:lnTo>
                    <a:pt x="161" y="25"/>
                  </a:lnTo>
                  <a:lnTo>
                    <a:pt x="159" y="25"/>
                  </a:lnTo>
                  <a:lnTo>
                    <a:pt x="99" y="118"/>
                  </a:lnTo>
                  <a:lnTo>
                    <a:pt x="437" y="118"/>
                  </a:lnTo>
                  <a:lnTo>
                    <a:pt x="484" y="105"/>
                  </a:lnTo>
                  <a:lnTo>
                    <a:pt x="489" y="105"/>
                  </a:lnTo>
                  <a:lnTo>
                    <a:pt x="497" y="107"/>
                  </a:lnTo>
                  <a:lnTo>
                    <a:pt x="508" y="113"/>
                  </a:lnTo>
                  <a:lnTo>
                    <a:pt x="521" y="116"/>
                  </a:lnTo>
                  <a:lnTo>
                    <a:pt x="534" y="121"/>
                  </a:lnTo>
                  <a:lnTo>
                    <a:pt x="549" y="124"/>
                  </a:lnTo>
                  <a:lnTo>
                    <a:pt x="565" y="129"/>
                  </a:lnTo>
                  <a:lnTo>
                    <a:pt x="581" y="135"/>
                  </a:lnTo>
                  <a:lnTo>
                    <a:pt x="596" y="140"/>
                  </a:lnTo>
                  <a:lnTo>
                    <a:pt x="609" y="146"/>
                  </a:lnTo>
                  <a:lnTo>
                    <a:pt x="625" y="152"/>
                  </a:lnTo>
                  <a:lnTo>
                    <a:pt x="635" y="157"/>
                  </a:lnTo>
                  <a:lnTo>
                    <a:pt x="648" y="163"/>
                  </a:lnTo>
                  <a:lnTo>
                    <a:pt x="656" y="168"/>
                  </a:lnTo>
                  <a:lnTo>
                    <a:pt x="661" y="174"/>
                  </a:lnTo>
                  <a:lnTo>
                    <a:pt x="667" y="176"/>
                  </a:lnTo>
                  <a:lnTo>
                    <a:pt x="667" y="185"/>
                  </a:lnTo>
                  <a:lnTo>
                    <a:pt x="667" y="193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2" y="204"/>
                  </a:lnTo>
                  <a:lnTo>
                    <a:pt x="674" y="204"/>
                  </a:lnTo>
                  <a:lnTo>
                    <a:pt x="674" y="207"/>
                  </a:lnTo>
                  <a:lnTo>
                    <a:pt x="677" y="209"/>
                  </a:lnTo>
                  <a:lnTo>
                    <a:pt x="677" y="212"/>
                  </a:lnTo>
                  <a:lnTo>
                    <a:pt x="680" y="218"/>
                  </a:lnTo>
                  <a:lnTo>
                    <a:pt x="680" y="223"/>
                  </a:lnTo>
                  <a:lnTo>
                    <a:pt x="680" y="234"/>
                  </a:lnTo>
                  <a:lnTo>
                    <a:pt x="680" y="240"/>
                  </a:lnTo>
                  <a:lnTo>
                    <a:pt x="680" y="243"/>
                  </a:lnTo>
                  <a:lnTo>
                    <a:pt x="680" y="245"/>
                  </a:lnTo>
                  <a:lnTo>
                    <a:pt x="680" y="248"/>
                  </a:lnTo>
                  <a:lnTo>
                    <a:pt x="680" y="251"/>
                  </a:lnTo>
                  <a:lnTo>
                    <a:pt x="677" y="254"/>
                  </a:lnTo>
                  <a:lnTo>
                    <a:pt x="677" y="256"/>
                  </a:lnTo>
                  <a:lnTo>
                    <a:pt x="674" y="259"/>
                  </a:lnTo>
                  <a:lnTo>
                    <a:pt x="672" y="259"/>
                  </a:lnTo>
                  <a:lnTo>
                    <a:pt x="669" y="262"/>
                  </a:lnTo>
                  <a:lnTo>
                    <a:pt x="669" y="273"/>
                  </a:lnTo>
                  <a:lnTo>
                    <a:pt x="622" y="287"/>
                  </a:lnTo>
                  <a:lnTo>
                    <a:pt x="620" y="278"/>
                  </a:lnTo>
                  <a:lnTo>
                    <a:pt x="620" y="270"/>
                  </a:lnTo>
                  <a:lnTo>
                    <a:pt x="617" y="262"/>
                  </a:lnTo>
                  <a:lnTo>
                    <a:pt x="617" y="254"/>
                  </a:lnTo>
                  <a:lnTo>
                    <a:pt x="615" y="245"/>
                  </a:lnTo>
                  <a:lnTo>
                    <a:pt x="609" y="240"/>
                  </a:lnTo>
                  <a:lnTo>
                    <a:pt x="607" y="232"/>
                  </a:lnTo>
                  <a:lnTo>
                    <a:pt x="601" y="226"/>
                  </a:lnTo>
                  <a:lnTo>
                    <a:pt x="599" y="220"/>
                  </a:lnTo>
                  <a:lnTo>
                    <a:pt x="594" y="215"/>
                  </a:lnTo>
                  <a:lnTo>
                    <a:pt x="588" y="212"/>
                  </a:lnTo>
                  <a:lnTo>
                    <a:pt x="583" y="207"/>
                  </a:lnTo>
                  <a:lnTo>
                    <a:pt x="575" y="204"/>
                  </a:lnTo>
                  <a:lnTo>
                    <a:pt x="570" y="201"/>
                  </a:lnTo>
                  <a:lnTo>
                    <a:pt x="565" y="201"/>
                  </a:lnTo>
                  <a:lnTo>
                    <a:pt x="557" y="201"/>
                  </a:lnTo>
                  <a:lnTo>
                    <a:pt x="552" y="201"/>
                  </a:lnTo>
                  <a:lnTo>
                    <a:pt x="544" y="201"/>
                  </a:lnTo>
                  <a:lnTo>
                    <a:pt x="539" y="204"/>
                  </a:lnTo>
                  <a:lnTo>
                    <a:pt x="534" y="207"/>
                  </a:lnTo>
                  <a:lnTo>
                    <a:pt x="529" y="212"/>
                  </a:lnTo>
                  <a:lnTo>
                    <a:pt x="523" y="215"/>
                  </a:lnTo>
                  <a:lnTo>
                    <a:pt x="518" y="220"/>
                  </a:lnTo>
                  <a:lnTo>
                    <a:pt x="513" y="226"/>
                  </a:lnTo>
                  <a:lnTo>
                    <a:pt x="508" y="232"/>
                  </a:lnTo>
                  <a:lnTo>
                    <a:pt x="505" y="240"/>
                  </a:lnTo>
                  <a:lnTo>
                    <a:pt x="503" y="245"/>
                  </a:lnTo>
                  <a:lnTo>
                    <a:pt x="500" y="254"/>
                  </a:lnTo>
                  <a:lnTo>
                    <a:pt x="497" y="262"/>
                  </a:lnTo>
                  <a:lnTo>
                    <a:pt x="495" y="270"/>
                  </a:lnTo>
                  <a:lnTo>
                    <a:pt x="495" y="278"/>
                  </a:lnTo>
                  <a:lnTo>
                    <a:pt x="495" y="287"/>
                  </a:lnTo>
                  <a:lnTo>
                    <a:pt x="492" y="287"/>
                  </a:lnTo>
                  <a:lnTo>
                    <a:pt x="489" y="287"/>
                  </a:lnTo>
                  <a:lnTo>
                    <a:pt x="487" y="287"/>
                  </a:lnTo>
                  <a:lnTo>
                    <a:pt x="479" y="287"/>
                  </a:lnTo>
                  <a:lnTo>
                    <a:pt x="474" y="287"/>
                  </a:lnTo>
                  <a:lnTo>
                    <a:pt x="466" y="287"/>
                  </a:lnTo>
                  <a:lnTo>
                    <a:pt x="456" y="287"/>
                  </a:lnTo>
                  <a:lnTo>
                    <a:pt x="445" y="287"/>
                  </a:lnTo>
                  <a:lnTo>
                    <a:pt x="432" y="287"/>
                  </a:lnTo>
                  <a:lnTo>
                    <a:pt x="422" y="287"/>
                  </a:lnTo>
                  <a:lnTo>
                    <a:pt x="409" y="287"/>
                  </a:lnTo>
                  <a:lnTo>
                    <a:pt x="396" y="287"/>
                  </a:lnTo>
                  <a:lnTo>
                    <a:pt x="380" y="287"/>
                  </a:lnTo>
                  <a:lnTo>
                    <a:pt x="367" y="287"/>
                  </a:lnTo>
                  <a:lnTo>
                    <a:pt x="351" y="287"/>
                  </a:lnTo>
                  <a:lnTo>
                    <a:pt x="338" y="287"/>
                  </a:lnTo>
                  <a:lnTo>
                    <a:pt x="323" y="287"/>
                  </a:lnTo>
                  <a:lnTo>
                    <a:pt x="310" y="287"/>
                  </a:lnTo>
                  <a:lnTo>
                    <a:pt x="294" y="287"/>
                  </a:lnTo>
                  <a:lnTo>
                    <a:pt x="281" y="287"/>
                  </a:lnTo>
                  <a:lnTo>
                    <a:pt x="268" y="287"/>
                  </a:lnTo>
                  <a:lnTo>
                    <a:pt x="255" y="287"/>
                  </a:lnTo>
                  <a:lnTo>
                    <a:pt x="242" y="287"/>
                  </a:lnTo>
                  <a:lnTo>
                    <a:pt x="229" y="287"/>
                  </a:lnTo>
                  <a:lnTo>
                    <a:pt x="219" y="287"/>
                  </a:lnTo>
                  <a:lnTo>
                    <a:pt x="211" y="287"/>
                  </a:lnTo>
                  <a:lnTo>
                    <a:pt x="203" y="287"/>
                  </a:lnTo>
                  <a:lnTo>
                    <a:pt x="195" y="287"/>
                  </a:lnTo>
                  <a:lnTo>
                    <a:pt x="190" y="287"/>
                  </a:lnTo>
                  <a:lnTo>
                    <a:pt x="185" y="287"/>
                  </a:lnTo>
                  <a:lnTo>
                    <a:pt x="182" y="287"/>
                  </a:lnTo>
                  <a:lnTo>
                    <a:pt x="182" y="278"/>
                  </a:lnTo>
                  <a:lnTo>
                    <a:pt x="180" y="270"/>
                  </a:lnTo>
                  <a:lnTo>
                    <a:pt x="180" y="262"/>
                  </a:lnTo>
                  <a:lnTo>
                    <a:pt x="177" y="254"/>
                  </a:lnTo>
                  <a:lnTo>
                    <a:pt x="174" y="245"/>
                  </a:lnTo>
                  <a:lnTo>
                    <a:pt x="172" y="240"/>
                  </a:lnTo>
                  <a:lnTo>
                    <a:pt x="167" y="232"/>
                  </a:lnTo>
                  <a:lnTo>
                    <a:pt x="164" y="226"/>
                  </a:lnTo>
                  <a:lnTo>
                    <a:pt x="159" y="220"/>
                  </a:lnTo>
                  <a:lnTo>
                    <a:pt x="154" y="215"/>
                  </a:lnTo>
                  <a:lnTo>
                    <a:pt x="148" y="212"/>
                  </a:lnTo>
                  <a:lnTo>
                    <a:pt x="143" y="207"/>
                  </a:lnTo>
                  <a:lnTo>
                    <a:pt x="138" y="204"/>
                  </a:lnTo>
                  <a:lnTo>
                    <a:pt x="130" y="201"/>
                  </a:lnTo>
                  <a:lnTo>
                    <a:pt x="125" y="201"/>
                  </a:lnTo>
                  <a:lnTo>
                    <a:pt x="117" y="201"/>
                  </a:lnTo>
                  <a:lnTo>
                    <a:pt x="112" y="201"/>
                  </a:lnTo>
                  <a:lnTo>
                    <a:pt x="104" y="201"/>
                  </a:lnTo>
                  <a:lnTo>
                    <a:pt x="99" y="204"/>
                  </a:lnTo>
                  <a:lnTo>
                    <a:pt x="94" y="207"/>
                  </a:lnTo>
                  <a:lnTo>
                    <a:pt x="88" y="212"/>
                  </a:lnTo>
                  <a:lnTo>
                    <a:pt x="83" y="215"/>
                  </a:lnTo>
                  <a:lnTo>
                    <a:pt x="78" y="220"/>
                  </a:lnTo>
                  <a:lnTo>
                    <a:pt x="73" y="226"/>
                  </a:lnTo>
                  <a:lnTo>
                    <a:pt x="70" y="232"/>
                  </a:lnTo>
                  <a:lnTo>
                    <a:pt x="65" y="240"/>
                  </a:lnTo>
                  <a:lnTo>
                    <a:pt x="62" y="245"/>
                  </a:lnTo>
                  <a:lnTo>
                    <a:pt x="60" y="254"/>
                  </a:lnTo>
                  <a:lnTo>
                    <a:pt x="57" y="262"/>
                  </a:lnTo>
                  <a:lnTo>
                    <a:pt x="57" y="270"/>
                  </a:lnTo>
                  <a:lnTo>
                    <a:pt x="55" y="278"/>
                  </a:lnTo>
                  <a:lnTo>
                    <a:pt x="55" y="287"/>
                  </a:lnTo>
                  <a:lnTo>
                    <a:pt x="49" y="287"/>
                  </a:lnTo>
                  <a:lnTo>
                    <a:pt x="44" y="287"/>
                  </a:lnTo>
                  <a:lnTo>
                    <a:pt x="39" y="287"/>
                  </a:lnTo>
                  <a:lnTo>
                    <a:pt x="31" y="287"/>
                  </a:lnTo>
                  <a:lnTo>
                    <a:pt x="26" y="287"/>
                  </a:lnTo>
                  <a:lnTo>
                    <a:pt x="21" y="287"/>
                  </a:lnTo>
                  <a:lnTo>
                    <a:pt x="15" y="287"/>
                  </a:lnTo>
                  <a:lnTo>
                    <a:pt x="13" y="287"/>
                  </a:lnTo>
                  <a:lnTo>
                    <a:pt x="10" y="287"/>
                  </a:lnTo>
                  <a:lnTo>
                    <a:pt x="8" y="287"/>
                  </a:lnTo>
                  <a:lnTo>
                    <a:pt x="5" y="284"/>
                  </a:lnTo>
                  <a:lnTo>
                    <a:pt x="2" y="281"/>
                  </a:lnTo>
                  <a:lnTo>
                    <a:pt x="2" y="278"/>
                  </a:lnTo>
                  <a:lnTo>
                    <a:pt x="0" y="273"/>
                  </a:lnTo>
                  <a:lnTo>
                    <a:pt x="0" y="267"/>
                  </a:lnTo>
                  <a:lnTo>
                    <a:pt x="0" y="256"/>
                  </a:lnTo>
                  <a:lnTo>
                    <a:pt x="0" y="248"/>
                  </a:lnTo>
                  <a:lnTo>
                    <a:pt x="0" y="237"/>
                  </a:lnTo>
                  <a:lnTo>
                    <a:pt x="0" y="229"/>
                  </a:lnTo>
                  <a:lnTo>
                    <a:pt x="0" y="223"/>
                  </a:lnTo>
                  <a:lnTo>
                    <a:pt x="0" y="220"/>
                  </a:lnTo>
                  <a:lnTo>
                    <a:pt x="2" y="218"/>
                  </a:lnTo>
                  <a:lnTo>
                    <a:pt x="2" y="215"/>
                  </a:lnTo>
                  <a:lnTo>
                    <a:pt x="5" y="212"/>
                  </a:lnTo>
                  <a:lnTo>
                    <a:pt x="8" y="209"/>
                  </a:lnTo>
                  <a:lnTo>
                    <a:pt x="10" y="209"/>
                  </a:lnTo>
                  <a:lnTo>
                    <a:pt x="15" y="209"/>
                  </a:lnTo>
                  <a:lnTo>
                    <a:pt x="15" y="196"/>
                  </a:lnTo>
                  <a:lnTo>
                    <a:pt x="15" y="182"/>
                  </a:lnTo>
                  <a:lnTo>
                    <a:pt x="15" y="165"/>
                  </a:lnTo>
                  <a:lnTo>
                    <a:pt x="15" y="154"/>
                  </a:lnTo>
                  <a:lnTo>
                    <a:pt x="4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40" name="Freeform 83">
              <a:extLst>
                <a:ext uri="{FF2B5EF4-FFF2-40B4-BE49-F238E27FC236}">
                  <a16:creationId xmlns:a16="http://schemas.microsoft.com/office/drawing/2014/main" id="{53C97241-922A-4216-A473-64241AC66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" y="2679"/>
              <a:ext cx="88" cy="82"/>
            </a:xfrm>
            <a:custGeom>
              <a:avLst/>
              <a:gdLst>
                <a:gd name="T0" fmla="*/ 8 w 88"/>
                <a:gd name="T1" fmla="*/ 0 h 82"/>
                <a:gd name="T2" fmla="*/ 0 w 88"/>
                <a:gd name="T3" fmla="*/ 0 h 82"/>
                <a:gd name="T4" fmla="*/ 83 w 88"/>
                <a:gd name="T5" fmla="*/ 82 h 82"/>
                <a:gd name="T6" fmla="*/ 88 w 88"/>
                <a:gd name="T7" fmla="*/ 80 h 82"/>
                <a:gd name="T8" fmla="*/ 8 w 88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2"/>
                <a:gd name="T17" fmla="*/ 88 w 88"/>
                <a:gd name="T18" fmla="*/ 82 h 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2">
                  <a:moveTo>
                    <a:pt x="8" y="0"/>
                  </a:moveTo>
                  <a:lnTo>
                    <a:pt x="0" y="0"/>
                  </a:lnTo>
                  <a:lnTo>
                    <a:pt x="83" y="82"/>
                  </a:lnTo>
                  <a:lnTo>
                    <a:pt x="88" y="8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41" name="Freeform 84">
              <a:extLst>
                <a:ext uri="{FF2B5EF4-FFF2-40B4-BE49-F238E27FC236}">
                  <a16:creationId xmlns:a16="http://schemas.microsoft.com/office/drawing/2014/main" id="{1D69BB7F-2BFA-4C64-A5FC-EEBABC595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" y="2681"/>
              <a:ext cx="107" cy="116"/>
            </a:xfrm>
            <a:custGeom>
              <a:avLst/>
              <a:gdLst>
                <a:gd name="T0" fmla="*/ 107 w 107"/>
                <a:gd name="T1" fmla="*/ 0 h 116"/>
                <a:gd name="T2" fmla="*/ 92 w 107"/>
                <a:gd name="T3" fmla="*/ 0 h 116"/>
                <a:gd name="T4" fmla="*/ 89 w 107"/>
                <a:gd name="T5" fmla="*/ 6 h 116"/>
                <a:gd name="T6" fmla="*/ 84 w 107"/>
                <a:gd name="T7" fmla="*/ 11 h 116"/>
                <a:gd name="T8" fmla="*/ 79 w 107"/>
                <a:gd name="T9" fmla="*/ 17 h 116"/>
                <a:gd name="T10" fmla="*/ 71 w 107"/>
                <a:gd name="T11" fmla="*/ 22 h 116"/>
                <a:gd name="T12" fmla="*/ 66 w 107"/>
                <a:gd name="T13" fmla="*/ 31 h 116"/>
                <a:gd name="T14" fmla="*/ 60 w 107"/>
                <a:gd name="T15" fmla="*/ 36 h 116"/>
                <a:gd name="T16" fmla="*/ 53 w 107"/>
                <a:gd name="T17" fmla="*/ 45 h 116"/>
                <a:gd name="T18" fmla="*/ 47 w 107"/>
                <a:gd name="T19" fmla="*/ 50 h 116"/>
                <a:gd name="T20" fmla="*/ 42 w 107"/>
                <a:gd name="T21" fmla="*/ 56 h 116"/>
                <a:gd name="T22" fmla="*/ 37 w 107"/>
                <a:gd name="T23" fmla="*/ 61 h 116"/>
                <a:gd name="T24" fmla="*/ 29 w 107"/>
                <a:gd name="T25" fmla="*/ 69 h 116"/>
                <a:gd name="T26" fmla="*/ 27 w 107"/>
                <a:gd name="T27" fmla="*/ 75 h 116"/>
                <a:gd name="T28" fmla="*/ 21 w 107"/>
                <a:gd name="T29" fmla="*/ 78 h 116"/>
                <a:gd name="T30" fmla="*/ 19 w 107"/>
                <a:gd name="T31" fmla="*/ 83 h 116"/>
                <a:gd name="T32" fmla="*/ 16 w 107"/>
                <a:gd name="T33" fmla="*/ 86 h 116"/>
                <a:gd name="T34" fmla="*/ 14 w 107"/>
                <a:gd name="T35" fmla="*/ 86 h 116"/>
                <a:gd name="T36" fmla="*/ 14 w 107"/>
                <a:gd name="T37" fmla="*/ 89 h 116"/>
                <a:gd name="T38" fmla="*/ 11 w 107"/>
                <a:gd name="T39" fmla="*/ 91 h 116"/>
                <a:gd name="T40" fmla="*/ 8 w 107"/>
                <a:gd name="T41" fmla="*/ 94 h 116"/>
                <a:gd name="T42" fmla="*/ 6 w 107"/>
                <a:gd name="T43" fmla="*/ 100 h 116"/>
                <a:gd name="T44" fmla="*/ 6 w 107"/>
                <a:gd name="T45" fmla="*/ 102 h 116"/>
                <a:gd name="T46" fmla="*/ 3 w 107"/>
                <a:gd name="T47" fmla="*/ 108 h 116"/>
                <a:gd name="T48" fmla="*/ 3 w 107"/>
                <a:gd name="T49" fmla="*/ 111 h 116"/>
                <a:gd name="T50" fmla="*/ 0 w 107"/>
                <a:gd name="T51" fmla="*/ 116 h 116"/>
                <a:gd name="T52" fmla="*/ 24 w 107"/>
                <a:gd name="T53" fmla="*/ 116 h 116"/>
                <a:gd name="T54" fmla="*/ 27 w 107"/>
                <a:gd name="T55" fmla="*/ 111 h 116"/>
                <a:gd name="T56" fmla="*/ 29 w 107"/>
                <a:gd name="T57" fmla="*/ 108 h 116"/>
                <a:gd name="T58" fmla="*/ 29 w 107"/>
                <a:gd name="T59" fmla="*/ 102 h 116"/>
                <a:gd name="T60" fmla="*/ 32 w 107"/>
                <a:gd name="T61" fmla="*/ 100 h 116"/>
                <a:gd name="T62" fmla="*/ 34 w 107"/>
                <a:gd name="T63" fmla="*/ 94 h 116"/>
                <a:gd name="T64" fmla="*/ 34 w 107"/>
                <a:gd name="T65" fmla="*/ 91 h 116"/>
                <a:gd name="T66" fmla="*/ 37 w 107"/>
                <a:gd name="T67" fmla="*/ 89 h 116"/>
                <a:gd name="T68" fmla="*/ 37 w 107"/>
                <a:gd name="T69" fmla="*/ 86 h 116"/>
                <a:gd name="T70" fmla="*/ 40 w 107"/>
                <a:gd name="T71" fmla="*/ 86 h 116"/>
                <a:gd name="T72" fmla="*/ 42 w 107"/>
                <a:gd name="T73" fmla="*/ 83 h 116"/>
                <a:gd name="T74" fmla="*/ 45 w 107"/>
                <a:gd name="T75" fmla="*/ 78 h 116"/>
                <a:gd name="T76" fmla="*/ 47 w 107"/>
                <a:gd name="T77" fmla="*/ 75 h 116"/>
                <a:gd name="T78" fmla="*/ 53 w 107"/>
                <a:gd name="T79" fmla="*/ 69 h 116"/>
                <a:gd name="T80" fmla="*/ 58 w 107"/>
                <a:gd name="T81" fmla="*/ 61 h 116"/>
                <a:gd name="T82" fmla="*/ 63 w 107"/>
                <a:gd name="T83" fmla="*/ 56 h 116"/>
                <a:gd name="T84" fmla="*/ 68 w 107"/>
                <a:gd name="T85" fmla="*/ 50 h 116"/>
                <a:gd name="T86" fmla="*/ 71 w 107"/>
                <a:gd name="T87" fmla="*/ 45 h 116"/>
                <a:gd name="T88" fmla="*/ 79 w 107"/>
                <a:gd name="T89" fmla="*/ 36 h 116"/>
                <a:gd name="T90" fmla="*/ 84 w 107"/>
                <a:gd name="T91" fmla="*/ 31 h 116"/>
                <a:gd name="T92" fmla="*/ 89 w 107"/>
                <a:gd name="T93" fmla="*/ 22 h 116"/>
                <a:gd name="T94" fmla="*/ 94 w 107"/>
                <a:gd name="T95" fmla="*/ 17 h 116"/>
                <a:gd name="T96" fmla="*/ 99 w 107"/>
                <a:gd name="T97" fmla="*/ 11 h 116"/>
                <a:gd name="T98" fmla="*/ 102 w 107"/>
                <a:gd name="T99" fmla="*/ 6 h 116"/>
                <a:gd name="T100" fmla="*/ 107 w 107"/>
                <a:gd name="T101" fmla="*/ 0 h 11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7"/>
                <a:gd name="T154" fmla="*/ 0 h 116"/>
                <a:gd name="T155" fmla="*/ 107 w 107"/>
                <a:gd name="T156" fmla="*/ 116 h 11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7" h="116">
                  <a:moveTo>
                    <a:pt x="107" y="0"/>
                  </a:moveTo>
                  <a:lnTo>
                    <a:pt x="92" y="0"/>
                  </a:lnTo>
                  <a:lnTo>
                    <a:pt x="89" y="6"/>
                  </a:lnTo>
                  <a:lnTo>
                    <a:pt x="84" y="11"/>
                  </a:lnTo>
                  <a:lnTo>
                    <a:pt x="79" y="17"/>
                  </a:lnTo>
                  <a:lnTo>
                    <a:pt x="71" y="22"/>
                  </a:lnTo>
                  <a:lnTo>
                    <a:pt x="66" y="31"/>
                  </a:lnTo>
                  <a:lnTo>
                    <a:pt x="60" y="36"/>
                  </a:lnTo>
                  <a:lnTo>
                    <a:pt x="53" y="45"/>
                  </a:lnTo>
                  <a:lnTo>
                    <a:pt x="47" y="50"/>
                  </a:lnTo>
                  <a:lnTo>
                    <a:pt x="42" y="56"/>
                  </a:lnTo>
                  <a:lnTo>
                    <a:pt x="37" y="61"/>
                  </a:lnTo>
                  <a:lnTo>
                    <a:pt x="29" y="69"/>
                  </a:lnTo>
                  <a:lnTo>
                    <a:pt x="27" y="75"/>
                  </a:lnTo>
                  <a:lnTo>
                    <a:pt x="21" y="78"/>
                  </a:lnTo>
                  <a:lnTo>
                    <a:pt x="19" y="83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1" y="91"/>
                  </a:lnTo>
                  <a:lnTo>
                    <a:pt x="8" y="94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3" y="108"/>
                  </a:lnTo>
                  <a:lnTo>
                    <a:pt x="3" y="111"/>
                  </a:lnTo>
                  <a:lnTo>
                    <a:pt x="0" y="116"/>
                  </a:lnTo>
                  <a:lnTo>
                    <a:pt x="24" y="116"/>
                  </a:lnTo>
                  <a:lnTo>
                    <a:pt x="27" y="111"/>
                  </a:lnTo>
                  <a:lnTo>
                    <a:pt x="29" y="108"/>
                  </a:lnTo>
                  <a:lnTo>
                    <a:pt x="29" y="102"/>
                  </a:lnTo>
                  <a:lnTo>
                    <a:pt x="32" y="100"/>
                  </a:lnTo>
                  <a:lnTo>
                    <a:pt x="34" y="94"/>
                  </a:lnTo>
                  <a:lnTo>
                    <a:pt x="34" y="91"/>
                  </a:lnTo>
                  <a:lnTo>
                    <a:pt x="37" y="89"/>
                  </a:lnTo>
                  <a:lnTo>
                    <a:pt x="37" y="86"/>
                  </a:lnTo>
                  <a:lnTo>
                    <a:pt x="40" y="86"/>
                  </a:lnTo>
                  <a:lnTo>
                    <a:pt x="42" y="83"/>
                  </a:lnTo>
                  <a:lnTo>
                    <a:pt x="45" y="78"/>
                  </a:lnTo>
                  <a:lnTo>
                    <a:pt x="47" y="75"/>
                  </a:lnTo>
                  <a:lnTo>
                    <a:pt x="53" y="69"/>
                  </a:lnTo>
                  <a:lnTo>
                    <a:pt x="58" y="61"/>
                  </a:lnTo>
                  <a:lnTo>
                    <a:pt x="63" y="56"/>
                  </a:lnTo>
                  <a:lnTo>
                    <a:pt x="68" y="50"/>
                  </a:lnTo>
                  <a:lnTo>
                    <a:pt x="71" y="45"/>
                  </a:lnTo>
                  <a:lnTo>
                    <a:pt x="79" y="36"/>
                  </a:lnTo>
                  <a:lnTo>
                    <a:pt x="84" y="31"/>
                  </a:lnTo>
                  <a:lnTo>
                    <a:pt x="89" y="22"/>
                  </a:lnTo>
                  <a:lnTo>
                    <a:pt x="94" y="17"/>
                  </a:lnTo>
                  <a:lnTo>
                    <a:pt x="99" y="11"/>
                  </a:lnTo>
                  <a:lnTo>
                    <a:pt x="102" y="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42" name="Freeform 85">
              <a:extLst>
                <a:ext uri="{FF2B5EF4-FFF2-40B4-BE49-F238E27FC236}">
                  <a16:creationId xmlns:a16="http://schemas.microsoft.com/office/drawing/2014/main" id="{F8B4AE28-409B-407A-8B9D-800844928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2941"/>
              <a:ext cx="310" cy="11"/>
            </a:xfrm>
            <a:custGeom>
              <a:avLst/>
              <a:gdLst>
                <a:gd name="T0" fmla="*/ 310 w 310"/>
                <a:gd name="T1" fmla="*/ 11 h 11"/>
                <a:gd name="T2" fmla="*/ 305 w 310"/>
                <a:gd name="T3" fmla="*/ 11 h 11"/>
                <a:gd name="T4" fmla="*/ 292 w 310"/>
                <a:gd name="T5" fmla="*/ 11 h 11"/>
                <a:gd name="T6" fmla="*/ 274 w 310"/>
                <a:gd name="T7" fmla="*/ 11 h 11"/>
                <a:gd name="T8" fmla="*/ 250 w 310"/>
                <a:gd name="T9" fmla="*/ 11 h 11"/>
                <a:gd name="T10" fmla="*/ 227 w 310"/>
                <a:gd name="T11" fmla="*/ 11 h 11"/>
                <a:gd name="T12" fmla="*/ 198 w 310"/>
                <a:gd name="T13" fmla="*/ 11 h 11"/>
                <a:gd name="T14" fmla="*/ 169 w 310"/>
                <a:gd name="T15" fmla="*/ 11 h 11"/>
                <a:gd name="T16" fmla="*/ 141 w 310"/>
                <a:gd name="T17" fmla="*/ 11 h 11"/>
                <a:gd name="T18" fmla="*/ 112 w 310"/>
                <a:gd name="T19" fmla="*/ 11 h 11"/>
                <a:gd name="T20" fmla="*/ 86 w 310"/>
                <a:gd name="T21" fmla="*/ 11 h 11"/>
                <a:gd name="T22" fmla="*/ 60 w 310"/>
                <a:gd name="T23" fmla="*/ 11 h 11"/>
                <a:gd name="T24" fmla="*/ 37 w 310"/>
                <a:gd name="T25" fmla="*/ 11 h 11"/>
                <a:gd name="T26" fmla="*/ 21 w 310"/>
                <a:gd name="T27" fmla="*/ 11 h 11"/>
                <a:gd name="T28" fmla="*/ 8 w 310"/>
                <a:gd name="T29" fmla="*/ 11 h 11"/>
                <a:gd name="T30" fmla="*/ 0 w 310"/>
                <a:gd name="T31" fmla="*/ 11 h 11"/>
                <a:gd name="T32" fmla="*/ 0 w 310"/>
                <a:gd name="T33" fmla="*/ 0 h 11"/>
                <a:gd name="T34" fmla="*/ 3 w 310"/>
                <a:gd name="T35" fmla="*/ 0 h 11"/>
                <a:gd name="T36" fmla="*/ 13 w 310"/>
                <a:gd name="T37" fmla="*/ 0 h 11"/>
                <a:gd name="T38" fmla="*/ 29 w 310"/>
                <a:gd name="T39" fmla="*/ 0 h 11"/>
                <a:gd name="T40" fmla="*/ 47 w 310"/>
                <a:gd name="T41" fmla="*/ 0 h 11"/>
                <a:gd name="T42" fmla="*/ 73 w 310"/>
                <a:gd name="T43" fmla="*/ 0 h 11"/>
                <a:gd name="T44" fmla="*/ 99 w 310"/>
                <a:gd name="T45" fmla="*/ 0 h 11"/>
                <a:gd name="T46" fmla="*/ 128 w 310"/>
                <a:gd name="T47" fmla="*/ 0 h 11"/>
                <a:gd name="T48" fmla="*/ 156 w 310"/>
                <a:gd name="T49" fmla="*/ 0 h 11"/>
                <a:gd name="T50" fmla="*/ 185 w 310"/>
                <a:gd name="T51" fmla="*/ 0 h 11"/>
                <a:gd name="T52" fmla="*/ 214 w 310"/>
                <a:gd name="T53" fmla="*/ 0 h 11"/>
                <a:gd name="T54" fmla="*/ 240 w 310"/>
                <a:gd name="T55" fmla="*/ 0 h 11"/>
                <a:gd name="T56" fmla="*/ 263 w 310"/>
                <a:gd name="T57" fmla="*/ 0 h 11"/>
                <a:gd name="T58" fmla="*/ 284 w 310"/>
                <a:gd name="T59" fmla="*/ 0 h 11"/>
                <a:gd name="T60" fmla="*/ 297 w 310"/>
                <a:gd name="T61" fmla="*/ 0 h 11"/>
                <a:gd name="T62" fmla="*/ 307 w 310"/>
                <a:gd name="T63" fmla="*/ 0 h 11"/>
                <a:gd name="T64" fmla="*/ 310 w 310"/>
                <a:gd name="T65" fmla="*/ 0 h 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0"/>
                <a:gd name="T100" fmla="*/ 0 h 11"/>
                <a:gd name="T101" fmla="*/ 310 w 310"/>
                <a:gd name="T102" fmla="*/ 11 h 1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0" h="11">
                  <a:moveTo>
                    <a:pt x="310" y="11"/>
                  </a:moveTo>
                  <a:lnTo>
                    <a:pt x="310" y="11"/>
                  </a:lnTo>
                  <a:lnTo>
                    <a:pt x="307" y="11"/>
                  </a:lnTo>
                  <a:lnTo>
                    <a:pt x="305" y="11"/>
                  </a:lnTo>
                  <a:lnTo>
                    <a:pt x="297" y="11"/>
                  </a:lnTo>
                  <a:lnTo>
                    <a:pt x="292" y="11"/>
                  </a:lnTo>
                  <a:lnTo>
                    <a:pt x="284" y="11"/>
                  </a:lnTo>
                  <a:lnTo>
                    <a:pt x="274" y="11"/>
                  </a:lnTo>
                  <a:lnTo>
                    <a:pt x="263" y="11"/>
                  </a:lnTo>
                  <a:lnTo>
                    <a:pt x="250" y="11"/>
                  </a:lnTo>
                  <a:lnTo>
                    <a:pt x="240" y="11"/>
                  </a:lnTo>
                  <a:lnTo>
                    <a:pt x="227" y="11"/>
                  </a:lnTo>
                  <a:lnTo>
                    <a:pt x="214" y="11"/>
                  </a:lnTo>
                  <a:lnTo>
                    <a:pt x="198" y="11"/>
                  </a:lnTo>
                  <a:lnTo>
                    <a:pt x="185" y="11"/>
                  </a:lnTo>
                  <a:lnTo>
                    <a:pt x="169" y="11"/>
                  </a:lnTo>
                  <a:lnTo>
                    <a:pt x="156" y="11"/>
                  </a:lnTo>
                  <a:lnTo>
                    <a:pt x="141" y="11"/>
                  </a:lnTo>
                  <a:lnTo>
                    <a:pt x="128" y="11"/>
                  </a:lnTo>
                  <a:lnTo>
                    <a:pt x="112" y="11"/>
                  </a:lnTo>
                  <a:lnTo>
                    <a:pt x="99" y="11"/>
                  </a:lnTo>
                  <a:lnTo>
                    <a:pt x="86" y="11"/>
                  </a:lnTo>
                  <a:lnTo>
                    <a:pt x="73" y="11"/>
                  </a:lnTo>
                  <a:lnTo>
                    <a:pt x="60" y="11"/>
                  </a:lnTo>
                  <a:lnTo>
                    <a:pt x="47" y="11"/>
                  </a:lnTo>
                  <a:lnTo>
                    <a:pt x="37" y="11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13" y="11"/>
                  </a:lnTo>
                  <a:lnTo>
                    <a:pt x="8" y="11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60" y="0"/>
                  </a:lnTo>
                  <a:lnTo>
                    <a:pt x="73" y="0"/>
                  </a:lnTo>
                  <a:lnTo>
                    <a:pt x="86" y="0"/>
                  </a:lnTo>
                  <a:lnTo>
                    <a:pt x="99" y="0"/>
                  </a:lnTo>
                  <a:lnTo>
                    <a:pt x="112" y="0"/>
                  </a:lnTo>
                  <a:lnTo>
                    <a:pt x="128" y="0"/>
                  </a:lnTo>
                  <a:lnTo>
                    <a:pt x="141" y="0"/>
                  </a:lnTo>
                  <a:lnTo>
                    <a:pt x="156" y="0"/>
                  </a:lnTo>
                  <a:lnTo>
                    <a:pt x="169" y="0"/>
                  </a:lnTo>
                  <a:lnTo>
                    <a:pt x="185" y="0"/>
                  </a:lnTo>
                  <a:lnTo>
                    <a:pt x="198" y="0"/>
                  </a:lnTo>
                  <a:lnTo>
                    <a:pt x="214" y="0"/>
                  </a:lnTo>
                  <a:lnTo>
                    <a:pt x="227" y="0"/>
                  </a:lnTo>
                  <a:lnTo>
                    <a:pt x="240" y="0"/>
                  </a:lnTo>
                  <a:lnTo>
                    <a:pt x="250" y="0"/>
                  </a:lnTo>
                  <a:lnTo>
                    <a:pt x="263" y="0"/>
                  </a:lnTo>
                  <a:lnTo>
                    <a:pt x="274" y="0"/>
                  </a:lnTo>
                  <a:lnTo>
                    <a:pt x="284" y="0"/>
                  </a:lnTo>
                  <a:lnTo>
                    <a:pt x="292" y="0"/>
                  </a:lnTo>
                  <a:lnTo>
                    <a:pt x="297" y="0"/>
                  </a:lnTo>
                  <a:lnTo>
                    <a:pt x="305" y="0"/>
                  </a:lnTo>
                  <a:lnTo>
                    <a:pt x="307" y="0"/>
                  </a:lnTo>
                  <a:lnTo>
                    <a:pt x="310" y="0"/>
                  </a:lnTo>
                  <a:lnTo>
                    <a:pt x="31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43" name="Freeform 86">
              <a:extLst>
                <a:ext uri="{FF2B5EF4-FFF2-40B4-BE49-F238E27FC236}">
                  <a16:creationId xmlns:a16="http://schemas.microsoft.com/office/drawing/2014/main" id="{58D7BCB6-EBE1-4461-9E8F-7A9CBC596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" y="2830"/>
              <a:ext cx="544" cy="58"/>
            </a:xfrm>
            <a:custGeom>
              <a:avLst/>
              <a:gdLst>
                <a:gd name="T0" fmla="*/ 526 w 544"/>
                <a:gd name="T1" fmla="*/ 20 h 58"/>
                <a:gd name="T2" fmla="*/ 516 w 544"/>
                <a:gd name="T3" fmla="*/ 17 h 58"/>
                <a:gd name="T4" fmla="*/ 508 w 544"/>
                <a:gd name="T5" fmla="*/ 14 h 58"/>
                <a:gd name="T6" fmla="*/ 497 w 544"/>
                <a:gd name="T7" fmla="*/ 11 h 58"/>
                <a:gd name="T8" fmla="*/ 487 w 544"/>
                <a:gd name="T9" fmla="*/ 11 h 58"/>
                <a:gd name="T10" fmla="*/ 479 w 544"/>
                <a:gd name="T11" fmla="*/ 14 h 58"/>
                <a:gd name="T12" fmla="*/ 469 w 544"/>
                <a:gd name="T13" fmla="*/ 17 h 58"/>
                <a:gd name="T14" fmla="*/ 461 w 544"/>
                <a:gd name="T15" fmla="*/ 22 h 58"/>
                <a:gd name="T16" fmla="*/ 453 w 544"/>
                <a:gd name="T17" fmla="*/ 28 h 58"/>
                <a:gd name="T18" fmla="*/ 445 w 544"/>
                <a:gd name="T19" fmla="*/ 33 h 58"/>
                <a:gd name="T20" fmla="*/ 440 w 544"/>
                <a:gd name="T21" fmla="*/ 42 h 58"/>
                <a:gd name="T22" fmla="*/ 432 w 544"/>
                <a:gd name="T23" fmla="*/ 53 h 58"/>
                <a:gd name="T24" fmla="*/ 430 w 544"/>
                <a:gd name="T25" fmla="*/ 58 h 58"/>
                <a:gd name="T26" fmla="*/ 115 w 544"/>
                <a:gd name="T27" fmla="*/ 58 h 58"/>
                <a:gd name="T28" fmla="*/ 109 w 544"/>
                <a:gd name="T29" fmla="*/ 47 h 58"/>
                <a:gd name="T30" fmla="*/ 104 w 544"/>
                <a:gd name="T31" fmla="*/ 39 h 58"/>
                <a:gd name="T32" fmla="*/ 96 w 544"/>
                <a:gd name="T33" fmla="*/ 31 h 58"/>
                <a:gd name="T34" fmla="*/ 89 w 544"/>
                <a:gd name="T35" fmla="*/ 25 h 58"/>
                <a:gd name="T36" fmla="*/ 81 w 544"/>
                <a:gd name="T37" fmla="*/ 20 h 58"/>
                <a:gd name="T38" fmla="*/ 73 w 544"/>
                <a:gd name="T39" fmla="*/ 14 h 58"/>
                <a:gd name="T40" fmla="*/ 62 w 544"/>
                <a:gd name="T41" fmla="*/ 11 h 58"/>
                <a:gd name="T42" fmla="*/ 52 w 544"/>
                <a:gd name="T43" fmla="*/ 11 h 58"/>
                <a:gd name="T44" fmla="*/ 42 w 544"/>
                <a:gd name="T45" fmla="*/ 11 h 58"/>
                <a:gd name="T46" fmla="*/ 31 w 544"/>
                <a:gd name="T47" fmla="*/ 17 h 58"/>
                <a:gd name="T48" fmla="*/ 21 w 544"/>
                <a:gd name="T49" fmla="*/ 22 h 58"/>
                <a:gd name="T50" fmla="*/ 13 w 544"/>
                <a:gd name="T51" fmla="*/ 28 h 58"/>
                <a:gd name="T52" fmla="*/ 5 w 544"/>
                <a:gd name="T53" fmla="*/ 22 h 58"/>
                <a:gd name="T54" fmla="*/ 18 w 544"/>
                <a:gd name="T55" fmla="*/ 11 h 58"/>
                <a:gd name="T56" fmla="*/ 31 w 544"/>
                <a:gd name="T57" fmla="*/ 6 h 58"/>
                <a:gd name="T58" fmla="*/ 44 w 544"/>
                <a:gd name="T59" fmla="*/ 0 h 58"/>
                <a:gd name="T60" fmla="*/ 57 w 544"/>
                <a:gd name="T61" fmla="*/ 0 h 58"/>
                <a:gd name="T62" fmla="*/ 68 w 544"/>
                <a:gd name="T63" fmla="*/ 3 h 58"/>
                <a:gd name="T64" fmla="*/ 78 w 544"/>
                <a:gd name="T65" fmla="*/ 6 h 58"/>
                <a:gd name="T66" fmla="*/ 86 w 544"/>
                <a:gd name="T67" fmla="*/ 11 h 58"/>
                <a:gd name="T68" fmla="*/ 94 w 544"/>
                <a:gd name="T69" fmla="*/ 17 h 58"/>
                <a:gd name="T70" fmla="*/ 102 w 544"/>
                <a:gd name="T71" fmla="*/ 22 h 58"/>
                <a:gd name="T72" fmla="*/ 109 w 544"/>
                <a:gd name="T73" fmla="*/ 31 h 58"/>
                <a:gd name="T74" fmla="*/ 115 w 544"/>
                <a:gd name="T75" fmla="*/ 39 h 58"/>
                <a:gd name="T76" fmla="*/ 117 w 544"/>
                <a:gd name="T77" fmla="*/ 47 h 58"/>
                <a:gd name="T78" fmla="*/ 427 w 544"/>
                <a:gd name="T79" fmla="*/ 44 h 58"/>
                <a:gd name="T80" fmla="*/ 432 w 544"/>
                <a:gd name="T81" fmla="*/ 36 h 58"/>
                <a:gd name="T82" fmla="*/ 440 w 544"/>
                <a:gd name="T83" fmla="*/ 28 h 58"/>
                <a:gd name="T84" fmla="*/ 448 w 544"/>
                <a:gd name="T85" fmla="*/ 20 h 58"/>
                <a:gd name="T86" fmla="*/ 456 w 544"/>
                <a:gd name="T87" fmla="*/ 14 h 58"/>
                <a:gd name="T88" fmla="*/ 464 w 544"/>
                <a:gd name="T89" fmla="*/ 9 h 58"/>
                <a:gd name="T90" fmla="*/ 474 w 544"/>
                <a:gd name="T91" fmla="*/ 3 h 58"/>
                <a:gd name="T92" fmla="*/ 482 w 544"/>
                <a:gd name="T93" fmla="*/ 0 h 58"/>
                <a:gd name="T94" fmla="*/ 492 w 544"/>
                <a:gd name="T95" fmla="*/ 0 h 58"/>
                <a:gd name="T96" fmla="*/ 508 w 544"/>
                <a:gd name="T97" fmla="*/ 3 h 58"/>
                <a:gd name="T98" fmla="*/ 521 w 544"/>
                <a:gd name="T99" fmla="*/ 9 h 58"/>
                <a:gd name="T100" fmla="*/ 531 w 544"/>
                <a:gd name="T101" fmla="*/ 14 h 58"/>
                <a:gd name="T102" fmla="*/ 544 w 544"/>
                <a:gd name="T103" fmla="*/ 25 h 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44"/>
                <a:gd name="T157" fmla="*/ 0 h 58"/>
                <a:gd name="T158" fmla="*/ 544 w 544"/>
                <a:gd name="T159" fmla="*/ 58 h 5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44" h="58">
                  <a:moveTo>
                    <a:pt x="529" y="25"/>
                  </a:moveTo>
                  <a:lnTo>
                    <a:pt x="526" y="20"/>
                  </a:lnTo>
                  <a:lnTo>
                    <a:pt x="521" y="17"/>
                  </a:lnTo>
                  <a:lnTo>
                    <a:pt x="516" y="17"/>
                  </a:lnTo>
                  <a:lnTo>
                    <a:pt x="513" y="14"/>
                  </a:lnTo>
                  <a:lnTo>
                    <a:pt x="508" y="14"/>
                  </a:lnTo>
                  <a:lnTo>
                    <a:pt x="503" y="11"/>
                  </a:lnTo>
                  <a:lnTo>
                    <a:pt x="497" y="11"/>
                  </a:lnTo>
                  <a:lnTo>
                    <a:pt x="492" y="11"/>
                  </a:lnTo>
                  <a:lnTo>
                    <a:pt x="487" y="11"/>
                  </a:lnTo>
                  <a:lnTo>
                    <a:pt x="482" y="11"/>
                  </a:lnTo>
                  <a:lnTo>
                    <a:pt x="479" y="14"/>
                  </a:lnTo>
                  <a:lnTo>
                    <a:pt x="474" y="14"/>
                  </a:lnTo>
                  <a:lnTo>
                    <a:pt x="469" y="17"/>
                  </a:lnTo>
                  <a:lnTo>
                    <a:pt x="464" y="20"/>
                  </a:lnTo>
                  <a:lnTo>
                    <a:pt x="461" y="22"/>
                  </a:lnTo>
                  <a:lnTo>
                    <a:pt x="456" y="25"/>
                  </a:lnTo>
                  <a:lnTo>
                    <a:pt x="453" y="28"/>
                  </a:lnTo>
                  <a:lnTo>
                    <a:pt x="448" y="31"/>
                  </a:lnTo>
                  <a:lnTo>
                    <a:pt x="445" y="33"/>
                  </a:lnTo>
                  <a:lnTo>
                    <a:pt x="443" y="39"/>
                  </a:lnTo>
                  <a:lnTo>
                    <a:pt x="440" y="42"/>
                  </a:lnTo>
                  <a:lnTo>
                    <a:pt x="435" y="47"/>
                  </a:lnTo>
                  <a:lnTo>
                    <a:pt x="432" y="53"/>
                  </a:lnTo>
                  <a:lnTo>
                    <a:pt x="430" y="58"/>
                  </a:lnTo>
                  <a:lnTo>
                    <a:pt x="115" y="58"/>
                  </a:lnTo>
                  <a:lnTo>
                    <a:pt x="112" y="53"/>
                  </a:lnTo>
                  <a:lnTo>
                    <a:pt x="109" y="47"/>
                  </a:lnTo>
                  <a:lnTo>
                    <a:pt x="107" y="42"/>
                  </a:lnTo>
                  <a:lnTo>
                    <a:pt x="104" y="39"/>
                  </a:lnTo>
                  <a:lnTo>
                    <a:pt x="99" y="33"/>
                  </a:lnTo>
                  <a:lnTo>
                    <a:pt x="96" y="31"/>
                  </a:lnTo>
                  <a:lnTo>
                    <a:pt x="94" y="28"/>
                  </a:lnTo>
                  <a:lnTo>
                    <a:pt x="89" y="25"/>
                  </a:lnTo>
                  <a:lnTo>
                    <a:pt x="86" y="22"/>
                  </a:lnTo>
                  <a:lnTo>
                    <a:pt x="81" y="20"/>
                  </a:lnTo>
                  <a:lnTo>
                    <a:pt x="75" y="17"/>
                  </a:lnTo>
                  <a:lnTo>
                    <a:pt x="73" y="14"/>
                  </a:lnTo>
                  <a:lnTo>
                    <a:pt x="68" y="14"/>
                  </a:lnTo>
                  <a:lnTo>
                    <a:pt x="62" y="11"/>
                  </a:lnTo>
                  <a:lnTo>
                    <a:pt x="57" y="11"/>
                  </a:lnTo>
                  <a:lnTo>
                    <a:pt x="52" y="11"/>
                  </a:lnTo>
                  <a:lnTo>
                    <a:pt x="47" y="11"/>
                  </a:lnTo>
                  <a:lnTo>
                    <a:pt x="42" y="11"/>
                  </a:lnTo>
                  <a:lnTo>
                    <a:pt x="36" y="14"/>
                  </a:lnTo>
                  <a:lnTo>
                    <a:pt x="31" y="17"/>
                  </a:lnTo>
                  <a:lnTo>
                    <a:pt x="26" y="20"/>
                  </a:lnTo>
                  <a:lnTo>
                    <a:pt x="21" y="22"/>
                  </a:lnTo>
                  <a:lnTo>
                    <a:pt x="16" y="25"/>
                  </a:lnTo>
                  <a:lnTo>
                    <a:pt x="13" y="28"/>
                  </a:lnTo>
                  <a:lnTo>
                    <a:pt x="0" y="28"/>
                  </a:lnTo>
                  <a:lnTo>
                    <a:pt x="5" y="22"/>
                  </a:lnTo>
                  <a:lnTo>
                    <a:pt x="10" y="17"/>
                  </a:lnTo>
                  <a:lnTo>
                    <a:pt x="18" y="11"/>
                  </a:lnTo>
                  <a:lnTo>
                    <a:pt x="23" y="9"/>
                  </a:lnTo>
                  <a:lnTo>
                    <a:pt x="31" y="6"/>
                  </a:lnTo>
                  <a:lnTo>
                    <a:pt x="39" y="3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8" y="3"/>
                  </a:lnTo>
                  <a:lnTo>
                    <a:pt x="73" y="3"/>
                  </a:lnTo>
                  <a:lnTo>
                    <a:pt x="78" y="6"/>
                  </a:lnTo>
                  <a:lnTo>
                    <a:pt x="81" y="9"/>
                  </a:lnTo>
                  <a:lnTo>
                    <a:pt x="86" y="11"/>
                  </a:lnTo>
                  <a:lnTo>
                    <a:pt x="91" y="14"/>
                  </a:lnTo>
                  <a:lnTo>
                    <a:pt x="94" y="17"/>
                  </a:lnTo>
                  <a:lnTo>
                    <a:pt x="99" y="20"/>
                  </a:lnTo>
                  <a:lnTo>
                    <a:pt x="102" y="22"/>
                  </a:lnTo>
                  <a:lnTo>
                    <a:pt x="107" y="28"/>
                  </a:lnTo>
                  <a:lnTo>
                    <a:pt x="109" y="31"/>
                  </a:lnTo>
                  <a:lnTo>
                    <a:pt x="112" y="36"/>
                  </a:lnTo>
                  <a:lnTo>
                    <a:pt x="115" y="39"/>
                  </a:lnTo>
                  <a:lnTo>
                    <a:pt x="117" y="44"/>
                  </a:lnTo>
                  <a:lnTo>
                    <a:pt x="117" y="47"/>
                  </a:lnTo>
                  <a:lnTo>
                    <a:pt x="427" y="47"/>
                  </a:lnTo>
                  <a:lnTo>
                    <a:pt x="427" y="44"/>
                  </a:lnTo>
                  <a:lnTo>
                    <a:pt x="430" y="42"/>
                  </a:lnTo>
                  <a:lnTo>
                    <a:pt x="432" y="36"/>
                  </a:lnTo>
                  <a:lnTo>
                    <a:pt x="438" y="31"/>
                  </a:lnTo>
                  <a:lnTo>
                    <a:pt x="440" y="28"/>
                  </a:lnTo>
                  <a:lnTo>
                    <a:pt x="443" y="22"/>
                  </a:lnTo>
                  <a:lnTo>
                    <a:pt x="448" y="20"/>
                  </a:lnTo>
                  <a:lnTo>
                    <a:pt x="451" y="17"/>
                  </a:lnTo>
                  <a:lnTo>
                    <a:pt x="456" y="14"/>
                  </a:lnTo>
                  <a:lnTo>
                    <a:pt x="461" y="11"/>
                  </a:lnTo>
                  <a:lnTo>
                    <a:pt x="464" y="9"/>
                  </a:lnTo>
                  <a:lnTo>
                    <a:pt x="469" y="6"/>
                  </a:lnTo>
                  <a:lnTo>
                    <a:pt x="474" y="3"/>
                  </a:lnTo>
                  <a:lnTo>
                    <a:pt x="477" y="3"/>
                  </a:lnTo>
                  <a:lnTo>
                    <a:pt x="482" y="0"/>
                  </a:lnTo>
                  <a:lnTo>
                    <a:pt x="487" y="0"/>
                  </a:lnTo>
                  <a:lnTo>
                    <a:pt x="492" y="0"/>
                  </a:lnTo>
                  <a:lnTo>
                    <a:pt x="500" y="0"/>
                  </a:lnTo>
                  <a:lnTo>
                    <a:pt x="508" y="3"/>
                  </a:lnTo>
                  <a:lnTo>
                    <a:pt x="513" y="6"/>
                  </a:lnTo>
                  <a:lnTo>
                    <a:pt x="521" y="9"/>
                  </a:lnTo>
                  <a:lnTo>
                    <a:pt x="526" y="11"/>
                  </a:lnTo>
                  <a:lnTo>
                    <a:pt x="531" y="14"/>
                  </a:lnTo>
                  <a:lnTo>
                    <a:pt x="539" y="20"/>
                  </a:lnTo>
                  <a:lnTo>
                    <a:pt x="544" y="25"/>
                  </a:lnTo>
                  <a:lnTo>
                    <a:pt x="529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44" name="Rectangle 87">
              <a:extLst>
                <a:ext uri="{FF2B5EF4-FFF2-40B4-BE49-F238E27FC236}">
                  <a16:creationId xmlns:a16="http://schemas.microsoft.com/office/drawing/2014/main" id="{B0EEEB29-208E-4AE9-AE88-18C2EBE0C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" y="2797"/>
              <a:ext cx="31" cy="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845" name="Freeform 88">
              <a:extLst>
                <a:ext uri="{FF2B5EF4-FFF2-40B4-BE49-F238E27FC236}">
                  <a16:creationId xmlns:a16="http://schemas.microsoft.com/office/drawing/2014/main" id="{4EF8CF2D-D58C-4FA6-9ACE-25B4BF2A2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" y="2673"/>
              <a:ext cx="123" cy="135"/>
            </a:xfrm>
            <a:custGeom>
              <a:avLst/>
              <a:gdLst>
                <a:gd name="T0" fmla="*/ 97 w 123"/>
                <a:gd name="T1" fmla="*/ 0 h 135"/>
                <a:gd name="T2" fmla="*/ 123 w 123"/>
                <a:gd name="T3" fmla="*/ 0 h 135"/>
                <a:gd name="T4" fmla="*/ 118 w 123"/>
                <a:gd name="T5" fmla="*/ 6 h 135"/>
                <a:gd name="T6" fmla="*/ 112 w 123"/>
                <a:gd name="T7" fmla="*/ 11 h 135"/>
                <a:gd name="T8" fmla="*/ 107 w 123"/>
                <a:gd name="T9" fmla="*/ 17 h 135"/>
                <a:gd name="T10" fmla="*/ 102 w 123"/>
                <a:gd name="T11" fmla="*/ 25 h 135"/>
                <a:gd name="T12" fmla="*/ 97 w 123"/>
                <a:gd name="T13" fmla="*/ 30 h 135"/>
                <a:gd name="T14" fmla="*/ 92 w 123"/>
                <a:gd name="T15" fmla="*/ 39 h 135"/>
                <a:gd name="T16" fmla="*/ 84 w 123"/>
                <a:gd name="T17" fmla="*/ 47 h 135"/>
                <a:gd name="T18" fmla="*/ 79 w 123"/>
                <a:gd name="T19" fmla="*/ 55 h 135"/>
                <a:gd name="T20" fmla="*/ 73 w 123"/>
                <a:gd name="T21" fmla="*/ 61 h 135"/>
                <a:gd name="T22" fmla="*/ 68 w 123"/>
                <a:gd name="T23" fmla="*/ 69 h 135"/>
                <a:gd name="T24" fmla="*/ 63 w 123"/>
                <a:gd name="T25" fmla="*/ 75 h 135"/>
                <a:gd name="T26" fmla="*/ 58 w 123"/>
                <a:gd name="T27" fmla="*/ 80 h 135"/>
                <a:gd name="T28" fmla="*/ 53 w 123"/>
                <a:gd name="T29" fmla="*/ 86 h 135"/>
                <a:gd name="T30" fmla="*/ 50 w 123"/>
                <a:gd name="T31" fmla="*/ 91 h 135"/>
                <a:gd name="T32" fmla="*/ 47 w 123"/>
                <a:gd name="T33" fmla="*/ 94 h 135"/>
                <a:gd name="T34" fmla="*/ 47 w 123"/>
                <a:gd name="T35" fmla="*/ 94 h 135"/>
                <a:gd name="T36" fmla="*/ 42 w 123"/>
                <a:gd name="T37" fmla="*/ 99 h 135"/>
                <a:gd name="T38" fmla="*/ 42 w 123"/>
                <a:gd name="T39" fmla="*/ 105 h 135"/>
                <a:gd name="T40" fmla="*/ 40 w 123"/>
                <a:gd name="T41" fmla="*/ 110 h 135"/>
                <a:gd name="T42" fmla="*/ 37 w 123"/>
                <a:gd name="T43" fmla="*/ 113 h 135"/>
                <a:gd name="T44" fmla="*/ 34 w 123"/>
                <a:gd name="T45" fmla="*/ 119 h 135"/>
                <a:gd name="T46" fmla="*/ 34 w 123"/>
                <a:gd name="T47" fmla="*/ 124 h 135"/>
                <a:gd name="T48" fmla="*/ 34 w 123"/>
                <a:gd name="T49" fmla="*/ 130 h 135"/>
                <a:gd name="T50" fmla="*/ 32 w 123"/>
                <a:gd name="T51" fmla="*/ 135 h 135"/>
                <a:gd name="T52" fmla="*/ 0 w 123"/>
                <a:gd name="T53" fmla="*/ 135 h 135"/>
                <a:gd name="T54" fmla="*/ 0 w 123"/>
                <a:gd name="T55" fmla="*/ 124 h 135"/>
                <a:gd name="T56" fmla="*/ 24 w 123"/>
                <a:gd name="T57" fmla="*/ 124 h 135"/>
                <a:gd name="T58" fmla="*/ 27 w 123"/>
                <a:gd name="T59" fmla="*/ 119 h 135"/>
                <a:gd name="T60" fmla="*/ 29 w 123"/>
                <a:gd name="T61" fmla="*/ 116 h 135"/>
                <a:gd name="T62" fmla="*/ 29 w 123"/>
                <a:gd name="T63" fmla="*/ 110 h 135"/>
                <a:gd name="T64" fmla="*/ 32 w 123"/>
                <a:gd name="T65" fmla="*/ 108 h 135"/>
                <a:gd name="T66" fmla="*/ 34 w 123"/>
                <a:gd name="T67" fmla="*/ 102 h 135"/>
                <a:gd name="T68" fmla="*/ 34 w 123"/>
                <a:gd name="T69" fmla="*/ 99 h 135"/>
                <a:gd name="T70" fmla="*/ 37 w 123"/>
                <a:gd name="T71" fmla="*/ 97 h 135"/>
                <a:gd name="T72" fmla="*/ 37 w 123"/>
                <a:gd name="T73" fmla="*/ 94 h 135"/>
                <a:gd name="T74" fmla="*/ 40 w 123"/>
                <a:gd name="T75" fmla="*/ 94 h 135"/>
                <a:gd name="T76" fmla="*/ 42 w 123"/>
                <a:gd name="T77" fmla="*/ 91 h 135"/>
                <a:gd name="T78" fmla="*/ 45 w 123"/>
                <a:gd name="T79" fmla="*/ 86 h 135"/>
                <a:gd name="T80" fmla="*/ 47 w 123"/>
                <a:gd name="T81" fmla="*/ 83 h 135"/>
                <a:gd name="T82" fmla="*/ 53 w 123"/>
                <a:gd name="T83" fmla="*/ 77 h 135"/>
                <a:gd name="T84" fmla="*/ 58 w 123"/>
                <a:gd name="T85" fmla="*/ 69 h 135"/>
                <a:gd name="T86" fmla="*/ 63 w 123"/>
                <a:gd name="T87" fmla="*/ 64 h 135"/>
                <a:gd name="T88" fmla="*/ 68 w 123"/>
                <a:gd name="T89" fmla="*/ 58 h 135"/>
                <a:gd name="T90" fmla="*/ 71 w 123"/>
                <a:gd name="T91" fmla="*/ 53 h 135"/>
                <a:gd name="T92" fmla="*/ 79 w 123"/>
                <a:gd name="T93" fmla="*/ 44 h 135"/>
                <a:gd name="T94" fmla="*/ 84 w 123"/>
                <a:gd name="T95" fmla="*/ 39 h 135"/>
                <a:gd name="T96" fmla="*/ 89 w 123"/>
                <a:gd name="T97" fmla="*/ 30 h 135"/>
                <a:gd name="T98" fmla="*/ 94 w 123"/>
                <a:gd name="T99" fmla="*/ 25 h 135"/>
                <a:gd name="T100" fmla="*/ 99 w 123"/>
                <a:gd name="T101" fmla="*/ 19 h 135"/>
                <a:gd name="T102" fmla="*/ 102 w 123"/>
                <a:gd name="T103" fmla="*/ 14 h 135"/>
                <a:gd name="T104" fmla="*/ 107 w 123"/>
                <a:gd name="T105" fmla="*/ 8 h 135"/>
                <a:gd name="T106" fmla="*/ 92 w 123"/>
                <a:gd name="T107" fmla="*/ 8 h 135"/>
                <a:gd name="T108" fmla="*/ 97 w 123"/>
                <a:gd name="T109" fmla="*/ 0 h 13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3"/>
                <a:gd name="T166" fmla="*/ 0 h 135"/>
                <a:gd name="T167" fmla="*/ 123 w 123"/>
                <a:gd name="T168" fmla="*/ 135 h 13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3" h="135">
                  <a:moveTo>
                    <a:pt x="97" y="0"/>
                  </a:moveTo>
                  <a:lnTo>
                    <a:pt x="123" y="0"/>
                  </a:lnTo>
                  <a:lnTo>
                    <a:pt x="118" y="6"/>
                  </a:lnTo>
                  <a:lnTo>
                    <a:pt x="112" y="11"/>
                  </a:lnTo>
                  <a:lnTo>
                    <a:pt x="107" y="17"/>
                  </a:lnTo>
                  <a:lnTo>
                    <a:pt x="102" y="25"/>
                  </a:lnTo>
                  <a:lnTo>
                    <a:pt x="97" y="30"/>
                  </a:lnTo>
                  <a:lnTo>
                    <a:pt x="92" y="39"/>
                  </a:lnTo>
                  <a:lnTo>
                    <a:pt x="84" y="47"/>
                  </a:lnTo>
                  <a:lnTo>
                    <a:pt x="79" y="55"/>
                  </a:lnTo>
                  <a:lnTo>
                    <a:pt x="73" y="61"/>
                  </a:lnTo>
                  <a:lnTo>
                    <a:pt x="68" y="69"/>
                  </a:lnTo>
                  <a:lnTo>
                    <a:pt x="63" y="75"/>
                  </a:lnTo>
                  <a:lnTo>
                    <a:pt x="58" y="80"/>
                  </a:lnTo>
                  <a:lnTo>
                    <a:pt x="53" y="86"/>
                  </a:lnTo>
                  <a:lnTo>
                    <a:pt x="50" y="91"/>
                  </a:lnTo>
                  <a:lnTo>
                    <a:pt x="47" y="94"/>
                  </a:lnTo>
                  <a:lnTo>
                    <a:pt x="42" y="99"/>
                  </a:lnTo>
                  <a:lnTo>
                    <a:pt x="42" y="105"/>
                  </a:lnTo>
                  <a:lnTo>
                    <a:pt x="40" y="110"/>
                  </a:lnTo>
                  <a:lnTo>
                    <a:pt x="37" y="113"/>
                  </a:lnTo>
                  <a:lnTo>
                    <a:pt x="34" y="119"/>
                  </a:lnTo>
                  <a:lnTo>
                    <a:pt x="34" y="124"/>
                  </a:lnTo>
                  <a:lnTo>
                    <a:pt x="34" y="130"/>
                  </a:lnTo>
                  <a:lnTo>
                    <a:pt x="32" y="135"/>
                  </a:lnTo>
                  <a:lnTo>
                    <a:pt x="0" y="135"/>
                  </a:lnTo>
                  <a:lnTo>
                    <a:pt x="0" y="124"/>
                  </a:lnTo>
                  <a:lnTo>
                    <a:pt x="24" y="124"/>
                  </a:lnTo>
                  <a:lnTo>
                    <a:pt x="27" y="119"/>
                  </a:lnTo>
                  <a:lnTo>
                    <a:pt x="29" y="116"/>
                  </a:lnTo>
                  <a:lnTo>
                    <a:pt x="29" y="110"/>
                  </a:lnTo>
                  <a:lnTo>
                    <a:pt x="32" y="108"/>
                  </a:lnTo>
                  <a:lnTo>
                    <a:pt x="34" y="102"/>
                  </a:lnTo>
                  <a:lnTo>
                    <a:pt x="34" y="99"/>
                  </a:lnTo>
                  <a:lnTo>
                    <a:pt x="37" y="97"/>
                  </a:lnTo>
                  <a:lnTo>
                    <a:pt x="37" y="94"/>
                  </a:lnTo>
                  <a:lnTo>
                    <a:pt x="40" y="94"/>
                  </a:lnTo>
                  <a:lnTo>
                    <a:pt x="42" y="91"/>
                  </a:lnTo>
                  <a:lnTo>
                    <a:pt x="45" y="86"/>
                  </a:lnTo>
                  <a:lnTo>
                    <a:pt x="47" y="83"/>
                  </a:lnTo>
                  <a:lnTo>
                    <a:pt x="53" y="77"/>
                  </a:lnTo>
                  <a:lnTo>
                    <a:pt x="58" y="69"/>
                  </a:lnTo>
                  <a:lnTo>
                    <a:pt x="63" y="64"/>
                  </a:lnTo>
                  <a:lnTo>
                    <a:pt x="68" y="58"/>
                  </a:lnTo>
                  <a:lnTo>
                    <a:pt x="71" y="53"/>
                  </a:lnTo>
                  <a:lnTo>
                    <a:pt x="79" y="44"/>
                  </a:lnTo>
                  <a:lnTo>
                    <a:pt x="84" y="39"/>
                  </a:lnTo>
                  <a:lnTo>
                    <a:pt x="89" y="30"/>
                  </a:lnTo>
                  <a:lnTo>
                    <a:pt x="94" y="25"/>
                  </a:lnTo>
                  <a:lnTo>
                    <a:pt x="99" y="19"/>
                  </a:lnTo>
                  <a:lnTo>
                    <a:pt x="102" y="14"/>
                  </a:lnTo>
                  <a:lnTo>
                    <a:pt x="107" y="8"/>
                  </a:lnTo>
                  <a:lnTo>
                    <a:pt x="92" y="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46" name="Freeform 89">
              <a:extLst>
                <a:ext uri="{FF2B5EF4-FFF2-40B4-BE49-F238E27FC236}">
                  <a16:creationId xmlns:a16="http://schemas.microsoft.com/office/drawing/2014/main" id="{5B300EFC-D30F-432D-8336-679D92A5B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" y="2874"/>
              <a:ext cx="31" cy="58"/>
            </a:xfrm>
            <a:custGeom>
              <a:avLst/>
              <a:gdLst>
                <a:gd name="T0" fmla="*/ 31 w 31"/>
                <a:gd name="T1" fmla="*/ 0 h 58"/>
                <a:gd name="T2" fmla="*/ 28 w 31"/>
                <a:gd name="T3" fmla="*/ 0 h 58"/>
                <a:gd name="T4" fmla="*/ 26 w 31"/>
                <a:gd name="T5" fmla="*/ 0 h 58"/>
                <a:gd name="T6" fmla="*/ 21 w 31"/>
                <a:gd name="T7" fmla="*/ 0 h 58"/>
                <a:gd name="T8" fmla="*/ 18 w 31"/>
                <a:gd name="T9" fmla="*/ 0 h 58"/>
                <a:gd name="T10" fmla="*/ 15 w 31"/>
                <a:gd name="T11" fmla="*/ 0 h 58"/>
                <a:gd name="T12" fmla="*/ 13 w 31"/>
                <a:gd name="T13" fmla="*/ 0 h 58"/>
                <a:gd name="T14" fmla="*/ 10 w 31"/>
                <a:gd name="T15" fmla="*/ 0 h 58"/>
                <a:gd name="T16" fmla="*/ 7 w 31"/>
                <a:gd name="T17" fmla="*/ 0 h 58"/>
                <a:gd name="T18" fmla="*/ 5 w 31"/>
                <a:gd name="T19" fmla="*/ 0 h 58"/>
                <a:gd name="T20" fmla="*/ 2 w 31"/>
                <a:gd name="T21" fmla="*/ 0 h 58"/>
                <a:gd name="T22" fmla="*/ 0 w 31"/>
                <a:gd name="T23" fmla="*/ 6 h 58"/>
                <a:gd name="T24" fmla="*/ 0 w 31"/>
                <a:gd name="T25" fmla="*/ 12 h 58"/>
                <a:gd name="T26" fmla="*/ 0 w 31"/>
                <a:gd name="T27" fmla="*/ 23 h 58"/>
                <a:gd name="T28" fmla="*/ 0 w 31"/>
                <a:gd name="T29" fmla="*/ 31 h 58"/>
                <a:gd name="T30" fmla="*/ 0 w 31"/>
                <a:gd name="T31" fmla="*/ 39 h 58"/>
                <a:gd name="T32" fmla="*/ 0 w 31"/>
                <a:gd name="T33" fmla="*/ 47 h 58"/>
                <a:gd name="T34" fmla="*/ 0 w 31"/>
                <a:gd name="T35" fmla="*/ 50 h 58"/>
                <a:gd name="T36" fmla="*/ 0 w 31"/>
                <a:gd name="T37" fmla="*/ 56 h 58"/>
                <a:gd name="T38" fmla="*/ 5 w 31"/>
                <a:gd name="T39" fmla="*/ 58 h 58"/>
                <a:gd name="T40" fmla="*/ 7 w 31"/>
                <a:gd name="T41" fmla="*/ 58 h 58"/>
                <a:gd name="T42" fmla="*/ 10 w 31"/>
                <a:gd name="T43" fmla="*/ 58 h 58"/>
                <a:gd name="T44" fmla="*/ 13 w 31"/>
                <a:gd name="T45" fmla="*/ 58 h 58"/>
                <a:gd name="T46" fmla="*/ 15 w 31"/>
                <a:gd name="T47" fmla="*/ 58 h 58"/>
                <a:gd name="T48" fmla="*/ 18 w 31"/>
                <a:gd name="T49" fmla="*/ 58 h 58"/>
                <a:gd name="T50" fmla="*/ 21 w 31"/>
                <a:gd name="T51" fmla="*/ 58 h 58"/>
                <a:gd name="T52" fmla="*/ 21 w 31"/>
                <a:gd name="T53" fmla="*/ 58 h 58"/>
                <a:gd name="T54" fmla="*/ 23 w 31"/>
                <a:gd name="T55" fmla="*/ 58 h 58"/>
                <a:gd name="T56" fmla="*/ 23 w 31"/>
                <a:gd name="T57" fmla="*/ 58 h 58"/>
                <a:gd name="T58" fmla="*/ 31 w 31"/>
                <a:gd name="T59" fmla="*/ 0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1"/>
                <a:gd name="T91" fmla="*/ 0 h 58"/>
                <a:gd name="T92" fmla="*/ 31 w 31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1" h="58">
                  <a:moveTo>
                    <a:pt x="31" y="0"/>
                  </a:moveTo>
                  <a:lnTo>
                    <a:pt x="28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23"/>
                  </a:lnTo>
                  <a:lnTo>
                    <a:pt x="0" y="31"/>
                  </a:lnTo>
                  <a:lnTo>
                    <a:pt x="0" y="39"/>
                  </a:lnTo>
                  <a:lnTo>
                    <a:pt x="0" y="47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5" y="58"/>
                  </a:lnTo>
                  <a:lnTo>
                    <a:pt x="7" y="58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5" y="58"/>
                  </a:lnTo>
                  <a:lnTo>
                    <a:pt x="18" y="58"/>
                  </a:lnTo>
                  <a:lnTo>
                    <a:pt x="21" y="58"/>
                  </a:lnTo>
                  <a:lnTo>
                    <a:pt x="23" y="5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47" name="Rectangle 90">
              <a:extLst>
                <a:ext uri="{FF2B5EF4-FFF2-40B4-BE49-F238E27FC236}">
                  <a16:creationId xmlns:a16="http://schemas.microsoft.com/office/drawing/2014/main" id="{A69313CA-C2C9-4E6F-A6B7-A6873EA01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" y="2819"/>
              <a:ext cx="11" cy="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848" name="Rectangle 91">
              <a:extLst>
                <a:ext uri="{FF2B5EF4-FFF2-40B4-BE49-F238E27FC236}">
                  <a16:creationId xmlns:a16="http://schemas.microsoft.com/office/drawing/2014/main" id="{DE051709-659E-4353-BD33-6C75726D3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" y="2836"/>
              <a:ext cx="21" cy="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849" name="Freeform 92">
              <a:extLst>
                <a:ext uri="{FF2B5EF4-FFF2-40B4-BE49-F238E27FC236}">
                  <a16:creationId xmlns:a16="http://schemas.microsoft.com/office/drawing/2014/main" id="{F61786EF-74DA-4946-8601-FCDDFF06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" y="2866"/>
              <a:ext cx="67" cy="44"/>
            </a:xfrm>
            <a:custGeom>
              <a:avLst/>
              <a:gdLst>
                <a:gd name="T0" fmla="*/ 0 w 67"/>
                <a:gd name="T1" fmla="*/ 0 h 44"/>
                <a:gd name="T2" fmla="*/ 5 w 67"/>
                <a:gd name="T3" fmla="*/ 6 h 44"/>
                <a:gd name="T4" fmla="*/ 10 w 67"/>
                <a:gd name="T5" fmla="*/ 14 h 44"/>
                <a:gd name="T6" fmla="*/ 13 w 67"/>
                <a:gd name="T7" fmla="*/ 20 h 44"/>
                <a:gd name="T8" fmla="*/ 15 w 67"/>
                <a:gd name="T9" fmla="*/ 22 h 44"/>
                <a:gd name="T10" fmla="*/ 15 w 67"/>
                <a:gd name="T11" fmla="*/ 28 h 44"/>
                <a:gd name="T12" fmla="*/ 18 w 67"/>
                <a:gd name="T13" fmla="*/ 33 h 44"/>
                <a:gd name="T14" fmla="*/ 18 w 67"/>
                <a:gd name="T15" fmla="*/ 39 h 44"/>
                <a:gd name="T16" fmla="*/ 21 w 67"/>
                <a:gd name="T17" fmla="*/ 44 h 44"/>
                <a:gd name="T18" fmla="*/ 23 w 67"/>
                <a:gd name="T19" fmla="*/ 44 h 44"/>
                <a:gd name="T20" fmla="*/ 28 w 67"/>
                <a:gd name="T21" fmla="*/ 44 h 44"/>
                <a:gd name="T22" fmla="*/ 34 w 67"/>
                <a:gd name="T23" fmla="*/ 44 h 44"/>
                <a:gd name="T24" fmla="*/ 41 w 67"/>
                <a:gd name="T25" fmla="*/ 44 h 44"/>
                <a:gd name="T26" fmla="*/ 47 w 67"/>
                <a:gd name="T27" fmla="*/ 44 h 44"/>
                <a:gd name="T28" fmla="*/ 49 w 67"/>
                <a:gd name="T29" fmla="*/ 44 h 44"/>
                <a:gd name="T30" fmla="*/ 54 w 67"/>
                <a:gd name="T31" fmla="*/ 44 h 44"/>
                <a:gd name="T32" fmla="*/ 57 w 67"/>
                <a:gd name="T33" fmla="*/ 44 h 44"/>
                <a:gd name="T34" fmla="*/ 60 w 67"/>
                <a:gd name="T35" fmla="*/ 44 h 44"/>
                <a:gd name="T36" fmla="*/ 62 w 67"/>
                <a:gd name="T37" fmla="*/ 42 h 44"/>
                <a:gd name="T38" fmla="*/ 62 w 67"/>
                <a:gd name="T39" fmla="*/ 42 h 44"/>
                <a:gd name="T40" fmla="*/ 65 w 67"/>
                <a:gd name="T41" fmla="*/ 39 h 44"/>
                <a:gd name="T42" fmla="*/ 67 w 67"/>
                <a:gd name="T43" fmla="*/ 36 h 44"/>
                <a:gd name="T44" fmla="*/ 67 w 67"/>
                <a:gd name="T45" fmla="*/ 33 h 44"/>
                <a:gd name="T46" fmla="*/ 67 w 67"/>
                <a:gd name="T47" fmla="*/ 28 h 44"/>
                <a:gd name="T48" fmla="*/ 67 w 67"/>
                <a:gd name="T49" fmla="*/ 25 h 44"/>
                <a:gd name="T50" fmla="*/ 67 w 67"/>
                <a:gd name="T51" fmla="*/ 20 h 44"/>
                <a:gd name="T52" fmla="*/ 67 w 67"/>
                <a:gd name="T53" fmla="*/ 17 h 44"/>
                <a:gd name="T54" fmla="*/ 65 w 67"/>
                <a:gd name="T55" fmla="*/ 11 h 44"/>
                <a:gd name="T56" fmla="*/ 65 w 67"/>
                <a:gd name="T57" fmla="*/ 8 h 44"/>
                <a:gd name="T58" fmla="*/ 62 w 67"/>
                <a:gd name="T59" fmla="*/ 6 h 44"/>
                <a:gd name="T60" fmla="*/ 60 w 67"/>
                <a:gd name="T61" fmla="*/ 3 h 44"/>
                <a:gd name="T62" fmla="*/ 57 w 67"/>
                <a:gd name="T63" fmla="*/ 0 h 44"/>
                <a:gd name="T64" fmla="*/ 54 w 67"/>
                <a:gd name="T65" fmla="*/ 0 h 44"/>
                <a:gd name="T66" fmla="*/ 49 w 67"/>
                <a:gd name="T67" fmla="*/ 0 h 44"/>
                <a:gd name="T68" fmla="*/ 41 w 67"/>
                <a:gd name="T69" fmla="*/ 0 h 44"/>
                <a:gd name="T70" fmla="*/ 34 w 67"/>
                <a:gd name="T71" fmla="*/ 0 h 44"/>
                <a:gd name="T72" fmla="*/ 23 w 67"/>
                <a:gd name="T73" fmla="*/ 0 h 44"/>
                <a:gd name="T74" fmla="*/ 15 w 67"/>
                <a:gd name="T75" fmla="*/ 0 h 44"/>
                <a:gd name="T76" fmla="*/ 8 w 67"/>
                <a:gd name="T77" fmla="*/ 0 h 44"/>
                <a:gd name="T78" fmla="*/ 2 w 67"/>
                <a:gd name="T79" fmla="*/ 0 h 44"/>
                <a:gd name="T80" fmla="*/ 0 w 67"/>
                <a:gd name="T81" fmla="*/ 0 h 4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7"/>
                <a:gd name="T124" fmla="*/ 0 h 44"/>
                <a:gd name="T125" fmla="*/ 67 w 67"/>
                <a:gd name="T126" fmla="*/ 44 h 4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7" h="44">
                  <a:moveTo>
                    <a:pt x="0" y="0"/>
                  </a:moveTo>
                  <a:lnTo>
                    <a:pt x="5" y="6"/>
                  </a:lnTo>
                  <a:lnTo>
                    <a:pt x="10" y="14"/>
                  </a:lnTo>
                  <a:lnTo>
                    <a:pt x="13" y="20"/>
                  </a:lnTo>
                  <a:lnTo>
                    <a:pt x="15" y="22"/>
                  </a:lnTo>
                  <a:lnTo>
                    <a:pt x="15" y="28"/>
                  </a:lnTo>
                  <a:lnTo>
                    <a:pt x="18" y="33"/>
                  </a:lnTo>
                  <a:lnTo>
                    <a:pt x="18" y="39"/>
                  </a:lnTo>
                  <a:lnTo>
                    <a:pt x="21" y="44"/>
                  </a:lnTo>
                  <a:lnTo>
                    <a:pt x="23" y="44"/>
                  </a:lnTo>
                  <a:lnTo>
                    <a:pt x="28" y="44"/>
                  </a:lnTo>
                  <a:lnTo>
                    <a:pt x="34" y="44"/>
                  </a:lnTo>
                  <a:lnTo>
                    <a:pt x="41" y="44"/>
                  </a:lnTo>
                  <a:lnTo>
                    <a:pt x="47" y="44"/>
                  </a:lnTo>
                  <a:lnTo>
                    <a:pt x="49" y="44"/>
                  </a:lnTo>
                  <a:lnTo>
                    <a:pt x="54" y="44"/>
                  </a:lnTo>
                  <a:lnTo>
                    <a:pt x="57" y="44"/>
                  </a:lnTo>
                  <a:lnTo>
                    <a:pt x="60" y="44"/>
                  </a:lnTo>
                  <a:lnTo>
                    <a:pt x="62" y="42"/>
                  </a:lnTo>
                  <a:lnTo>
                    <a:pt x="65" y="39"/>
                  </a:lnTo>
                  <a:lnTo>
                    <a:pt x="67" y="36"/>
                  </a:lnTo>
                  <a:lnTo>
                    <a:pt x="67" y="33"/>
                  </a:lnTo>
                  <a:lnTo>
                    <a:pt x="67" y="28"/>
                  </a:lnTo>
                  <a:lnTo>
                    <a:pt x="67" y="25"/>
                  </a:lnTo>
                  <a:lnTo>
                    <a:pt x="67" y="20"/>
                  </a:lnTo>
                  <a:lnTo>
                    <a:pt x="67" y="17"/>
                  </a:lnTo>
                  <a:lnTo>
                    <a:pt x="65" y="11"/>
                  </a:lnTo>
                  <a:lnTo>
                    <a:pt x="65" y="8"/>
                  </a:lnTo>
                  <a:lnTo>
                    <a:pt x="62" y="6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50" name="Rectangle 93">
              <a:extLst>
                <a:ext uri="{FF2B5EF4-FFF2-40B4-BE49-F238E27FC236}">
                  <a16:creationId xmlns:a16="http://schemas.microsoft.com/office/drawing/2014/main" id="{840AAF03-B5C6-41D2-8701-FD3FF9AEC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" y="1697"/>
              <a:ext cx="1578" cy="1655"/>
            </a:xfrm>
            <a:prstGeom prst="rect">
              <a:avLst/>
            </a:prstGeom>
            <a:solidFill>
              <a:srgbClr val="FFFFFF"/>
            </a:solidFill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851" name="Rectangle 94">
              <a:extLst>
                <a:ext uri="{FF2B5EF4-FFF2-40B4-BE49-F238E27FC236}">
                  <a16:creationId xmlns:a16="http://schemas.microsoft.com/office/drawing/2014/main" id="{02E70938-E7FF-43B2-907B-9C3D30E54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" y="2119"/>
              <a:ext cx="172" cy="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852" name="Freeform 95">
              <a:extLst>
                <a:ext uri="{FF2B5EF4-FFF2-40B4-BE49-F238E27FC236}">
                  <a16:creationId xmlns:a16="http://schemas.microsoft.com/office/drawing/2014/main" id="{90C8F4BD-A0DB-44D5-A9CA-77E4A106A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2116"/>
              <a:ext cx="6" cy="88"/>
            </a:xfrm>
            <a:custGeom>
              <a:avLst/>
              <a:gdLst>
                <a:gd name="T0" fmla="*/ 3 w 6"/>
                <a:gd name="T1" fmla="*/ 0 h 88"/>
                <a:gd name="T2" fmla="*/ 0 w 6"/>
                <a:gd name="T3" fmla="*/ 3 h 88"/>
                <a:gd name="T4" fmla="*/ 0 w 6"/>
                <a:gd name="T5" fmla="*/ 88 h 88"/>
                <a:gd name="T6" fmla="*/ 6 w 6"/>
                <a:gd name="T7" fmla="*/ 88 h 88"/>
                <a:gd name="T8" fmla="*/ 6 w 6"/>
                <a:gd name="T9" fmla="*/ 3 h 88"/>
                <a:gd name="T10" fmla="*/ 3 w 6"/>
                <a:gd name="T11" fmla="*/ 5 h 88"/>
                <a:gd name="T12" fmla="*/ 3 w 6"/>
                <a:gd name="T13" fmla="*/ 0 h 88"/>
                <a:gd name="T14" fmla="*/ 0 w 6"/>
                <a:gd name="T15" fmla="*/ 0 h 88"/>
                <a:gd name="T16" fmla="*/ 0 w 6"/>
                <a:gd name="T17" fmla="*/ 3 h 88"/>
                <a:gd name="T18" fmla="*/ 3 w 6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88"/>
                <a:gd name="T32" fmla="*/ 6 w 6"/>
                <a:gd name="T33" fmla="*/ 88 h 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88">
                  <a:moveTo>
                    <a:pt x="3" y="0"/>
                  </a:moveTo>
                  <a:lnTo>
                    <a:pt x="0" y="3"/>
                  </a:lnTo>
                  <a:lnTo>
                    <a:pt x="0" y="88"/>
                  </a:lnTo>
                  <a:lnTo>
                    <a:pt x="6" y="88"/>
                  </a:lnTo>
                  <a:lnTo>
                    <a:pt x="6" y="3"/>
                  </a:lnTo>
                  <a:lnTo>
                    <a:pt x="3" y="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53" name="Freeform 96">
              <a:extLst>
                <a:ext uri="{FF2B5EF4-FFF2-40B4-BE49-F238E27FC236}">
                  <a16:creationId xmlns:a16="http://schemas.microsoft.com/office/drawing/2014/main" id="{4770342F-CE1D-4067-9303-C6AFB9B1A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" y="2116"/>
              <a:ext cx="174" cy="5"/>
            </a:xfrm>
            <a:custGeom>
              <a:avLst/>
              <a:gdLst>
                <a:gd name="T0" fmla="*/ 174 w 174"/>
                <a:gd name="T1" fmla="*/ 3 h 5"/>
                <a:gd name="T2" fmla="*/ 172 w 174"/>
                <a:gd name="T3" fmla="*/ 0 h 5"/>
                <a:gd name="T4" fmla="*/ 0 w 174"/>
                <a:gd name="T5" fmla="*/ 0 h 5"/>
                <a:gd name="T6" fmla="*/ 0 w 174"/>
                <a:gd name="T7" fmla="*/ 5 h 5"/>
                <a:gd name="T8" fmla="*/ 172 w 174"/>
                <a:gd name="T9" fmla="*/ 5 h 5"/>
                <a:gd name="T10" fmla="*/ 172 w 174"/>
                <a:gd name="T11" fmla="*/ 3 h 5"/>
                <a:gd name="T12" fmla="*/ 174 w 174"/>
                <a:gd name="T13" fmla="*/ 3 h 5"/>
                <a:gd name="T14" fmla="*/ 174 w 174"/>
                <a:gd name="T15" fmla="*/ 0 h 5"/>
                <a:gd name="T16" fmla="*/ 172 w 174"/>
                <a:gd name="T17" fmla="*/ 0 h 5"/>
                <a:gd name="T18" fmla="*/ 174 w 174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4"/>
                <a:gd name="T31" fmla="*/ 0 h 5"/>
                <a:gd name="T32" fmla="*/ 174 w 174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4" h="5">
                  <a:moveTo>
                    <a:pt x="174" y="3"/>
                  </a:moveTo>
                  <a:lnTo>
                    <a:pt x="172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172" y="5"/>
                  </a:lnTo>
                  <a:lnTo>
                    <a:pt x="172" y="3"/>
                  </a:lnTo>
                  <a:lnTo>
                    <a:pt x="174" y="3"/>
                  </a:lnTo>
                  <a:lnTo>
                    <a:pt x="174" y="0"/>
                  </a:lnTo>
                  <a:lnTo>
                    <a:pt x="172" y="0"/>
                  </a:lnTo>
                  <a:lnTo>
                    <a:pt x="174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54" name="Freeform 97">
              <a:extLst>
                <a:ext uri="{FF2B5EF4-FFF2-40B4-BE49-F238E27FC236}">
                  <a16:creationId xmlns:a16="http://schemas.microsoft.com/office/drawing/2014/main" id="{51C9829D-87D0-4DFF-A4DB-4E3DF7660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" y="2119"/>
              <a:ext cx="2" cy="88"/>
            </a:xfrm>
            <a:custGeom>
              <a:avLst/>
              <a:gdLst>
                <a:gd name="T0" fmla="*/ 0 w 2"/>
                <a:gd name="T1" fmla="*/ 88 h 88"/>
                <a:gd name="T2" fmla="*/ 2 w 2"/>
                <a:gd name="T3" fmla="*/ 85 h 88"/>
                <a:gd name="T4" fmla="*/ 2 w 2"/>
                <a:gd name="T5" fmla="*/ 0 h 88"/>
                <a:gd name="T6" fmla="*/ 0 w 2"/>
                <a:gd name="T7" fmla="*/ 0 h 88"/>
                <a:gd name="T8" fmla="*/ 0 w 2"/>
                <a:gd name="T9" fmla="*/ 85 h 88"/>
                <a:gd name="T10" fmla="*/ 0 w 2"/>
                <a:gd name="T11" fmla="*/ 82 h 88"/>
                <a:gd name="T12" fmla="*/ 0 w 2"/>
                <a:gd name="T13" fmla="*/ 88 h 88"/>
                <a:gd name="T14" fmla="*/ 2 w 2"/>
                <a:gd name="T15" fmla="*/ 88 h 88"/>
                <a:gd name="T16" fmla="*/ 2 w 2"/>
                <a:gd name="T17" fmla="*/ 85 h 88"/>
                <a:gd name="T18" fmla="*/ 0 w 2"/>
                <a:gd name="T19" fmla="*/ 8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"/>
                <a:gd name="T31" fmla="*/ 0 h 88"/>
                <a:gd name="T32" fmla="*/ 2 w 2"/>
                <a:gd name="T33" fmla="*/ 88 h 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" h="88">
                  <a:moveTo>
                    <a:pt x="0" y="88"/>
                  </a:moveTo>
                  <a:lnTo>
                    <a:pt x="2" y="8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8"/>
                  </a:lnTo>
                  <a:lnTo>
                    <a:pt x="2" y="88"/>
                  </a:lnTo>
                  <a:lnTo>
                    <a:pt x="2" y="85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55" name="Freeform 98">
              <a:extLst>
                <a:ext uri="{FF2B5EF4-FFF2-40B4-BE49-F238E27FC236}">
                  <a16:creationId xmlns:a16="http://schemas.microsoft.com/office/drawing/2014/main" id="{B2A2F5AB-2617-435A-AAC7-0667214A5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2201"/>
              <a:ext cx="175" cy="6"/>
            </a:xfrm>
            <a:custGeom>
              <a:avLst/>
              <a:gdLst>
                <a:gd name="T0" fmla="*/ 0 w 175"/>
                <a:gd name="T1" fmla="*/ 3 h 6"/>
                <a:gd name="T2" fmla="*/ 3 w 175"/>
                <a:gd name="T3" fmla="*/ 6 h 6"/>
                <a:gd name="T4" fmla="*/ 175 w 175"/>
                <a:gd name="T5" fmla="*/ 6 h 6"/>
                <a:gd name="T6" fmla="*/ 175 w 175"/>
                <a:gd name="T7" fmla="*/ 0 h 6"/>
                <a:gd name="T8" fmla="*/ 3 w 175"/>
                <a:gd name="T9" fmla="*/ 0 h 6"/>
                <a:gd name="T10" fmla="*/ 6 w 175"/>
                <a:gd name="T11" fmla="*/ 3 h 6"/>
                <a:gd name="T12" fmla="*/ 0 w 175"/>
                <a:gd name="T13" fmla="*/ 3 h 6"/>
                <a:gd name="T14" fmla="*/ 0 w 175"/>
                <a:gd name="T15" fmla="*/ 6 h 6"/>
                <a:gd name="T16" fmla="*/ 3 w 175"/>
                <a:gd name="T17" fmla="*/ 6 h 6"/>
                <a:gd name="T18" fmla="*/ 0 w 175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5"/>
                <a:gd name="T31" fmla="*/ 0 h 6"/>
                <a:gd name="T32" fmla="*/ 175 w 175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5" h="6">
                  <a:moveTo>
                    <a:pt x="0" y="3"/>
                  </a:moveTo>
                  <a:lnTo>
                    <a:pt x="3" y="6"/>
                  </a:lnTo>
                  <a:lnTo>
                    <a:pt x="175" y="6"/>
                  </a:lnTo>
                  <a:lnTo>
                    <a:pt x="175" y="0"/>
                  </a:lnTo>
                  <a:lnTo>
                    <a:pt x="3" y="0"/>
                  </a:lnTo>
                  <a:lnTo>
                    <a:pt x="6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3" y="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56" name="Freeform 99">
              <a:extLst>
                <a:ext uri="{FF2B5EF4-FFF2-40B4-BE49-F238E27FC236}">
                  <a16:creationId xmlns:a16="http://schemas.microsoft.com/office/drawing/2014/main" id="{FE2E23B3-BF0A-4039-9875-3CC0C4709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2199"/>
              <a:ext cx="799" cy="590"/>
            </a:xfrm>
            <a:custGeom>
              <a:avLst/>
              <a:gdLst>
                <a:gd name="T0" fmla="*/ 799 w 799"/>
                <a:gd name="T1" fmla="*/ 576 h 590"/>
                <a:gd name="T2" fmla="*/ 799 w 799"/>
                <a:gd name="T3" fmla="*/ 502 h 590"/>
                <a:gd name="T4" fmla="*/ 794 w 799"/>
                <a:gd name="T5" fmla="*/ 416 h 590"/>
                <a:gd name="T6" fmla="*/ 779 w 799"/>
                <a:gd name="T7" fmla="*/ 336 h 590"/>
                <a:gd name="T8" fmla="*/ 758 w 799"/>
                <a:gd name="T9" fmla="*/ 264 h 590"/>
                <a:gd name="T10" fmla="*/ 732 w 799"/>
                <a:gd name="T11" fmla="*/ 207 h 590"/>
                <a:gd name="T12" fmla="*/ 700 w 799"/>
                <a:gd name="T13" fmla="*/ 154 h 590"/>
                <a:gd name="T14" fmla="*/ 669 w 799"/>
                <a:gd name="T15" fmla="*/ 115 h 590"/>
                <a:gd name="T16" fmla="*/ 633 w 799"/>
                <a:gd name="T17" fmla="*/ 82 h 590"/>
                <a:gd name="T18" fmla="*/ 599 w 799"/>
                <a:gd name="T19" fmla="*/ 55 h 590"/>
                <a:gd name="T20" fmla="*/ 562 w 799"/>
                <a:gd name="T21" fmla="*/ 35 h 590"/>
                <a:gd name="T22" fmla="*/ 529 w 799"/>
                <a:gd name="T23" fmla="*/ 19 h 590"/>
                <a:gd name="T24" fmla="*/ 497 w 799"/>
                <a:gd name="T25" fmla="*/ 11 h 590"/>
                <a:gd name="T26" fmla="*/ 469 w 799"/>
                <a:gd name="T27" fmla="*/ 5 h 590"/>
                <a:gd name="T28" fmla="*/ 443 w 799"/>
                <a:gd name="T29" fmla="*/ 0 h 590"/>
                <a:gd name="T30" fmla="*/ 424 w 799"/>
                <a:gd name="T31" fmla="*/ 0 h 590"/>
                <a:gd name="T32" fmla="*/ 409 w 799"/>
                <a:gd name="T33" fmla="*/ 0 h 590"/>
                <a:gd name="T34" fmla="*/ 401 w 799"/>
                <a:gd name="T35" fmla="*/ 0 h 590"/>
                <a:gd name="T36" fmla="*/ 398 w 799"/>
                <a:gd name="T37" fmla="*/ 0 h 590"/>
                <a:gd name="T38" fmla="*/ 390 w 799"/>
                <a:gd name="T39" fmla="*/ 0 h 590"/>
                <a:gd name="T40" fmla="*/ 377 w 799"/>
                <a:gd name="T41" fmla="*/ 0 h 590"/>
                <a:gd name="T42" fmla="*/ 357 w 799"/>
                <a:gd name="T43" fmla="*/ 0 h 590"/>
                <a:gd name="T44" fmla="*/ 331 w 799"/>
                <a:gd name="T45" fmla="*/ 5 h 590"/>
                <a:gd name="T46" fmla="*/ 302 w 799"/>
                <a:gd name="T47" fmla="*/ 11 h 590"/>
                <a:gd name="T48" fmla="*/ 271 w 799"/>
                <a:gd name="T49" fmla="*/ 19 h 590"/>
                <a:gd name="T50" fmla="*/ 237 w 799"/>
                <a:gd name="T51" fmla="*/ 35 h 590"/>
                <a:gd name="T52" fmla="*/ 200 w 799"/>
                <a:gd name="T53" fmla="*/ 55 h 590"/>
                <a:gd name="T54" fmla="*/ 166 w 799"/>
                <a:gd name="T55" fmla="*/ 82 h 590"/>
                <a:gd name="T56" fmla="*/ 133 w 799"/>
                <a:gd name="T57" fmla="*/ 115 h 590"/>
                <a:gd name="T58" fmla="*/ 99 w 799"/>
                <a:gd name="T59" fmla="*/ 154 h 590"/>
                <a:gd name="T60" fmla="*/ 70 w 799"/>
                <a:gd name="T61" fmla="*/ 207 h 590"/>
                <a:gd name="T62" fmla="*/ 44 w 799"/>
                <a:gd name="T63" fmla="*/ 264 h 590"/>
                <a:gd name="T64" fmla="*/ 21 w 799"/>
                <a:gd name="T65" fmla="*/ 336 h 590"/>
                <a:gd name="T66" fmla="*/ 5 w 799"/>
                <a:gd name="T67" fmla="*/ 416 h 590"/>
                <a:gd name="T68" fmla="*/ 0 w 799"/>
                <a:gd name="T69" fmla="*/ 502 h 590"/>
                <a:gd name="T70" fmla="*/ 0 w 799"/>
                <a:gd name="T71" fmla="*/ 576 h 590"/>
                <a:gd name="T72" fmla="*/ 799 w 799"/>
                <a:gd name="T73" fmla="*/ 590 h 59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99"/>
                <a:gd name="T112" fmla="*/ 0 h 590"/>
                <a:gd name="T113" fmla="*/ 799 w 799"/>
                <a:gd name="T114" fmla="*/ 590 h 59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99" h="590">
                  <a:moveTo>
                    <a:pt x="799" y="590"/>
                  </a:moveTo>
                  <a:lnTo>
                    <a:pt x="799" y="576"/>
                  </a:lnTo>
                  <a:lnTo>
                    <a:pt x="799" y="543"/>
                  </a:lnTo>
                  <a:lnTo>
                    <a:pt x="799" y="502"/>
                  </a:lnTo>
                  <a:lnTo>
                    <a:pt x="799" y="463"/>
                  </a:lnTo>
                  <a:lnTo>
                    <a:pt x="794" y="416"/>
                  </a:lnTo>
                  <a:lnTo>
                    <a:pt x="786" y="375"/>
                  </a:lnTo>
                  <a:lnTo>
                    <a:pt x="779" y="336"/>
                  </a:lnTo>
                  <a:lnTo>
                    <a:pt x="768" y="298"/>
                  </a:lnTo>
                  <a:lnTo>
                    <a:pt x="758" y="264"/>
                  </a:lnTo>
                  <a:lnTo>
                    <a:pt x="745" y="234"/>
                  </a:lnTo>
                  <a:lnTo>
                    <a:pt x="732" y="207"/>
                  </a:lnTo>
                  <a:lnTo>
                    <a:pt x="716" y="179"/>
                  </a:lnTo>
                  <a:lnTo>
                    <a:pt x="700" y="154"/>
                  </a:lnTo>
                  <a:lnTo>
                    <a:pt x="685" y="135"/>
                  </a:lnTo>
                  <a:lnTo>
                    <a:pt x="669" y="115"/>
                  </a:lnTo>
                  <a:lnTo>
                    <a:pt x="651" y="96"/>
                  </a:lnTo>
                  <a:lnTo>
                    <a:pt x="633" y="82"/>
                  </a:lnTo>
                  <a:lnTo>
                    <a:pt x="617" y="66"/>
                  </a:lnTo>
                  <a:lnTo>
                    <a:pt x="599" y="55"/>
                  </a:lnTo>
                  <a:lnTo>
                    <a:pt x="581" y="44"/>
                  </a:lnTo>
                  <a:lnTo>
                    <a:pt x="562" y="35"/>
                  </a:lnTo>
                  <a:lnTo>
                    <a:pt x="547" y="27"/>
                  </a:lnTo>
                  <a:lnTo>
                    <a:pt x="529" y="19"/>
                  </a:lnTo>
                  <a:lnTo>
                    <a:pt x="513" y="16"/>
                  </a:lnTo>
                  <a:lnTo>
                    <a:pt x="497" y="11"/>
                  </a:lnTo>
                  <a:lnTo>
                    <a:pt x="482" y="8"/>
                  </a:lnTo>
                  <a:lnTo>
                    <a:pt x="469" y="5"/>
                  </a:lnTo>
                  <a:lnTo>
                    <a:pt x="456" y="2"/>
                  </a:lnTo>
                  <a:lnTo>
                    <a:pt x="443" y="0"/>
                  </a:lnTo>
                  <a:lnTo>
                    <a:pt x="432" y="0"/>
                  </a:lnTo>
                  <a:lnTo>
                    <a:pt x="424" y="0"/>
                  </a:lnTo>
                  <a:lnTo>
                    <a:pt x="417" y="0"/>
                  </a:lnTo>
                  <a:lnTo>
                    <a:pt x="409" y="0"/>
                  </a:lnTo>
                  <a:lnTo>
                    <a:pt x="404" y="0"/>
                  </a:lnTo>
                  <a:lnTo>
                    <a:pt x="401" y="0"/>
                  </a:lnTo>
                  <a:lnTo>
                    <a:pt x="398" y="0"/>
                  </a:lnTo>
                  <a:lnTo>
                    <a:pt x="396" y="0"/>
                  </a:lnTo>
                  <a:lnTo>
                    <a:pt x="390" y="0"/>
                  </a:lnTo>
                  <a:lnTo>
                    <a:pt x="385" y="0"/>
                  </a:lnTo>
                  <a:lnTo>
                    <a:pt x="377" y="0"/>
                  </a:lnTo>
                  <a:lnTo>
                    <a:pt x="367" y="0"/>
                  </a:lnTo>
                  <a:lnTo>
                    <a:pt x="357" y="0"/>
                  </a:lnTo>
                  <a:lnTo>
                    <a:pt x="344" y="2"/>
                  </a:lnTo>
                  <a:lnTo>
                    <a:pt x="331" y="5"/>
                  </a:lnTo>
                  <a:lnTo>
                    <a:pt x="318" y="8"/>
                  </a:lnTo>
                  <a:lnTo>
                    <a:pt x="302" y="11"/>
                  </a:lnTo>
                  <a:lnTo>
                    <a:pt x="286" y="16"/>
                  </a:lnTo>
                  <a:lnTo>
                    <a:pt x="271" y="19"/>
                  </a:lnTo>
                  <a:lnTo>
                    <a:pt x="255" y="27"/>
                  </a:lnTo>
                  <a:lnTo>
                    <a:pt x="237" y="35"/>
                  </a:lnTo>
                  <a:lnTo>
                    <a:pt x="219" y="44"/>
                  </a:lnTo>
                  <a:lnTo>
                    <a:pt x="200" y="55"/>
                  </a:lnTo>
                  <a:lnTo>
                    <a:pt x="185" y="66"/>
                  </a:lnTo>
                  <a:lnTo>
                    <a:pt x="166" y="82"/>
                  </a:lnTo>
                  <a:lnTo>
                    <a:pt x="148" y="96"/>
                  </a:lnTo>
                  <a:lnTo>
                    <a:pt x="133" y="115"/>
                  </a:lnTo>
                  <a:lnTo>
                    <a:pt x="114" y="135"/>
                  </a:lnTo>
                  <a:lnTo>
                    <a:pt x="99" y="154"/>
                  </a:lnTo>
                  <a:lnTo>
                    <a:pt x="83" y="179"/>
                  </a:lnTo>
                  <a:lnTo>
                    <a:pt x="70" y="207"/>
                  </a:lnTo>
                  <a:lnTo>
                    <a:pt x="55" y="234"/>
                  </a:lnTo>
                  <a:lnTo>
                    <a:pt x="44" y="264"/>
                  </a:lnTo>
                  <a:lnTo>
                    <a:pt x="31" y="298"/>
                  </a:lnTo>
                  <a:lnTo>
                    <a:pt x="21" y="336"/>
                  </a:lnTo>
                  <a:lnTo>
                    <a:pt x="13" y="375"/>
                  </a:lnTo>
                  <a:lnTo>
                    <a:pt x="5" y="416"/>
                  </a:lnTo>
                  <a:lnTo>
                    <a:pt x="0" y="463"/>
                  </a:lnTo>
                  <a:lnTo>
                    <a:pt x="0" y="502"/>
                  </a:lnTo>
                  <a:lnTo>
                    <a:pt x="0" y="543"/>
                  </a:lnTo>
                  <a:lnTo>
                    <a:pt x="0" y="576"/>
                  </a:lnTo>
                  <a:lnTo>
                    <a:pt x="0" y="590"/>
                  </a:lnTo>
                  <a:lnTo>
                    <a:pt x="799" y="5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57" name="Freeform 100">
              <a:extLst>
                <a:ext uri="{FF2B5EF4-FFF2-40B4-BE49-F238E27FC236}">
                  <a16:creationId xmlns:a16="http://schemas.microsoft.com/office/drawing/2014/main" id="{64A10077-2C2F-48E6-B607-B9D83D9A2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2662"/>
              <a:ext cx="5" cy="127"/>
            </a:xfrm>
            <a:custGeom>
              <a:avLst/>
              <a:gdLst>
                <a:gd name="T0" fmla="*/ 0 w 5"/>
                <a:gd name="T1" fmla="*/ 0 h 127"/>
                <a:gd name="T2" fmla="*/ 0 w 5"/>
                <a:gd name="T3" fmla="*/ 0 h 127"/>
                <a:gd name="T4" fmla="*/ 0 w 5"/>
                <a:gd name="T5" fmla="*/ 39 h 127"/>
                <a:gd name="T6" fmla="*/ 0 w 5"/>
                <a:gd name="T7" fmla="*/ 80 h 127"/>
                <a:gd name="T8" fmla="*/ 0 w 5"/>
                <a:gd name="T9" fmla="*/ 113 h 127"/>
                <a:gd name="T10" fmla="*/ 0 w 5"/>
                <a:gd name="T11" fmla="*/ 127 h 127"/>
                <a:gd name="T12" fmla="*/ 5 w 5"/>
                <a:gd name="T13" fmla="*/ 127 h 127"/>
                <a:gd name="T14" fmla="*/ 5 w 5"/>
                <a:gd name="T15" fmla="*/ 113 h 127"/>
                <a:gd name="T16" fmla="*/ 5 w 5"/>
                <a:gd name="T17" fmla="*/ 80 h 127"/>
                <a:gd name="T18" fmla="*/ 5 w 5"/>
                <a:gd name="T19" fmla="*/ 39 h 127"/>
                <a:gd name="T20" fmla="*/ 5 w 5"/>
                <a:gd name="T21" fmla="*/ 0 h 127"/>
                <a:gd name="T22" fmla="*/ 5 w 5"/>
                <a:gd name="T23" fmla="*/ 0 h 127"/>
                <a:gd name="T24" fmla="*/ 0 w 5"/>
                <a:gd name="T25" fmla="*/ 0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"/>
                <a:gd name="T40" fmla="*/ 0 h 127"/>
                <a:gd name="T41" fmla="*/ 5 w 5"/>
                <a:gd name="T42" fmla="*/ 127 h 12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" h="127">
                  <a:moveTo>
                    <a:pt x="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0" y="80"/>
                  </a:lnTo>
                  <a:lnTo>
                    <a:pt x="0" y="113"/>
                  </a:lnTo>
                  <a:lnTo>
                    <a:pt x="0" y="127"/>
                  </a:lnTo>
                  <a:lnTo>
                    <a:pt x="5" y="127"/>
                  </a:lnTo>
                  <a:lnTo>
                    <a:pt x="5" y="113"/>
                  </a:lnTo>
                  <a:lnTo>
                    <a:pt x="5" y="80"/>
                  </a:lnTo>
                  <a:lnTo>
                    <a:pt x="5" y="39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58" name="Freeform 101">
              <a:extLst>
                <a:ext uri="{FF2B5EF4-FFF2-40B4-BE49-F238E27FC236}">
                  <a16:creationId xmlns:a16="http://schemas.microsoft.com/office/drawing/2014/main" id="{143468AB-2053-47E1-B143-11D61EC0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" y="2196"/>
              <a:ext cx="401" cy="466"/>
            </a:xfrm>
            <a:custGeom>
              <a:avLst/>
              <a:gdLst>
                <a:gd name="T0" fmla="*/ 0 w 401"/>
                <a:gd name="T1" fmla="*/ 5 h 466"/>
                <a:gd name="T2" fmla="*/ 3 w 401"/>
                <a:gd name="T3" fmla="*/ 5 h 466"/>
                <a:gd name="T4" fmla="*/ 16 w 401"/>
                <a:gd name="T5" fmla="*/ 5 h 466"/>
                <a:gd name="T6" fmla="*/ 31 w 401"/>
                <a:gd name="T7" fmla="*/ 5 h 466"/>
                <a:gd name="T8" fmla="*/ 55 w 401"/>
                <a:gd name="T9" fmla="*/ 8 h 466"/>
                <a:gd name="T10" fmla="*/ 81 w 401"/>
                <a:gd name="T11" fmla="*/ 14 h 466"/>
                <a:gd name="T12" fmla="*/ 112 w 401"/>
                <a:gd name="T13" fmla="*/ 19 h 466"/>
                <a:gd name="T14" fmla="*/ 146 w 401"/>
                <a:gd name="T15" fmla="*/ 33 h 466"/>
                <a:gd name="T16" fmla="*/ 180 w 401"/>
                <a:gd name="T17" fmla="*/ 50 h 466"/>
                <a:gd name="T18" fmla="*/ 213 w 401"/>
                <a:gd name="T19" fmla="*/ 72 h 466"/>
                <a:gd name="T20" fmla="*/ 250 w 401"/>
                <a:gd name="T21" fmla="*/ 102 h 466"/>
                <a:gd name="T22" fmla="*/ 281 w 401"/>
                <a:gd name="T23" fmla="*/ 138 h 466"/>
                <a:gd name="T24" fmla="*/ 312 w 401"/>
                <a:gd name="T25" fmla="*/ 185 h 466"/>
                <a:gd name="T26" fmla="*/ 341 w 401"/>
                <a:gd name="T27" fmla="*/ 240 h 466"/>
                <a:gd name="T28" fmla="*/ 365 w 401"/>
                <a:gd name="T29" fmla="*/ 303 h 466"/>
                <a:gd name="T30" fmla="*/ 385 w 401"/>
                <a:gd name="T31" fmla="*/ 378 h 466"/>
                <a:gd name="T32" fmla="*/ 396 w 401"/>
                <a:gd name="T33" fmla="*/ 466 h 466"/>
                <a:gd name="T34" fmla="*/ 396 w 401"/>
                <a:gd name="T35" fmla="*/ 419 h 466"/>
                <a:gd name="T36" fmla="*/ 380 w 401"/>
                <a:gd name="T37" fmla="*/ 339 h 466"/>
                <a:gd name="T38" fmla="*/ 357 w 401"/>
                <a:gd name="T39" fmla="*/ 267 h 466"/>
                <a:gd name="T40" fmla="*/ 331 w 401"/>
                <a:gd name="T41" fmla="*/ 207 h 466"/>
                <a:gd name="T42" fmla="*/ 302 w 401"/>
                <a:gd name="T43" fmla="*/ 157 h 466"/>
                <a:gd name="T44" fmla="*/ 268 w 401"/>
                <a:gd name="T45" fmla="*/ 116 h 466"/>
                <a:gd name="T46" fmla="*/ 234 w 401"/>
                <a:gd name="T47" fmla="*/ 83 h 466"/>
                <a:gd name="T48" fmla="*/ 198 w 401"/>
                <a:gd name="T49" fmla="*/ 55 h 466"/>
                <a:gd name="T50" fmla="*/ 164 w 401"/>
                <a:gd name="T51" fmla="*/ 36 h 466"/>
                <a:gd name="T52" fmla="*/ 130 w 401"/>
                <a:gd name="T53" fmla="*/ 19 h 466"/>
                <a:gd name="T54" fmla="*/ 96 w 401"/>
                <a:gd name="T55" fmla="*/ 11 h 466"/>
                <a:gd name="T56" fmla="*/ 68 w 401"/>
                <a:gd name="T57" fmla="*/ 5 h 466"/>
                <a:gd name="T58" fmla="*/ 42 w 401"/>
                <a:gd name="T59" fmla="*/ 0 h 466"/>
                <a:gd name="T60" fmla="*/ 23 w 401"/>
                <a:gd name="T61" fmla="*/ 0 h 466"/>
                <a:gd name="T62" fmla="*/ 8 w 401"/>
                <a:gd name="T63" fmla="*/ 0 h 466"/>
                <a:gd name="T64" fmla="*/ 0 w 401"/>
                <a:gd name="T65" fmla="*/ 0 h 466"/>
                <a:gd name="T66" fmla="*/ 0 w 401"/>
                <a:gd name="T67" fmla="*/ 0 h 46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01"/>
                <a:gd name="T103" fmla="*/ 0 h 466"/>
                <a:gd name="T104" fmla="*/ 401 w 401"/>
                <a:gd name="T105" fmla="*/ 466 h 46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01" h="466">
                  <a:moveTo>
                    <a:pt x="0" y="5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8" y="5"/>
                  </a:lnTo>
                  <a:lnTo>
                    <a:pt x="16" y="5"/>
                  </a:lnTo>
                  <a:lnTo>
                    <a:pt x="23" y="5"/>
                  </a:lnTo>
                  <a:lnTo>
                    <a:pt x="31" y="5"/>
                  </a:lnTo>
                  <a:lnTo>
                    <a:pt x="42" y="5"/>
                  </a:lnTo>
                  <a:lnTo>
                    <a:pt x="55" y="8"/>
                  </a:lnTo>
                  <a:lnTo>
                    <a:pt x="68" y="11"/>
                  </a:lnTo>
                  <a:lnTo>
                    <a:pt x="81" y="14"/>
                  </a:lnTo>
                  <a:lnTo>
                    <a:pt x="96" y="16"/>
                  </a:lnTo>
                  <a:lnTo>
                    <a:pt x="112" y="19"/>
                  </a:lnTo>
                  <a:lnTo>
                    <a:pt x="128" y="25"/>
                  </a:lnTo>
                  <a:lnTo>
                    <a:pt x="146" y="33"/>
                  </a:lnTo>
                  <a:lnTo>
                    <a:pt x="161" y="41"/>
                  </a:lnTo>
                  <a:lnTo>
                    <a:pt x="180" y="50"/>
                  </a:lnTo>
                  <a:lnTo>
                    <a:pt x="198" y="61"/>
                  </a:lnTo>
                  <a:lnTo>
                    <a:pt x="213" y="72"/>
                  </a:lnTo>
                  <a:lnTo>
                    <a:pt x="232" y="85"/>
                  </a:lnTo>
                  <a:lnTo>
                    <a:pt x="250" y="102"/>
                  </a:lnTo>
                  <a:lnTo>
                    <a:pt x="266" y="118"/>
                  </a:lnTo>
                  <a:lnTo>
                    <a:pt x="281" y="138"/>
                  </a:lnTo>
                  <a:lnTo>
                    <a:pt x="297" y="160"/>
                  </a:lnTo>
                  <a:lnTo>
                    <a:pt x="312" y="185"/>
                  </a:lnTo>
                  <a:lnTo>
                    <a:pt x="328" y="210"/>
                  </a:lnTo>
                  <a:lnTo>
                    <a:pt x="341" y="240"/>
                  </a:lnTo>
                  <a:lnTo>
                    <a:pt x="354" y="270"/>
                  </a:lnTo>
                  <a:lnTo>
                    <a:pt x="365" y="303"/>
                  </a:lnTo>
                  <a:lnTo>
                    <a:pt x="375" y="339"/>
                  </a:lnTo>
                  <a:lnTo>
                    <a:pt x="385" y="378"/>
                  </a:lnTo>
                  <a:lnTo>
                    <a:pt x="391" y="419"/>
                  </a:lnTo>
                  <a:lnTo>
                    <a:pt x="396" y="466"/>
                  </a:lnTo>
                  <a:lnTo>
                    <a:pt x="401" y="466"/>
                  </a:lnTo>
                  <a:lnTo>
                    <a:pt x="396" y="419"/>
                  </a:lnTo>
                  <a:lnTo>
                    <a:pt x="388" y="378"/>
                  </a:lnTo>
                  <a:lnTo>
                    <a:pt x="380" y="339"/>
                  </a:lnTo>
                  <a:lnTo>
                    <a:pt x="370" y="301"/>
                  </a:lnTo>
                  <a:lnTo>
                    <a:pt x="357" y="267"/>
                  </a:lnTo>
                  <a:lnTo>
                    <a:pt x="344" y="237"/>
                  </a:lnTo>
                  <a:lnTo>
                    <a:pt x="331" y="207"/>
                  </a:lnTo>
                  <a:lnTo>
                    <a:pt x="315" y="182"/>
                  </a:lnTo>
                  <a:lnTo>
                    <a:pt x="302" y="157"/>
                  </a:lnTo>
                  <a:lnTo>
                    <a:pt x="286" y="135"/>
                  </a:lnTo>
                  <a:lnTo>
                    <a:pt x="268" y="116"/>
                  </a:lnTo>
                  <a:lnTo>
                    <a:pt x="250" y="96"/>
                  </a:lnTo>
                  <a:lnTo>
                    <a:pt x="234" y="83"/>
                  </a:lnTo>
                  <a:lnTo>
                    <a:pt x="216" y="69"/>
                  </a:lnTo>
                  <a:lnTo>
                    <a:pt x="198" y="55"/>
                  </a:lnTo>
                  <a:lnTo>
                    <a:pt x="180" y="44"/>
                  </a:lnTo>
                  <a:lnTo>
                    <a:pt x="164" y="36"/>
                  </a:lnTo>
                  <a:lnTo>
                    <a:pt x="146" y="27"/>
                  </a:lnTo>
                  <a:lnTo>
                    <a:pt x="130" y="19"/>
                  </a:lnTo>
                  <a:lnTo>
                    <a:pt x="112" y="16"/>
                  </a:lnTo>
                  <a:lnTo>
                    <a:pt x="96" y="11"/>
                  </a:lnTo>
                  <a:lnTo>
                    <a:pt x="81" y="8"/>
                  </a:lnTo>
                  <a:lnTo>
                    <a:pt x="68" y="5"/>
                  </a:lnTo>
                  <a:lnTo>
                    <a:pt x="55" y="3"/>
                  </a:lnTo>
                  <a:lnTo>
                    <a:pt x="42" y="0"/>
                  </a:lnTo>
                  <a:lnTo>
                    <a:pt x="31" y="0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59" name="Freeform 102">
              <a:extLst>
                <a:ext uri="{FF2B5EF4-FFF2-40B4-BE49-F238E27FC236}">
                  <a16:creationId xmlns:a16="http://schemas.microsoft.com/office/drawing/2014/main" id="{0AE73452-A9F1-44E5-9021-1B40BC8A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2196"/>
              <a:ext cx="404" cy="466"/>
            </a:xfrm>
            <a:custGeom>
              <a:avLst/>
              <a:gdLst>
                <a:gd name="T0" fmla="*/ 5 w 404"/>
                <a:gd name="T1" fmla="*/ 466 h 466"/>
                <a:gd name="T2" fmla="*/ 18 w 404"/>
                <a:gd name="T3" fmla="*/ 378 h 466"/>
                <a:gd name="T4" fmla="*/ 37 w 404"/>
                <a:gd name="T5" fmla="*/ 303 h 466"/>
                <a:gd name="T6" fmla="*/ 60 w 404"/>
                <a:gd name="T7" fmla="*/ 240 h 466"/>
                <a:gd name="T8" fmla="*/ 89 w 404"/>
                <a:gd name="T9" fmla="*/ 185 h 466"/>
                <a:gd name="T10" fmla="*/ 120 w 404"/>
                <a:gd name="T11" fmla="*/ 138 h 466"/>
                <a:gd name="T12" fmla="*/ 154 w 404"/>
                <a:gd name="T13" fmla="*/ 102 h 466"/>
                <a:gd name="T14" fmla="*/ 188 w 404"/>
                <a:gd name="T15" fmla="*/ 72 h 466"/>
                <a:gd name="T16" fmla="*/ 222 w 404"/>
                <a:gd name="T17" fmla="*/ 50 h 466"/>
                <a:gd name="T18" fmla="*/ 258 w 404"/>
                <a:gd name="T19" fmla="*/ 33 h 466"/>
                <a:gd name="T20" fmla="*/ 289 w 404"/>
                <a:gd name="T21" fmla="*/ 19 h 466"/>
                <a:gd name="T22" fmla="*/ 321 w 404"/>
                <a:gd name="T23" fmla="*/ 14 h 466"/>
                <a:gd name="T24" fmla="*/ 347 w 404"/>
                <a:gd name="T25" fmla="*/ 8 h 466"/>
                <a:gd name="T26" fmla="*/ 370 w 404"/>
                <a:gd name="T27" fmla="*/ 5 h 466"/>
                <a:gd name="T28" fmla="*/ 388 w 404"/>
                <a:gd name="T29" fmla="*/ 5 h 466"/>
                <a:gd name="T30" fmla="*/ 399 w 404"/>
                <a:gd name="T31" fmla="*/ 5 h 466"/>
                <a:gd name="T32" fmla="*/ 404 w 404"/>
                <a:gd name="T33" fmla="*/ 5 h 466"/>
                <a:gd name="T34" fmla="*/ 401 w 404"/>
                <a:gd name="T35" fmla="*/ 0 h 466"/>
                <a:gd name="T36" fmla="*/ 393 w 404"/>
                <a:gd name="T37" fmla="*/ 0 h 466"/>
                <a:gd name="T38" fmla="*/ 380 w 404"/>
                <a:gd name="T39" fmla="*/ 0 h 466"/>
                <a:gd name="T40" fmla="*/ 360 w 404"/>
                <a:gd name="T41" fmla="*/ 0 h 466"/>
                <a:gd name="T42" fmla="*/ 334 w 404"/>
                <a:gd name="T43" fmla="*/ 5 h 466"/>
                <a:gd name="T44" fmla="*/ 305 w 404"/>
                <a:gd name="T45" fmla="*/ 11 h 466"/>
                <a:gd name="T46" fmla="*/ 274 w 404"/>
                <a:gd name="T47" fmla="*/ 19 h 466"/>
                <a:gd name="T48" fmla="*/ 240 w 404"/>
                <a:gd name="T49" fmla="*/ 36 h 466"/>
                <a:gd name="T50" fmla="*/ 203 w 404"/>
                <a:gd name="T51" fmla="*/ 55 h 466"/>
                <a:gd name="T52" fmla="*/ 169 w 404"/>
                <a:gd name="T53" fmla="*/ 83 h 466"/>
                <a:gd name="T54" fmla="*/ 133 w 404"/>
                <a:gd name="T55" fmla="*/ 116 h 466"/>
                <a:gd name="T56" fmla="*/ 102 w 404"/>
                <a:gd name="T57" fmla="*/ 157 h 466"/>
                <a:gd name="T58" fmla="*/ 71 w 404"/>
                <a:gd name="T59" fmla="*/ 207 h 466"/>
                <a:gd name="T60" fmla="*/ 44 w 404"/>
                <a:gd name="T61" fmla="*/ 267 h 466"/>
                <a:gd name="T62" fmla="*/ 24 w 404"/>
                <a:gd name="T63" fmla="*/ 339 h 466"/>
                <a:gd name="T64" fmla="*/ 5 w 404"/>
                <a:gd name="T65" fmla="*/ 419 h 466"/>
                <a:gd name="T66" fmla="*/ 0 w 404"/>
                <a:gd name="T67" fmla="*/ 466 h 46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04"/>
                <a:gd name="T103" fmla="*/ 0 h 466"/>
                <a:gd name="T104" fmla="*/ 404 w 404"/>
                <a:gd name="T105" fmla="*/ 466 h 46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04" h="466">
                  <a:moveTo>
                    <a:pt x="5" y="466"/>
                  </a:moveTo>
                  <a:lnTo>
                    <a:pt x="5" y="466"/>
                  </a:lnTo>
                  <a:lnTo>
                    <a:pt x="11" y="419"/>
                  </a:lnTo>
                  <a:lnTo>
                    <a:pt x="18" y="378"/>
                  </a:lnTo>
                  <a:lnTo>
                    <a:pt x="26" y="339"/>
                  </a:lnTo>
                  <a:lnTo>
                    <a:pt x="37" y="303"/>
                  </a:lnTo>
                  <a:lnTo>
                    <a:pt x="47" y="270"/>
                  </a:lnTo>
                  <a:lnTo>
                    <a:pt x="60" y="240"/>
                  </a:lnTo>
                  <a:lnTo>
                    <a:pt x="73" y="210"/>
                  </a:lnTo>
                  <a:lnTo>
                    <a:pt x="89" y="185"/>
                  </a:lnTo>
                  <a:lnTo>
                    <a:pt x="104" y="160"/>
                  </a:lnTo>
                  <a:lnTo>
                    <a:pt x="120" y="138"/>
                  </a:lnTo>
                  <a:lnTo>
                    <a:pt x="136" y="118"/>
                  </a:lnTo>
                  <a:lnTo>
                    <a:pt x="154" y="102"/>
                  </a:lnTo>
                  <a:lnTo>
                    <a:pt x="169" y="85"/>
                  </a:lnTo>
                  <a:lnTo>
                    <a:pt x="188" y="72"/>
                  </a:lnTo>
                  <a:lnTo>
                    <a:pt x="206" y="61"/>
                  </a:lnTo>
                  <a:lnTo>
                    <a:pt x="222" y="50"/>
                  </a:lnTo>
                  <a:lnTo>
                    <a:pt x="240" y="41"/>
                  </a:lnTo>
                  <a:lnTo>
                    <a:pt x="258" y="33"/>
                  </a:lnTo>
                  <a:lnTo>
                    <a:pt x="274" y="25"/>
                  </a:lnTo>
                  <a:lnTo>
                    <a:pt x="289" y="19"/>
                  </a:lnTo>
                  <a:lnTo>
                    <a:pt x="305" y="16"/>
                  </a:lnTo>
                  <a:lnTo>
                    <a:pt x="321" y="14"/>
                  </a:lnTo>
                  <a:lnTo>
                    <a:pt x="334" y="11"/>
                  </a:lnTo>
                  <a:lnTo>
                    <a:pt x="347" y="8"/>
                  </a:lnTo>
                  <a:lnTo>
                    <a:pt x="360" y="5"/>
                  </a:lnTo>
                  <a:lnTo>
                    <a:pt x="370" y="5"/>
                  </a:lnTo>
                  <a:lnTo>
                    <a:pt x="380" y="5"/>
                  </a:lnTo>
                  <a:lnTo>
                    <a:pt x="388" y="5"/>
                  </a:lnTo>
                  <a:lnTo>
                    <a:pt x="393" y="5"/>
                  </a:lnTo>
                  <a:lnTo>
                    <a:pt x="399" y="5"/>
                  </a:lnTo>
                  <a:lnTo>
                    <a:pt x="401" y="5"/>
                  </a:lnTo>
                  <a:lnTo>
                    <a:pt x="404" y="5"/>
                  </a:lnTo>
                  <a:lnTo>
                    <a:pt x="404" y="0"/>
                  </a:lnTo>
                  <a:lnTo>
                    <a:pt x="401" y="0"/>
                  </a:lnTo>
                  <a:lnTo>
                    <a:pt x="399" y="0"/>
                  </a:lnTo>
                  <a:lnTo>
                    <a:pt x="393" y="0"/>
                  </a:lnTo>
                  <a:lnTo>
                    <a:pt x="388" y="0"/>
                  </a:lnTo>
                  <a:lnTo>
                    <a:pt x="380" y="0"/>
                  </a:lnTo>
                  <a:lnTo>
                    <a:pt x="370" y="0"/>
                  </a:lnTo>
                  <a:lnTo>
                    <a:pt x="360" y="0"/>
                  </a:lnTo>
                  <a:lnTo>
                    <a:pt x="347" y="3"/>
                  </a:lnTo>
                  <a:lnTo>
                    <a:pt x="334" y="5"/>
                  </a:lnTo>
                  <a:lnTo>
                    <a:pt x="321" y="8"/>
                  </a:lnTo>
                  <a:lnTo>
                    <a:pt x="305" y="11"/>
                  </a:lnTo>
                  <a:lnTo>
                    <a:pt x="289" y="16"/>
                  </a:lnTo>
                  <a:lnTo>
                    <a:pt x="274" y="19"/>
                  </a:lnTo>
                  <a:lnTo>
                    <a:pt x="255" y="27"/>
                  </a:lnTo>
                  <a:lnTo>
                    <a:pt x="240" y="36"/>
                  </a:lnTo>
                  <a:lnTo>
                    <a:pt x="222" y="44"/>
                  </a:lnTo>
                  <a:lnTo>
                    <a:pt x="203" y="55"/>
                  </a:lnTo>
                  <a:lnTo>
                    <a:pt x="185" y="69"/>
                  </a:lnTo>
                  <a:lnTo>
                    <a:pt x="169" y="83"/>
                  </a:lnTo>
                  <a:lnTo>
                    <a:pt x="151" y="96"/>
                  </a:lnTo>
                  <a:lnTo>
                    <a:pt x="133" y="116"/>
                  </a:lnTo>
                  <a:lnTo>
                    <a:pt x="117" y="135"/>
                  </a:lnTo>
                  <a:lnTo>
                    <a:pt x="102" y="157"/>
                  </a:lnTo>
                  <a:lnTo>
                    <a:pt x="86" y="182"/>
                  </a:lnTo>
                  <a:lnTo>
                    <a:pt x="71" y="207"/>
                  </a:lnTo>
                  <a:lnTo>
                    <a:pt x="58" y="237"/>
                  </a:lnTo>
                  <a:lnTo>
                    <a:pt x="44" y="267"/>
                  </a:lnTo>
                  <a:lnTo>
                    <a:pt x="34" y="301"/>
                  </a:lnTo>
                  <a:lnTo>
                    <a:pt x="24" y="339"/>
                  </a:lnTo>
                  <a:lnTo>
                    <a:pt x="13" y="378"/>
                  </a:lnTo>
                  <a:lnTo>
                    <a:pt x="5" y="419"/>
                  </a:lnTo>
                  <a:lnTo>
                    <a:pt x="0" y="466"/>
                  </a:lnTo>
                  <a:lnTo>
                    <a:pt x="5" y="4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60" name="Freeform 103">
              <a:extLst>
                <a:ext uri="{FF2B5EF4-FFF2-40B4-BE49-F238E27FC236}">
                  <a16:creationId xmlns:a16="http://schemas.microsoft.com/office/drawing/2014/main" id="{C6BEDD34-7BF2-420D-9404-4E2CD4C9E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2662"/>
              <a:ext cx="5" cy="130"/>
            </a:xfrm>
            <a:custGeom>
              <a:avLst/>
              <a:gdLst>
                <a:gd name="T0" fmla="*/ 3 w 5"/>
                <a:gd name="T1" fmla="*/ 124 h 130"/>
                <a:gd name="T2" fmla="*/ 5 w 5"/>
                <a:gd name="T3" fmla="*/ 127 h 130"/>
                <a:gd name="T4" fmla="*/ 5 w 5"/>
                <a:gd name="T5" fmla="*/ 113 h 130"/>
                <a:gd name="T6" fmla="*/ 5 w 5"/>
                <a:gd name="T7" fmla="*/ 80 h 130"/>
                <a:gd name="T8" fmla="*/ 5 w 5"/>
                <a:gd name="T9" fmla="*/ 39 h 130"/>
                <a:gd name="T10" fmla="*/ 5 w 5"/>
                <a:gd name="T11" fmla="*/ 0 h 130"/>
                <a:gd name="T12" fmla="*/ 0 w 5"/>
                <a:gd name="T13" fmla="*/ 0 h 130"/>
                <a:gd name="T14" fmla="*/ 0 w 5"/>
                <a:gd name="T15" fmla="*/ 39 h 130"/>
                <a:gd name="T16" fmla="*/ 0 w 5"/>
                <a:gd name="T17" fmla="*/ 80 h 130"/>
                <a:gd name="T18" fmla="*/ 0 w 5"/>
                <a:gd name="T19" fmla="*/ 113 h 130"/>
                <a:gd name="T20" fmla="*/ 0 w 5"/>
                <a:gd name="T21" fmla="*/ 127 h 130"/>
                <a:gd name="T22" fmla="*/ 3 w 5"/>
                <a:gd name="T23" fmla="*/ 130 h 130"/>
                <a:gd name="T24" fmla="*/ 0 w 5"/>
                <a:gd name="T25" fmla="*/ 127 h 130"/>
                <a:gd name="T26" fmla="*/ 0 w 5"/>
                <a:gd name="T27" fmla="*/ 130 h 130"/>
                <a:gd name="T28" fmla="*/ 3 w 5"/>
                <a:gd name="T29" fmla="*/ 130 h 130"/>
                <a:gd name="T30" fmla="*/ 3 w 5"/>
                <a:gd name="T31" fmla="*/ 124 h 13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"/>
                <a:gd name="T49" fmla="*/ 0 h 130"/>
                <a:gd name="T50" fmla="*/ 5 w 5"/>
                <a:gd name="T51" fmla="*/ 130 h 13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" h="130">
                  <a:moveTo>
                    <a:pt x="3" y="124"/>
                  </a:moveTo>
                  <a:lnTo>
                    <a:pt x="5" y="127"/>
                  </a:lnTo>
                  <a:lnTo>
                    <a:pt x="5" y="113"/>
                  </a:lnTo>
                  <a:lnTo>
                    <a:pt x="5" y="80"/>
                  </a:lnTo>
                  <a:lnTo>
                    <a:pt x="5" y="39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0" y="80"/>
                  </a:lnTo>
                  <a:lnTo>
                    <a:pt x="0" y="113"/>
                  </a:lnTo>
                  <a:lnTo>
                    <a:pt x="0" y="127"/>
                  </a:lnTo>
                  <a:lnTo>
                    <a:pt x="3" y="130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3" y="130"/>
                  </a:lnTo>
                  <a:lnTo>
                    <a:pt x="3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61" name="Freeform 104">
              <a:extLst>
                <a:ext uri="{FF2B5EF4-FFF2-40B4-BE49-F238E27FC236}">
                  <a16:creationId xmlns:a16="http://schemas.microsoft.com/office/drawing/2014/main" id="{B7D80159-DC29-4AB8-B444-51432F2BC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2786"/>
              <a:ext cx="802" cy="6"/>
            </a:xfrm>
            <a:custGeom>
              <a:avLst/>
              <a:gdLst>
                <a:gd name="T0" fmla="*/ 797 w 802"/>
                <a:gd name="T1" fmla="*/ 3 h 6"/>
                <a:gd name="T2" fmla="*/ 799 w 802"/>
                <a:gd name="T3" fmla="*/ 0 h 6"/>
                <a:gd name="T4" fmla="*/ 0 w 802"/>
                <a:gd name="T5" fmla="*/ 0 h 6"/>
                <a:gd name="T6" fmla="*/ 0 w 802"/>
                <a:gd name="T7" fmla="*/ 6 h 6"/>
                <a:gd name="T8" fmla="*/ 799 w 802"/>
                <a:gd name="T9" fmla="*/ 6 h 6"/>
                <a:gd name="T10" fmla="*/ 802 w 802"/>
                <a:gd name="T11" fmla="*/ 3 h 6"/>
                <a:gd name="T12" fmla="*/ 799 w 802"/>
                <a:gd name="T13" fmla="*/ 6 h 6"/>
                <a:gd name="T14" fmla="*/ 802 w 802"/>
                <a:gd name="T15" fmla="*/ 6 h 6"/>
                <a:gd name="T16" fmla="*/ 802 w 802"/>
                <a:gd name="T17" fmla="*/ 3 h 6"/>
                <a:gd name="T18" fmla="*/ 797 w 802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2"/>
                <a:gd name="T31" fmla="*/ 0 h 6"/>
                <a:gd name="T32" fmla="*/ 802 w 802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2" h="6">
                  <a:moveTo>
                    <a:pt x="797" y="3"/>
                  </a:moveTo>
                  <a:lnTo>
                    <a:pt x="799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99" y="6"/>
                  </a:lnTo>
                  <a:lnTo>
                    <a:pt x="802" y="3"/>
                  </a:lnTo>
                  <a:lnTo>
                    <a:pt x="799" y="6"/>
                  </a:lnTo>
                  <a:lnTo>
                    <a:pt x="802" y="6"/>
                  </a:lnTo>
                  <a:lnTo>
                    <a:pt x="802" y="3"/>
                  </a:lnTo>
                  <a:lnTo>
                    <a:pt x="797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62" name="Freeform 105">
              <a:extLst>
                <a:ext uri="{FF2B5EF4-FFF2-40B4-BE49-F238E27FC236}">
                  <a16:creationId xmlns:a16="http://schemas.microsoft.com/office/drawing/2014/main" id="{A143CEE1-5F99-4CD6-9855-B49717AAB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0" y="2599"/>
              <a:ext cx="5" cy="151"/>
            </a:xfrm>
            <a:custGeom>
              <a:avLst/>
              <a:gdLst>
                <a:gd name="T0" fmla="*/ 0 w 5"/>
                <a:gd name="T1" fmla="*/ 0 h 151"/>
                <a:gd name="T2" fmla="*/ 0 w 5"/>
                <a:gd name="T3" fmla="*/ 0 h 151"/>
                <a:gd name="T4" fmla="*/ 0 w 5"/>
                <a:gd name="T5" fmla="*/ 151 h 151"/>
                <a:gd name="T6" fmla="*/ 5 w 5"/>
                <a:gd name="T7" fmla="*/ 151 h 151"/>
                <a:gd name="T8" fmla="*/ 5 w 5"/>
                <a:gd name="T9" fmla="*/ 0 h 151"/>
                <a:gd name="T10" fmla="*/ 5 w 5"/>
                <a:gd name="T11" fmla="*/ 0 h 151"/>
                <a:gd name="T12" fmla="*/ 0 w 5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51"/>
                <a:gd name="T23" fmla="*/ 5 w 5"/>
                <a:gd name="T24" fmla="*/ 151 h 1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51">
                  <a:moveTo>
                    <a:pt x="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5" y="151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63" name="Freeform 106">
              <a:extLst>
                <a:ext uri="{FF2B5EF4-FFF2-40B4-BE49-F238E27FC236}">
                  <a16:creationId xmlns:a16="http://schemas.microsoft.com/office/drawing/2014/main" id="{15D420BB-C990-4882-BBEA-8856A83C9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0" y="2221"/>
              <a:ext cx="245" cy="378"/>
            </a:xfrm>
            <a:custGeom>
              <a:avLst/>
              <a:gdLst>
                <a:gd name="T0" fmla="*/ 242 w 245"/>
                <a:gd name="T1" fmla="*/ 0 h 378"/>
                <a:gd name="T2" fmla="*/ 206 w 245"/>
                <a:gd name="T3" fmla="*/ 16 h 378"/>
                <a:gd name="T4" fmla="*/ 172 w 245"/>
                <a:gd name="T5" fmla="*/ 38 h 378"/>
                <a:gd name="T6" fmla="*/ 141 w 245"/>
                <a:gd name="T7" fmla="*/ 63 h 378"/>
                <a:gd name="T8" fmla="*/ 115 w 245"/>
                <a:gd name="T9" fmla="*/ 91 h 378"/>
                <a:gd name="T10" fmla="*/ 91 w 245"/>
                <a:gd name="T11" fmla="*/ 121 h 378"/>
                <a:gd name="T12" fmla="*/ 73 w 245"/>
                <a:gd name="T13" fmla="*/ 154 h 378"/>
                <a:gd name="T14" fmla="*/ 55 w 245"/>
                <a:gd name="T15" fmla="*/ 187 h 378"/>
                <a:gd name="T16" fmla="*/ 42 w 245"/>
                <a:gd name="T17" fmla="*/ 218 h 378"/>
                <a:gd name="T18" fmla="*/ 29 w 245"/>
                <a:gd name="T19" fmla="*/ 251 h 378"/>
                <a:gd name="T20" fmla="*/ 21 w 245"/>
                <a:gd name="T21" fmla="*/ 278 h 378"/>
                <a:gd name="T22" fmla="*/ 13 w 245"/>
                <a:gd name="T23" fmla="*/ 306 h 378"/>
                <a:gd name="T24" fmla="*/ 8 w 245"/>
                <a:gd name="T25" fmla="*/ 331 h 378"/>
                <a:gd name="T26" fmla="*/ 5 w 245"/>
                <a:gd name="T27" fmla="*/ 350 h 378"/>
                <a:gd name="T28" fmla="*/ 3 w 245"/>
                <a:gd name="T29" fmla="*/ 367 h 378"/>
                <a:gd name="T30" fmla="*/ 0 w 245"/>
                <a:gd name="T31" fmla="*/ 375 h 378"/>
                <a:gd name="T32" fmla="*/ 0 w 245"/>
                <a:gd name="T33" fmla="*/ 378 h 378"/>
                <a:gd name="T34" fmla="*/ 5 w 245"/>
                <a:gd name="T35" fmla="*/ 378 h 378"/>
                <a:gd name="T36" fmla="*/ 5 w 245"/>
                <a:gd name="T37" fmla="*/ 375 h 378"/>
                <a:gd name="T38" fmla="*/ 5 w 245"/>
                <a:gd name="T39" fmla="*/ 367 h 378"/>
                <a:gd name="T40" fmla="*/ 8 w 245"/>
                <a:gd name="T41" fmla="*/ 350 h 378"/>
                <a:gd name="T42" fmla="*/ 13 w 245"/>
                <a:gd name="T43" fmla="*/ 331 h 378"/>
                <a:gd name="T44" fmla="*/ 18 w 245"/>
                <a:gd name="T45" fmla="*/ 309 h 378"/>
                <a:gd name="T46" fmla="*/ 24 w 245"/>
                <a:gd name="T47" fmla="*/ 281 h 378"/>
                <a:gd name="T48" fmla="*/ 34 w 245"/>
                <a:gd name="T49" fmla="*/ 251 h 378"/>
                <a:gd name="T50" fmla="*/ 44 w 245"/>
                <a:gd name="T51" fmla="*/ 220 h 378"/>
                <a:gd name="T52" fmla="*/ 57 w 245"/>
                <a:gd name="T53" fmla="*/ 190 h 378"/>
                <a:gd name="T54" fmla="*/ 76 w 245"/>
                <a:gd name="T55" fmla="*/ 157 h 378"/>
                <a:gd name="T56" fmla="*/ 94 w 245"/>
                <a:gd name="T57" fmla="*/ 127 h 378"/>
                <a:gd name="T58" fmla="*/ 117 w 245"/>
                <a:gd name="T59" fmla="*/ 96 h 378"/>
                <a:gd name="T60" fmla="*/ 143 w 245"/>
                <a:gd name="T61" fmla="*/ 69 h 378"/>
                <a:gd name="T62" fmla="*/ 172 w 245"/>
                <a:gd name="T63" fmla="*/ 41 h 378"/>
                <a:gd name="T64" fmla="*/ 206 w 245"/>
                <a:gd name="T65" fmla="*/ 22 h 378"/>
                <a:gd name="T66" fmla="*/ 245 w 245"/>
                <a:gd name="T67" fmla="*/ 5 h 378"/>
                <a:gd name="T68" fmla="*/ 242 w 245"/>
                <a:gd name="T69" fmla="*/ 0 h 3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45"/>
                <a:gd name="T106" fmla="*/ 0 h 378"/>
                <a:gd name="T107" fmla="*/ 245 w 245"/>
                <a:gd name="T108" fmla="*/ 378 h 3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45" h="378">
                  <a:moveTo>
                    <a:pt x="242" y="0"/>
                  </a:moveTo>
                  <a:lnTo>
                    <a:pt x="206" y="16"/>
                  </a:lnTo>
                  <a:lnTo>
                    <a:pt x="172" y="38"/>
                  </a:lnTo>
                  <a:lnTo>
                    <a:pt x="141" y="63"/>
                  </a:lnTo>
                  <a:lnTo>
                    <a:pt x="115" y="91"/>
                  </a:lnTo>
                  <a:lnTo>
                    <a:pt x="91" y="121"/>
                  </a:lnTo>
                  <a:lnTo>
                    <a:pt x="73" y="154"/>
                  </a:lnTo>
                  <a:lnTo>
                    <a:pt x="55" y="187"/>
                  </a:lnTo>
                  <a:lnTo>
                    <a:pt x="42" y="218"/>
                  </a:lnTo>
                  <a:lnTo>
                    <a:pt x="29" y="251"/>
                  </a:lnTo>
                  <a:lnTo>
                    <a:pt x="21" y="278"/>
                  </a:lnTo>
                  <a:lnTo>
                    <a:pt x="13" y="306"/>
                  </a:lnTo>
                  <a:lnTo>
                    <a:pt x="8" y="331"/>
                  </a:lnTo>
                  <a:lnTo>
                    <a:pt x="5" y="350"/>
                  </a:lnTo>
                  <a:lnTo>
                    <a:pt x="3" y="367"/>
                  </a:lnTo>
                  <a:lnTo>
                    <a:pt x="0" y="375"/>
                  </a:lnTo>
                  <a:lnTo>
                    <a:pt x="0" y="378"/>
                  </a:lnTo>
                  <a:lnTo>
                    <a:pt x="5" y="378"/>
                  </a:lnTo>
                  <a:lnTo>
                    <a:pt x="5" y="375"/>
                  </a:lnTo>
                  <a:lnTo>
                    <a:pt x="5" y="367"/>
                  </a:lnTo>
                  <a:lnTo>
                    <a:pt x="8" y="350"/>
                  </a:lnTo>
                  <a:lnTo>
                    <a:pt x="13" y="331"/>
                  </a:lnTo>
                  <a:lnTo>
                    <a:pt x="18" y="309"/>
                  </a:lnTo>
                  <a:lnTo>
                    <a:pt x="24" y="281"/>
                  </a:lnTo>
                  <a:lnTo>
                    <a:pt x="34" y="251"/>
                  </a:lnTo>
                  <a:lnTo>
                    <a:pt x="44" y="220"/>
                  </a:lnTo>
                  <a:lnTo>
                    <a:pt x="57" y="190"/>
                  </a:lnTo>
                  <a:lnTo>
                    <a:pt x="76" y="157"/>
                  </a:lnTo>
                  <a:lnTo>
                    <a:pt x="94" y="127"/>
                  </a:lnTo>
                  <a:lnTo>
                    <a:pt x="117" y="96"/>
                  </a:lnTo>
                  <a:lnTo>
                    <a:pt x="143" y="69"/>
                  </a:lnTo>
                  <a:lnTo>
                    <a:pt x="172" y="41"/>
                  </a:lnTo>
                  <a:lnTo>
                    <a:pt x="206" y="22"/>
                  </a:lnTo>
                  <a:lnTo>
                    <a:pt x="245" y="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64" name="Freeform 107">
              <a:extLst>
                <a:ext uri="{FF2B5EF4-FFF2-40B4-BE49-F238E27FC236}">
                  <a16:creationId xmlns:a16="http://schemas.microsoft.com/office/drawing/2014/main" id="{0730CB91-6940-47B0-AFB3-8859A3DFA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" y="2596"/>
              <a:ext cx="2" cy="152"/>
            </a:xfrm>
            <a:custGeom>
              <a:avLst/>
              <a:gdLst>
                <a:gd name="T0" fmla="*/ 0 w 2"/>
                <a:gd name="T1" fmla="*/ 0 h 152"/>
                <a:gd name="T2" fmla="*/ 0 w 2"/>
                <a:gd name="T3" fmla="*/ 0 h 152"/>
                <a:gd name="T4" fmla="*/ 0 w 2"/>
                <a:gd name="T5" fmla="*/ 152 h 152"/>
                <a:gd name="T6" fmla="*/ 2 w 2"/>
                <a:gd name="T7" fmla="*/ 152 h 152"/>
                <a:gd name="T8" fmla="*/ 2 w 2"/>
                <a:gd name="T9" fmla="*/ 0 h 152"/>
                <a:gd name="T10" fmla="*/ 2 w 2"/>
                <a:gd name="T11" fmla="*/ 0 h 152"/>
                <a:gd name="T12" fmla="*/ 0 w 2"/>
                <a:gd name="T13" fmla="*/ 0 h 1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"/>
                <a:gd name="T22" fmla="*/ 0 h 152"/>
                <a:gd name="T23" fmla="*/ 2 w 2"/>
                <a:gd name="T24" fmla="*/ 152 h 1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"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" y="15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65" name="Freeform 108">
              <a:extLst>
                <a:ext uri="{FF2B5EF4-FFF2-40B4-BE49-F238E27FC236}">
                  <a16:creationId xmlns:a16="http://schemas.microsoft.com/office/drawing/2014/main" id="{E1585881-358A-42A1-9BB8-A20AFE1F5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2" y="2221"/>
              <a:ext cx="245" cy="375"/>
            </a:xfrm>
            <a:custGeom>
              <a:avLst/>
              <a:gdLst>
                <a:gd name="T0" fmla="*/ 0 w 245"/>
                <a:gd name="T1" fmla="*/ 5 h 375"/>
                <a:gd name="T2" fmla="*/ 40 w 245"/>
                <a:gd name="T3" fmla="*/ 22 h 375"/>
                <a:gd name="T4" fmla="*/ 73 w 245"/>
                <a:gd name="T5" fmla="*/ 41 h 375"/>
                <a:gd name="T6" fmla="*/ 102 w 245"/>
                <a:gd name="T7" fmla="*/ 66 h 375"/>
                <a:gd name="T8" fmla="*/ 128 w 245"/>
                <a:gd name="T9" fmla="*/ 96 h 375"/>
                <a:gd name="T10" fmla="*/ 152 w 245"/>
                <a:gd name="T11" fmla="*/ 124 h 375"/>
                <a:gd name="T12" fmla="*/ 172 w 245"/>
                <a:gd name="T13" fmla="*/ 157 h 375"/>
                <a:gd name="T14" fmla="*/ 188 w 245"/>
                <a:gd name="T15" fmla="*/ 187 h 375"/>
                <a:gd name="T16" fmla="*/ 201 w 245"/>
                <a:gd name="T17" fmla="*/ 218 h 375"/>
                <a:gd name="T18" fmla="*/ 214 w 245"/>
                <a:gd name="T19" fmla="*/ 248 h 375"/>
                <a:gd name="T20" fmla="*/ 222 w 245"/>
                <a:gd name="T21" fmla="*/ 278 h 375"/>
                <a:gd name="T22" fmla="*/ 230 w 245"/>
                <a:gd name="T23" fmla="*/ 303 h 375"/>
                <a:gd name="T24" fmla="*/ 235 w 245"/>
                <a:gd name="T25" fmla="*/ 328 h 375"/>
                <a:gd name="T26" fmla="*/ 237 w 245"/>
                <a:gd name="T27" fmla="*/ 347 h 375"/>
                <a:gd name="T28" fmla="*/ 240 w 245"/>
                <a:gd name="T29" fmla="*/ 361 h 375"/>
                <a:gd name="T30" fmla="*/ 243 w 245"/>
                <a:gd name="T31" fmla="*/ 372 h 375"/>
                <a:gd name="T32" fmla="*/ 243 w 245"/>
                <a:gd name="T33" fmla="*/ 375 h 375"/>
                <a:gd name="T34" fmla="*/ 245 w 245"/>
                <a:gd name="T35" fmla="*/ 375 h 375"/>
                <a:gd name="T36" fmla="*/ 245 w 245"/>
                <a:gd name="T37" fmla="*/ 372 h 375"/>
                <a:gd name="T38" fmla="*/ 245 w 245"/>
                <a:gd name="T39" fmla="*/ 361 h 375"/>
                <a:gd name="T40" fmla="*/ 243 w 245"/>
                <a:gd name="T41" fmla="*/ 347 h 375"/>
                <a:gd name="T42" fmla="*/ 237 w 245"/>
                <a:gd name="T43" fmla="*/ 325 h 375"/>
                <a:gd name="T44" fmla="*/ 232 w 245"/>
                <a:gd name="T45" fmla="*/ 303 h 375"/>
                <a:gd name="T46" fmla="*/ 227 w 245"/>
                <a:gd name="T47" fmla="*/ 276 h 375"/>
                <a:gd name="T48" fmla="*/ 217 w 245"/>
                <a:gd name="T49" fmla="*/ 248 h 375"/>
                <a:gd name="T50" fmla="*/ 206 w 245"/>
                <a:gd name="T51" fmla="*/ 215 h 375"/>
                <a:gd name="T52" fmla="*/ 191 w 245"/>
                <a:gd name="T53" fmla="*/ 185 h 375"/>
                <a:gd name="T54" fmla="*/ 175 w 245"/>
                <a:gd name="T55" fmla="*/ 154 h 375"/>
                <a:gd name="T56" fmla="*/ 154 w 245"/>
                <a:gd name="T57" fmla="*/ 121 h 375"/>
                <a:gd name="T58" fmla="*/ 131 w 245"/>
                <a:gd name="T59" fmla="*/ 91 h 375"/>
                <a:gd name="T60" fmla="*/ 105 w 245"/>
                <a:gd name="T61" fmla="*/ 63 h 375"/>
                <a:gd name="T62" fmla="*/ 76 w 245"/>
                <a:gd name="T63" fmla="*/ 38 h 375"/>
                <a:gd name="T64" fmla="*/ 40 w 245"/>
                <a:gd name="T65" fmla="*/ 16 h 375"/>
                <a:gd name="T66" fmla="*/ 3 w 245"/>
                <a:gd name="T67" fmla="*/ 0 h 375"/>
                <a:gd name="T68" fmla="*/ 0 w 245"/>
                <a:gd name="T69" fmla="*/ 5 h 37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45"/>
                <a:gd name="T106" fmla="*/ 0 h 375"/>
                <a:gd name="T107" fmla="*/ 245 w 245"/>
                <a:gd name="T108" fmla="*/ 375 h 37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45" h="375">
                  <a:moveTo>
                    <a:pt x="0" y="5"/>
                  </a:moveTo>
                  <a:lnTo>
                    <a:pt x="40" y="22"/>
                  </a:lnTo>
                  <a:lnTo>
                    <a:pt x="73" y="41"/>
                  </a:lnTo>
                  <a:lnTo>
                    <a:pt x="102" y="66"/>
                  </a:lnTo>
                  <a:lnTo>
                    <a:pt x="128" y="96"/>
                  </a:lnTo>
                  <a:lnTo>
                    <a:pt x="152" y="124"/>
                  </a:lnTo>
                  <a:lnTo>
                    <a:pt x="172" y="157"/>
                  </a:lnTo>
                  <a:lnTo>
                    <a:pt x="188" y="187"/>
                  </a:lnTo>
                  <a:lnTo>
                    <a:pt x="201" y="218"/>
                  </a:lnTo>
                  <a:lnTo>
                    <a:pt x="214" y="248"/>
                  </a:lnTo>
                  <a:lnTo>
                    <a:pt x="222" y="278"/>
                  </a:lnTo>
                  <a:lnTo>
                    <a:pt x="230" y="303"/>
                  </a:lnTo>
                  <a:lnTo>
                    <a:pt x="235" y="328"/>
                  </a:lnTo>
                  <a:lnTo>
                    <a:pt x="237" y="347"/>
                  </a:lnTo>
                  <a:lnTo>
                    <a:pt x="240" y="361"/>
                  </a:lnTo>
                  <a:lnTo>
                    <a:pt x="243" y="372"/>
                  </a:lnTo>
                  <a:lnTo>
                    <a:pt x="243" y="375"/>
                  </a:lnTo>
                  <a:lnTo>
                    <a:pt x="245" y="375"/>
                  </a:lnTo>
                  <a:lnTo>
                    <a:pt x="245" y="372"/>
                  </a:lnTo>
                  <a:lnTo>
                    <a:pt x="245" y="361"/>
                  </a:lnTo>
                  <a:lnTo>
                    <a:pt x="243" y="347"/>
                  </a:lnTo>
                  <a:lnTo>
                    <a:pt x="237" y="325"/>
                  </a:lnTo>
                  <a:lnTo>
                    <a:pt x="232" y="303"/>
                  </a:lnTo>
                  <a:lnTo>
                    <a:pt x="227" y="276"/>
                  </a:lnTo>
                  <a:lnTo>
                    <a:pt x="217" y="248"/>
                  </a:lnTo>
                  <a:lnTo>
                    <a:pt x="206" y="215"/>
                  </a:lnTo>
                  <a:lnTo>
                    <a:pt x="191" y="185"/>
                  </a:lnTo>
                  <a:lnTo>
                    <a:pt x="175" y="154"/>
                  </a:lnTo>
                  <a:lnTo>
                    <a:pt x="154" y="121"/>
                  </a:lnTo>
                  <a:lnTo>
                    <a:pt x="131" y="91"/>
                  </a:lnTo>
                  <a:lnTo>
                    <a:pt x="105" y="63"/>
                  </a:lnTo>
                  <a:lnTo>
                    <a:pt x="76" y="38"/>
                  </a:lnTo>
                  <a:lnTo>
                    <a:pt x="40" y="16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66" name="Freeform 109">
              <a:extLst>
                <a:ext uri="{FF2B5EF4-FFF2-40B4-BE49-F238E27FC236}">
                  <a16:creationId xmlns:a16="http://schemas.microsoft.com/office/drawing/2014/main" id="{A80C5BBC-5580-4111-B4E3-9DCC9A3EF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" y="2207"/>
              <a:ext cx="193" cy="392"/>
            </a:xfrm>
            <a:custGeom>
              <a:avLst/>
              <a:gdLst>
                <a:gd name="T0" fmla="*/ 5 w 193"/>
                <a:gd name="T1" fmla="*/ 392 h 392"/>
                <a:gd name="T2" fmla="*/ 5 w 193"/>
                <a:gd name="T3" fmla="*/ 392 h 392"/>
                <a:gd name="T4" fmla="*/ 10 w 193"/>
                <a:gd name="T5" fmla="*/ 331 h 392"/>
                <a:gd name="T6" fmla="*/ 18 w 193"/>
                <a:gd name="T7" fmla="*/ 273 h 392"/>
                <a:gd name="T8" fmla="*/ 29 w 193"/>
                <a:gd name="T9" fmla="*/ 226 h 392"/>
                <a:gd name="T10" fmla="*/ 42 w 193"/>
                <a:gd name="T11" fmla="*/ 182 h 392"/>
                <a:gd name="T12" fmla="*/ 55 w 193"/>
                <a:gd name="T13" fmla="*/ 146 h 392"/>
                <a:gd name="T14" fmla="*/ 73 w 193"/>
                <a:gd name="T15" fmla="*/ 113 h 392"/>
                <a:gd name="T16" fmla="*/ 88 w 193"/>
                <a:gd name="T17" fmla="*/ 88 h 392"/>
                <a:gd name="T18" fmla="*/ 104 w 193"/>
                <a:gd name="T19" fmla="*/ 66 h 392"/>
                <a:gd name="T20" fmla="*/ 122 w 193"/>
                <a:gd name="T21" fmla="*/ 50 h 392"/>
                <a:gd name="T22" fmla="*/ 138 w 193"/>
                <a:gd name="T23" fmla="*/ 36 h 392"/>
                <a:gd name="T24" fmla="*/ 151 w 193"/>
                <a:gd name="T25" fmla="*/ 25 h 392"/>
                <a:gd name="T26" fmla="*/ 164 w 193"/>
                <a:gd name="T27" fmla="*/ 16 h 392"/>
                <a:gd name="T28" fmla="*/ 177 w 193"/>
                <a:gd name="T29" fmla="*/ 11 h 392"/>
                <a:gd name="T30" fmla="*/ 185 w 193"/>
                <a:gd name="T31" fmla="*/ 8 h 392"/>
                <a:gd name="T32" fmla="*/ 190 w 193"/>
                <a:gd name="T33" fmla="*/ 8 h 392"/>
                <a:gd name="T34" fmla="*/ 193 w 193"/>
                <a:gd name="T35" fmla="*/ 5 h 392"/>
                <a:gd name="T36" fmla="*/ 193 w 193"/>
                <a:gd name="T37" fmla="*/ 0 h 392"/>
                <a:gd name="T38" fmla="*/ 190 w 193"/>
                <a:gd name="T39" fmla="*/ 3 h 392"/>
                <a:gd name="T40" fmla="*/ 185 w 193"/>
                <a:gd name="T41" fmla="*/ 3 h 392"/>
                <a:gd name="T42" fmla="*/ 174 w 193"/>
                <a:gd name="T43" fmla="*/ 5 h 392"/>
                <a:gd name="T44" fmla="*/ 164 w 193"/>
                <a:gd name="T45" fmla="*/ 11 h 392"/>
                <a:gd name="T46" fmla="*/ 151 w 193"/>
                <a:gd name="T47" fmla="*/ 19 h 392"/>
                <a:gd name="T48" fmla="*/ 135 w 193"/>
                <a:gd name="T49" fmla="*/ 30 h 392"/>
                <a:gd name="T50" fmla="*/ 120 w 193"/>
                <a:gd name="T51" fmla="*/ 44 h 392"/>
                <a:gd name="T52" fmla="*/ 102 w 193"/>
                <a:gd name="T53" fmla="*/ 63 h 392"/>
                <a:gd name="T54" fmla="*/ 86 w 193"/>
                <a:gd name="T55" fmla="*/ 85 h 392"/>
                <a:gd name="T56" fmla="*/ 68 w 193"/>
                <a:gd name="T57" fmla="*/ 110 h 392"/>
                <a:gd name="T58" fmla="*/ 52 w 193"/>
                <a:gd name="T59" fmla="*/ 143 h 392"/>
                <a:gd name="T60" fmla="*/ 36 w 193"/>
                <a:gd name="T61" fmla="*/ 182 h 392"/>
                <a:gd name="T62" fmla="*/ 23 w 193"/>
                <a:gd name="T63" fmla="*/ 223 h 392"/>
                <a:gd name="T64" fmla="*/ 13 w 193"/>
                <a:gd name="T65" fmla="*/ 273 h 392"/>
                <a:gd name="T66" fmla="*/ 5 w 193"/>
                <a:gd name="T67" fmla="*/ 331 h 392"/>
                <a:gd name="T68" fmla="*/ 0 w 193"/>
                <a:gd name="T69" fmla="*/ 392 h 392"/>
                <a:gd name="T70" fmla="*/ 0 w 193"/>
                <a:gd name="T71" fmla="*/ 392 h 392"/>
                <a:gd name="T72" fmla="*/ 5 w 193"/>
                <a:gd name="T73" fmla="*/ 392 h 3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93"/>
                <a:gd name="T112" fmla="*/ 0 h 392"/>
                <a:gd name="T113" fmla="*/ 193 w 193"/>
                <a:gd name="T114" fmla="*/ 392 h 3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93" h="392">
                  <a:moveTo>
                    <a:pt x="5" y="392"/>
                  </a:moveTo>
                  <a:lnTo>
                    <a:pt x="5" y="392"/>
                  </a:lnTo>
                  <a:lnTo>
                    <a:pt x="10" y="331"/>
                  </a:lnTo>
                  <a:lnTo>
                    <a:pt x="18" y="273"/>
                  </a:lnTo>
                  <a:lnTo>
                    <a:pt x="29" y="226"/>
                  </a:lnTo>
                  <a:lnTo>
                    <a:pt x="42" y="182"/>
                  </a:lnTo>
                  <a:lnTo>
                    <a:pt x="55" y="146"/>
                  </a:lnTo>
                  <a:lnTo>
                    <a:pt x="73" y="113"/>
                  </a:lnTo>
                  <a:lnTo>
                    <a:pt x="88" y="88"/>
                  </a:lnTo>
                  <a:lnTo>
                    <a:pt x="104" y="66"/>
                  </a:lnTo>
                  <a:lnTo>
                    <a:pt x="122" y="50"/>
                  </a:lnTo>
                  <a:lnTo>
                    <a:pt x="138" y="36"/>
                  </a:lnTo>
                  <a:lnTo>
                    <a:pt x="151" y="25"/>
                  </a:lnTo>
                  <a:lnTo>
                    <a:pt x="164" y="16"/>
                  </a:lnTo>
                  <a:lnTo>
                    <a:pt x="177" y="11"/>
                  </a:lnTo>
                  <a:lnTo>
                    <a:pt x="185" y="8"/>
                  </a:lnTo>
                  <a:lnTo>
                    <a:pt x="190" y="8"/>
                  </a:lnTo>
                  <a:lnTo>
                    <a:pt x="193" y="5"/>
                  </a:lnTo>
                  <a:lnTo>
                    <a:pt x="193" y="0"/>
                  </a:lnTo>
                  <a:lnTo>
                    <a:pt x="190" y="3"/>
                  </a:lnTo>
                  <a:lnTo>
                    <a:pt x="185" y="3"/>
                  </a:lnTo>
                  <a:lnTo>
                    <a:pt x="174" y="5"/>
                  </a:lnTo>
                  <a:lnTo>
                    <a:pt x="164" y="11"/>
                  </a:lnTo>
                  <a:lnTo>
                    <a:pt x="151" y="19"/>
                  </a:lnTo>
                  <a:lnTo>
                    <a:pt x="135" y="30"/>
                  </a:lnTo>
                  <a:lnTo>
                    <a:pt x="120" y="44"/>
                  </a:lnTo>
                  <a:lnTo>
                    <a:pt x="102" y="63"/>
                  </a:lnTo>
                  <a:lnTo>
                    <a:pt x="86" y="85"/>
                  </a:lnTo>
                  <a:lnTo>
                    <a:pt x="68" y="110"/>
                  </a:lnTo>
                  <a:lnTo>
                    <a:pt x="52" y="143"/>
                  </a:lnTo>
                  <a:lnTo>
                    <a:pt x="36" y="182"/>
                  </a:lnTo>
                  <a:lnTo>
                    <a:pt x="23" y="223"/>
                  </a:lnTo>
                  <a:lnTo>
                    <a:pt x="13" y="273"/>
                  </a:lnTo>
                  <a:lnTo>
                    <a:pt x="5" y="331"/>
                  </a:lnTo>
                  <a:lnTo>
                    <a:pt x="0" y="392"/>
                  </a:lnTo>
                  <a:lnTo>
                    <a:pt x="5" y="3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67" name="Freeform 110">
              <a:extLst>
                <a:ext uri="{FF2B5EF4-FFF2-40B4-BE49-F238E27FC236}">
                  <a16:creationId xmlns:a16="http://schemas.microsoft.com/office/drawing/2014/main" id="{161A37D0-F3E3-4A1D-87FA-E865E6869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" y="2599"/>
              <a:ext cx="5" cy="96"/>
            </a:xfrm>
            <a:custGeom>
              <a:avLst/>
              <a:gdLst>
                <a:gd name="T0" fmla="*/ 5 w 5"/>
                <a:gd name="T1" fmla="*/ 96 h 96"/>
                <a:gd name="T2" fmla="*/ 5 w 5"/>
                <a:gd name="T3" fmla="*/ 85 h 96"/>
                <a:gd name="T4" fmla="*/ 5 w 5"/>
                <a:gd name="T5" fmla="*/ 60 h 96"/>
                <a:gd name="T6" fmla="*/ 5 w 5"/>
                <a:gd name="T7" fmla="*/ 30 h 96"/>
                <a:gd name="T8" fmla="*/ 5 w 5"/>
                <a:gd name="T9" fmla="*/ 0 h 96"/>
                <a:gd name="T10" fmla="*/ 0 w 5"/>
                <a:gd name="T11" fmla="*/ 0 h 96"/>
                <a:gd name="T12" fmla="*/ 0 w 5"/>
                <a:gd name="T13" fmla="*/ 30 h 96"/>
                <a:gd name="T14" fmla="*/ 0 w 5"/>
                <a:gd name="T15" fmla="*/ 60 h 96"/>
                <a:gd name="T16" fmla="*/ 0 w 5"/>
                <a:gd name="T17" fmla="*/ 85 h 96"/>
                <a:gd name="T18" fmla="*/ 0 w 5"/>
                <a:gd name="T19" fmla="*/ 96 h 96"/>
                <a:gd name="T20" fmla="*/ 5 w 5"/>
                <a:gd name="T21" fmla="*/ 96 h 9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96"/>
                <a:gd name="T35" fmla="*/ 5 w 5"/>
                <a:gd name="T36" fmla="*/ 96 h 9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96">
                  <a:moveTo>
                    <a:pt x="5" y="96"/>
                  </a:moveTo>
                  <a:lnTo>
                    <a:pt x="5" y="85"/>
                  </a:lnTo>
                  <a:lnTo>
                    <a:pt x="5" y="60"/>
                  </a:lnTo>
                  <a:lnTo>
                    <a:pt x="5" y="3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60"/>
                  </a:lnTo>
                  <a:lnTo>
                    <a:pt x="0" y="85"/>
                  </a:lnTo>
                  <a:lnTo>
                    <a:pt x="0" y="96"/>
                  </a:lnTo>
                  <a:lnTo>
                    <a:pt x="5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68" name="Freeform 111">
              <a:extLst>
                <a:ext uri="{FF2B5EF4-FFF2-40B4-BE49-F238E27FC236}">
                  <a16:creationId xmlns:a16="http://schemas.microsoft.com/office/drawing/2014/main" id="{C72A9374-5243-4D41-9C54-4DAC19FF5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" y="2207"/>
              <a:ext cx="198" cy="397"/>
            </a:xfrm>
            <a:custGeom>
              <a:avLst/>
              <a:gdLst>
                <a:gd name="T0" fmla="*/ 198 w 198"/>
                <a:gd name="T1" fmla="*/ 397 h 397"/>
                <a:gd name="T2" fmla="*/ 198 w 198"/>
                <a:gd name="T3" fmla="*/ 397 h 397"/>
                <a:gd name="T4" fmla="*/ 192 w 198"/>
                <a:gd name="T5" fmla="*/ 334 h 397"/>
                <a:gd name="T6" fmla="*/ 185 w 198"/>
                <a:gd name="T7" fmla="*/ 276 h 397"/>
                <a:gd name="T8" fmla="*/ 172 w 198"/>
                <a:gd name="T9" fmla="*/ 226 h 397"/>
                <a:gd name="T10" fmla="*/ 159 w 198"/>
                <a:gd name="T11" fmla="*/ 185 h 397"/>
                <a:gd name="T12" fmla="*/ 143 w 198"/>
                <a:gd name="T13" fmla="*/ 146 h 397"/>
                <a:gd name="T14" fmla="*/ 127 w 198"/>
                <a:gd name="T15" fmla="*/ 113 h 397"/>
                <a:gd name="T16" fmla="*/ 109 w 198"/>
                <a:gd name="T17" fmla="*/ 85 h 397"/>
                <a:gd name="T18" fmla="*/ 91 w 198"/>
                <a:gd name="T19" fmla="*/ 63 h 397"/>
                <a:gd name="T20" fmla="*/ 73 w 198"/>
                <a:gd name="T21" fmla="*/ 47 h 397"/>
                <a:gd name="T22" fmla="*/ 57 w 198"/>
                <a:gd name="T23" fmla="*/ 30 h 397"/>
                <a:gd name="T24" fmla="*/ 41 w 198"/>
                <a:gd name="T25" fmla="*/ 19 h 397"/>
                <a:gd name="T26" fmla="*/ 26 w 198"/>
                <a:gd name="T27" fmla="*/ 11 h 397"/>
                <a:gd name="T28" fmla="*/ 15 w 198"/>
                <a:gd name="T29" fmla="*/ 8 h 397"/>
                <a:gd name="T30" fmla="*/ 8 w 198"/>
                <a:gd name="T31" fmla="*/ 3 h 397"/>
                <a:gd name="T32" fmla="*/ 0 w 198"/>
                <a:gd name="T33" fmla="*/ 3 h 397"/>
                <a:gd name="T34" fmla="*/ 0 w 198"/>
                <a:gd name="T35" fmla="*/ 0 h 397"/>
                <a:gd name="T36" fmla="*/ 0 w 198"/>
                <a:gd name="T37" fmla="*/ 5 h 397"/>
                <a:gd name="T38" fmla="*/ 0 w 198"/>
                <a:gd name="T39" fmla="*/ 8 h 397"/>
                <a:gd name="T40" fmla="*/ 5 w 198"/>
                <a:gd name="T41" fmla="*/ 8 h 397"/>
                <a:gd name="T42" fmla="*/ 15 w 198"/>
                <a:gd name="T43" fmla="*/ 11 h 397"/>
                <a:gd name="T44" fmla="*/ 26 w 198"/>
                <a:gd name="T45" fmla="*/ 16 h 397"/>
                <a:gd name="T46" fmla="*/ 39 w 198"/>
                <a:gd name="T47" fmla="*/ 25 h 397"/>
                <a:gd name="T48" fmla="*/ 54 w 198"/>
                <a:gd name="T49" fmla="*/ 36 h 397"/>
                <a:gd name="T50" fmla="*/ 73 w 198"/>
                <a:gd name="T51" fmla="*/ 50 h 397"/>
                <a:gd name="T52" fmla="*/ 88 w 198"/>
                <a:gd name="T53" fmla="*/ 69 h 397"/>
                <a:gd name="T54" fmla="*/ 106 w 198"/>
                <a:gd name="T55" fmla="*/ 91 h 397"/>
                <a:gd name="T56" fmla="*/ 125 w 198"/>
                <a:gd name="T57" fmla="*/ 116 h 397"/>
                <a:gd name="T58" fmla="*/ 140 w 198"/>
                <a:gd name="T59" fmla="*/ 149 h 397"/>
                <a:gd name="T60" fmla="*/ 153 w 198"/>
                <a:gd name="T61" fmla="*/ 185 h 397"/>
                <a:gd name="T62" fmla="*/ 169 w 198"/>
                <a:gd name="T63" fmla="*/ 229 h 397"/>
                <a:gd name="T64" fmla="*/ 179 w 198"/>
                <a:gd name="T65" fmla="*/ 279 h 397"/>
                <a:gd name="T66" fmla="*/ 187 w 198"/>
                <a:gd name="T67" fmla="*/ 334 h 397"/>
                <a:gd name="T68" fmla="*/ 192 w 198"/>
                <a:gd name="T69" fmla="*/ 397 h 397"/>
                <a:gd name="T70" fmla="*/ 192 w 198"/>
                <a:gd name="T71" fmla="*/ 397 h 397"/>
                <a:gd name="T72" fmla="*/ 198 w 198"/>
                <a:gd name="T73" fmla="*/ 397 h 39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98"/>
                <a:gd name="T112" fmla="*/ 0 h 397"/>
                <a:gd name="T113" fmla="*/ 198 w 198"/>
                <a:gd name="T114" fmla="*/ 397 h 39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98" h="397">
                  <a:moveTo>
                    <a:pt x="198" y="397"/>
                  </a:moveTo>
                  <a:lnTo>
                    <a:pt x="198" y="397"/>
                  </a:lnTo>
                  <a:lnTo>
                    <a:pt x="192" y="334"/>
                  </a:lnTo>
                  <a:lnTo>
                    <a:pt x="185" y="276"/>
                  </a:lnTo>
                  <a:lnTo>
                    <a:pt x="172" y="226"/>
                  </a:lnTo>
                  <a:lnTo>
                    <a:pt x="159" y="185"/>
                  </a:lnTo>
                  <a:lnTo>
                    <a:pt x="143" y="146"/>
                  </a:lnTo>
                  <a:lnTo>
                    <a:pt x="127" y="113"/>
                  </a:lnTo>
                  <a:lnTo>
                    <a:pt x="109" y="85"/>
                  </a:lnTo>
                  <a:lnTo>
                    <a:pt x="91" y="63"/>
                  </a:lnTo>
                  <a:lnTo>
                    <a:pt x="73" y="47"/>
                  </a:lnTo>
                  <a:lnTo>
                    <a:pt x="57" y="30"/>
                  </a:lnTo>
                  <a:lnTo>
                    <a:pt x="41" y="19"/>
                  </a:lnTo>
                  <a:lnTo>
                    <a:pt x="26" y="11"/>
                  </a:lnTo>
                  <a:lnTo>
                    <a:pt x="15" y="8"/>
                  </a:lnTo>
                  <a:lnTo>
                    <a:pt x="8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8"/>
                  </a:lnTo>
                  <a:lnTo>
                    <a:pt x="5" y="8"/>
                  </a:lnTo>
                  <a:lnTo>
                    <a:pt x="15" y="11"/>
                  </a:lnTo>
                  <a:lnTo>
                    <a:pt x="26" y="16"/>
                  </a:lnTo>
                  <a:lnTo>
                    <a:pt x="39" y="25"/>
                  </a:lnTo>
                  <a:lnTo>
                    <a:pt x="54" y="36"/>
                  </a:lnTo>
                  <a:lnTo>
                    <a:pt x="73" y="50"/>
                  </a:lnTo>
                  <a:lnTo>
                    <a:pt x="88" y="69"/>
                  </a:lnTo>
                  <a:lnTo>
                    <a:pt x="106" y="91"/>
                  </a:lnTo>
                  <a:lnTo>
                    <a:pt x="125" y="116"/>
                  </a:lnTo>
                  <a:lnTo>
                    <a:pt x="140" y="149"/>
                  </a:lnTo>
                  <a:lnTo>
                    <a:pt x="153" y="185"/>
                  </a:lnTo>
                  <a:lnTo>
                    <a:pt x="169" y="229"/>
                  </a:lnTo>
                  <a:lnTo>
                    <a:pt x="179" y="279"/>
                  </a:lnTo>
                  <a:lnTo>
                    <a:pt x="187" y="334"/>
                  </a:lnTo>
                  <a:lnTo>
                    <a:pt x="192" y="397"/>
                  </a:lnTo>
                  <a:lnTo>
                    <a:pt x="198" y="3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69" name="Freeform 112">
              <a:extLst>
                <a:ext uri="{FF2B5EF4-FFF2-40B4-BE49-F238E27FC236}">
                  <a16:creationId xmlns:a16="http://schemas.microsoft.com/office/drawing/2014/main" id="{E31D0EEB-B7E3-4B8C-8D0B-EE5810B99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" y="2604"/>
              <a:ext cx="6" cy="94"/>
            </a:xfrm>
            <a:custGeom>
              <a:avLst/>
              <a:gdLst>
                <a:gd name="T0" fmla="*/ 6 w 6"/>
                <a:gd name="T1" fmla="*/ 94 h 94"/>
                <a:gd name="T2" fmla="*/ 6 w 6"/>
                <a:gd name="T3" fmla="*/ 83 h 94"/>
                <a:gd name="T4" fmla="*/ 6 w 6"/>
                <a:gd name="T5" fmla="*/ 58 h 94"/>
                <a:gd name="T6" fmla="*/ 6 w 6"/>
                <a:gd name="T7" fmla="*/ 28 h 94"/>
                <a:gd name="T8" fmla="*/ 6 w 6"/>
                <a:gd name="T9" fmla="*/ 0 h 94"/>
                <a:gd name="T10" fmla="*/ 0 w 6"/>
                <a:gd name="T11" fmla="*/ 0 h 94"/>
                <a:gd name="T12" fmla="*/ 0 w 6"/>
                <a:gd name="T13" fmla="*/ 28 h 94"/>
                <a:gd name="T14" fmla="*/ 0 w 6"/>
                <a:gd name="T15" fmla="*/ 58 h 94"/>
                <a:gd name="T16" fmla="*/ 0 w 6"/>
                <a:gd name="T17" fmla="*/ 83 h 94"/>
                <a:gd name="T18" fmla="*/ 0 w 6"/>
                <a:gd name="T19" fmla="*/ 94 h 94"/>
                <a:gd name="T20" fmla="*/ 6 w 6"/>
                <a:gd name="T21" fmla="*/ 94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"/>
                <a:gd name="T34" fmla="*/ 0 h 94"/>
                <a:gd name="T35" fmla="*/ 6 w 6"/>
                <a:gd name="T36" fmla="*/ 94 h 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" h="94">
                  <a:moveTo>
                    <a:pt x="6" y="94"/>
                  </a:moveTo>
                  <a:lnTo>
                    <a:pt x="6" y="83"/>
                  </a:lnTo>
                  <a:lnTo>
                    <a:pt x="6" y="58"/>
                  </a:lnTo>
                  <a:lnTo>
                    <a:pt x="6" y="28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58"/>
                  </a:lnTo>
                  <a:lnTo>
                    <a:pt x="0" y="83"/>
                  </a:lnTo>
                  <a:lnTo>
                    <a:pt x="0" y="94"/>
                  </a:lnTo>
                  <a:lnTo>
                    <a:pt x="6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0" name="Freeform 113">
              <a:extLst>
                <a:ext uri="{FF2B5EF4-FFF2-40B4-BE49-F238E27FC236}">
                  <a16:creationId xmlns:a16="http://schemas.microsoft.com/office/drawing/2014/main" id="{E9865911-67AF-49FA-8AF9-D39035461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2234"/>
              <a:ext cx="117" cy="337"/>
            </a:xfrm>
            <a:custGeom>
              <a:avLst/>
              <a:gdLst>
                <a:gd name="T0" fmla="*/ 2 w 117"/>
                <a:gd name="T1" fmla="*/ 337 h 337"/>
                <a:gd name="T2" fmla="*/ 2 w 117"/>
                <a:gd name="T3" fmla="*/ 337 h 337"/>
                <a:gd name="T4" fmla="*/ 5 w 117"/>
                <a:gd name="T5" fmla="*/ 290 h 337"/>
                <a:gd name="T6" fmla="*/ 8 w 117"/>
                <a:gd name="T7" fmla="*/ 249 h 337"/>
                <a:gd name="T8" fmla="*/ 13 w 117"/>
                <a:gd name="T9" fmla="*/ 213 h 337"/>
                <a:gd name="T10" fmla="*/ 21 w 117"/>
                <a:gd name="T11" fmla="*/ 177 h 337"/>
                <a:gd name="T12" fmla="*/ 29 w 117"/>
                <a:gd name="T13" fmla="*/ 147 h 337"/>
                <a:gd name="T14" fmla="*/ 39 w 117"/>
                <a:gd name="T15" fmla="*/ 122 h 337"/>
                <a:gd name="T16" fmla="*/ 49 w 117"/>
                <a:gd name="T17" fmla="*/ 97 h 337"/>
                <a:gd name="T18" fmla="*/ 60 w 117"/>
                <a:gd name="T19" fmla="*/ 75 h 337"/>
                <a:gd name="T20" fmla="*/ 70 w 117"/>
                <a:gd name="T21" fmla="*/ 58 h 337"/>
                <a:gd name="T22" fmla="*/ 81 w 117"/>
                <a:gd name="T23" fmla="*/ 45 h 337"/>
                <a:gd name="T24" fmla="*/ 91 w 117"/>
                <a:gd name="T25" fmla="*/ 31 h 337"/>
                <a:gd name="T26" fmla="*/ 99 w 117"/>
                <a:gd name="T27" fmla="*/ 23 h 337"/>
                <a:gd name="T28" fmla="*/ 107 w 117"/>
                <a:gd name="T29" fmla="*/ 14 h 337"/>
                <a:gd name="T30" fmla="*/ 114 w 117"/>
                <a:gd name="T31" fmla="*/ 9 h 337"/>
                <a:gd name="T32" fmla="*/ 117 w 117"/>
                <a:gd name="T33" fmla="*/ 6 h 337"/>
                <a:gd name="T34" fmla="*/ 117 w 117"/>
                <a:gd name="T35" fmla="*/ 6 h 337"/>
                <a:gd name="T36" fmla="*/ 117 w 117"/>
                <a:gd name="T37" fmla="*/ 0 h 337"/>
                <a:gd name="T38" fmla="*/ 114 w 117"/>
                <a:gd name="T39" fmla="*/ 3 h 337"/>
                <a:gd name="T40" fmla="*/ 112 w 117"/>
                <a:gd name="T41" fmla="*/ 6 h 337"/>
                <a:gd name="T42" fmla="*/ 107 w 117"/>
                <a:gd name="T43" fmla="*/ 9 h 337"/>
                <a:gd name="T44" fmla="*/ 99 w 117"/>
                <a:gd name="T45" fmla="*/ 17 h 337"/>
                <a:gd name="T46" fmla="*/ 88 w 117"/>
                <a:gd name="T47" fmla="*/ 28 h 337"/>
                <a:gd name="T48" fmla="*/ 78 w 117"/>
                <a:gd name="T49" fmla="*/ 39 h 337"/>
                <a:gd name="T50" fmla="*/ 68 w 117"/>
                <a:gd name="T51" fmla="*/ 56 h 337"/>
                <a:gd name="T52" fmla="*/ 57 w 117"/>
                <a:gd name="T53" fmla="*/ 72 h 337"/>
                <a:gd name="T54" fmla="*/ 47 w 117"/>
                <a:gd name="T55" fmla="*/ 94 h 337"/>
                <a:gd name="T56" fmla="*/ 36 w 117"/>
                <a:gd name="T57" fmla="*/ 119 h 337"/>
                <a:gd name="T58" fmla="*/ 26 w 117"/>
                <a:gd name="T59" fmla="*/ 147 h 337"/>
                <a:gd name="T60" fmla="*/ 15 w 117"/>
                <a:gd name="T61" fmla="*/ 177 h 337"/>
                <a:gd name="T62" fmla="*/ 10 w 117"/>
                <a:gd name="T63" fmla="*/ 210 h 337"/>
                <a:gd name="T64" fmla="*/ 2 w 117"/>
                <a:gd name="T65" fmla="*/ 249 h 337"/>
                <a:gd name="T66" fmla="*/ 0 w 117"/>
                <a:gd name="T67" fmla="*/ 290 h 337"/>
                <a:gd name="T68" fmla="*/ 0 w 117"/>
                <a:gd name="T69" fmla="*/ 337 h 337"/>
                <a:gd name="T70" fmla="*/ 0 w 117"/>
                <a:gd name="T71" fmla="*/ 337 h 337"/>
                <a:gd name="T72" fmla="*/ 2 w 117"/>
                <a:gd name="T73" fmla="*/ 337 h 33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7"/>
                <a:gd name="T112" fmla="*/ 0 h 337"/>
                <a:gd name="T113" fmla="*/ 117 w 117"/>
                <a:gd name="T114" fmla="*/ 337 h 33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7" h="337">
                  <a:moveTo>
                    <a:pt x="2" y="337"/>
                  </a:moveTo>
                  <a:lnTo>
                    <a:pt x="2" y="337"/>
                  </a:lnTo>
                  <a:lnTo>
                    <a:pt x="5" y="290"/>
                  </a:lnTo>
                  <a:lnTo>
                    <a:pt x="8" y="249"/>
                  </a:lnTo>
                  <a:lnTo>
                    <a:pt x="13" y="213"/>
                  </a:lnTo>
                  <a:lnTo>
                    <a:pt x="21" y="177"/>
                  </a:lnTo>
                  <a:lnTo>
                    <a:pt x="29" y="147"/>
                  </a:lnTo>
                  <a:lnTo>
                    <a:pt x="39" y="122"/>
                  </a:lnTo>
                  <a:lnTo>
                    <a:pt x="49" y="97"/>
                  </a:lnTo>
                  <a:lnTo>
                    <a:pt x="60" y="75"/>
                  </a:lnTo>
                  <a:lnTo>
                    <a:pt x="70" y="58"/>
                  </a:lnTo>
                  <a:lnTo>
                    <a:pt x="81" y="45"/>
                  </a:lnTo>
                  <a:lnTo>
                    <a:pt x="91" y="31"/>
                  </a:lnTo>
                  <a:lnTo>
                    <a:pt x="99" y="23"/>
                  </a:lnTo>
                  <a:lnTo>
                    <a:pt x="107" y="14"/>
                  </a:lnTo>
                  <a:lnTo>
                    <a:pt x="114" y="9"/>
                  </a:lnTo>
                  <a:lnTo>
                    <a:pt x="117" y="6"/>
                  </a:lnTo>
                  <a:lnTo>
                    <a:pt x="117" y="0"/>
                  </a:lnTo>
                  <a:lnTo>
                    <a:pt x="114" y="3"/>
                  </a:lnTo>
                  <a:lnTo>
                    <a:pt x="112" y="6"/>
                  </a:lnTo>
                  <a:lnTo>
                    <a:pt x="107" y="9"/>
                  </a:lnTo>
                  <a:lnTo>
                    <a:pt x="99" y="17"/>
                  </a:lnTo>
                  <a:lnTo>
                    <a:pt x="88" y="28"/>
                  </a:lnTo>
                  <a:lnTo>
                    <a:pt x="78" y="39"/>
                  </a:lnTo>
                  <a:lnTo>
                    <a:pt x="68" y="56"/>
                  </a:lnTo>
                  <a:lnTo>
                    <a:pt x="57" y="72"/>
                  </a:lnTo>
                  <a:lnTo>
                    <a:pt x="47" y="94"/>
                  </a:lnTo>
                  <a:lnTo>
                    <a:pt x="36" y="119"/>
                  </a:lnTo>
                  <a:lnTo>
                    <a:pt x="26" y="147"/>
                  </a:lnTo>
                  <a:lnTo>
                    <a:pt x="15" y="177"/>
                  </a:lnTo>
                  <a:lnTo>
                    <a:pt x="10" y="210"/>
                  </a:lnTo>
                  <a:lnTo>
                    <a:pt x="2" y="249"/>
                  </a:lnTo>
                  <a:lnTo>
                    <a:pt x="0" y="290"/>
                  </a:lnTo>
                  <a:lnTo>
                    <a:pt x="0" y="337"/>
                  </a:lnTo>
                  <a:lnTo>
                    <a:pt x="2" y="3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1" name="Freeform 114">
              <a:extLst>
                <a:ext uri="{FF2B5EF4-FFF2-40B4-BE49-F238E27FC236}">
                  <a16:creationId xmlns:a16="http://schemas.microsoft.com/office/drawing/2014/main" id="{4494EF3A-74D6-4B2E-8FD1-9674D79B3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2571"/>
              <a:ext cx="2" cy="91"/>
            </a:xfrm>
            <a:custGeom>
              <a:avLst/>
              <a:gdLst>
                <a:gd name="T0" fmla="*/ 2 w 2"/>
                <a:gd name="T1" fmla="*/ 91 h 91"/>
                <a:gd name="T2" fmla="*/ 2 w 2"/>
                <a:gd name="T3" fmla="*/ 80 h 91"/>
                <a:gd name="T4" fmla="*/ 2 w 2"/>
                <a:gd name="T5" fmla="*/ 55 h 91"/>
                <a:gd name="T6" fmla="*/ 2 w 2"/>
                <a:gd name="T7" fmla="*/ 25 h 91"/>
                <a:gd name="T8" fmla="*/ 2 w 2"/>
                <a:gd name="T9" fmla="*/ 0 h 91"/>
                <a:gd name="T10" fmla="*/ 0 w 2"/>
                <a:gd name="T11" fmla="*/ 0 h 91"/>
                <a:gd name="T12" fmla="*/ 0 w 2"/>
                <a:gd name="T13" fmla="*/ 25 h 91"/>
                <a:gd name="T14" fmla="*/ 0 w 2"/>
                <a:gd name="T15" fmla="*/ 55 h 91"/>
                <a:gd name="T16" fmla="*/ 0 w 2"/>
                <a:gd name="T17" fmla="*/ 80 h 91"/>
                <a:gd name="T18" fmla="*/ 0 w 2"/>
                <a:gd name="T19" fmla="*/ 91 h 91"/>
                <a:gd name="T20" fmla="*/ 2 w 2"/>
                <a:gd name="T21" fmla="*/ 91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"/>
                <a:gd name="T34" fmla="*/ 0 h 91"/>
                <a:gd name="T35" fmla="*/ 2 w 2"/>
                <a:gd name="T36" fmla="*/ 91 h 9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" h="91">
                  <a:moveTo>
                    <a:pt x="2" y="91"/>
                  </a:moveTo>
                  <a:lnTo>
                    <a:pt x="2" y="80"/>
                  </a:lnTo>
                  <a:lnTo>
                    <a:pt x="2" y="55"/>
                  </a:lnTo>
                  <a:lnTo>
                    <a:pt x="2" y="2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0" y="91"/>
                  </a:lnTo>
                  <a:lnTo>
                    <a:pt x="2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2" name="Freeform 115">
              <a:extLst>
                <a:ext uri="{FF2B5EF4-FFF2-40B4-BE49-F238E27FC236}">
                  <a16:creationId xmlns:a16="http://schemas.microsoft.com/office/drawing/2014/main" id="{045E6E30-C5D7-48DD-B0CD-559DE0F1A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" y="2232"/>
              <a:ext cx="115" cy="334"/>
            </a:xfrm>
            <a:custGeom>
              <a:avLst/>
              <a:gdLst>
                <a:gd name="T0" fmla="*/ 115 w 115"/>
                <a:gd name="T1" fmla="*/ 334 h 334"/>
                <a:gd name="T2" fmla="*/ 115 w 115"/>
                <a:gd name="T3" fmla="*/ 334 h 334"/>
                <a:gd name="T4" fmla="*/ 112 w 115"/>
                <a:gd name="T5" fmla="*/ 289 h 334"/>
                <a:gd name="T6" fmla="*/ 109 w 115"/>
                <a:gd name="T7" fmla="*/ 248 h 334"/>
                <a:gd name="T8" fmla="*/ 104 w 115"/>
                <a:gd name="T9" fmla="*/ 209 h 334"/>
                <a:gd name="T10" fmla="*/ 96 w 115"/>
                <a:gd name="T11" fmla="*/ 176 h 334"/>
                <a:gd name="T12" fmla="*/ 88 w 115"/>
                <a:gd name="T13" fmla="*/ 146 h 334"/>
                <a:gd name="T14" fmla="*/ 78 w 115"/>
                <a:gd name="T15" fmla="*/ 118 h 334"/>
                <a:gd name="T16" fmla="*/ 68 w 115"/>
                <a:gd name="T17" fmla="*/ 94 h 334"/>
                <a:gd name="T18" fmla="*/ 57 w 115"/>
                <a:gd name="T19" fmla="*/ 71 h 334"/>
                <a:gd name="T20" fmla="*/ 47 w 115"/>
                <a:gd name="T21" fmla="*/ 55 h 334"/>
                <a:gd name="T22" fmla="*/ 36 w 115"/>
                <a:gd name="T23" fmla="*/ 38 h 334"/>
                <a:gd name="T24" fmla="*/ 26 w 115"/>
                <a:gd name="T25" fmla="*/ 27 h 334"/>
                <a:gd name="T26" fmla="*/ 18 w 115"/>
                <a:gd name="T27" fmla="*/ 16 h 334"/>
                <a:gd name="T28" fmla="*/ 10 w 115"/>
                <a:gd name="T29" fmla="*/ 11 h 334"/>
                <a:gd name="T30" fmla="*/ 5 w 115"/>
                <a:gd name="T31" fmla="*/ 5 h 334"/>
                <a:gd name="T32" fmla="*/ 3 w 115"/>
                <a:gd name="T33" fmla="*/ 2 h 334"/>
                <a:gd name="T34" fmla="*/ 0 w 115"/>
                <a:gd name="T35" fmla="*/ 0 h 334"/>
                <a:gd name="T36" fmla="*/ 0 w 115"/>
                <a:gd name="T37" fmla="*/ 5 h 334"/>
                <a:gd name="T38" fmla="*/ 0 w 115"/>
                <a:gd name="T39" fmla="*/ 5 h 334"/>
                <a:gd name="T40" fmla="*/ 3 w 115"/>
                <a:gd name="T41" fmla="*/ 8 h 334"/>
                <a:gd name="T42" fmla="*/ 10 w 115"/>
                <a:gd name="T43" fmla="*/ 14 h 334"/>
                <a:gd name="T44" fmla="*/ 16 w 115"/>
                <a:gd name="T45" fmla="*/ 22 h 334"/>
                <a:gd name="T46" fmla="*/ 26 w 115"/>
                <a:gd name="T47" fmla="*/ 30 h 334"/>
                <a:gd name="T48" fmla="*/ 34 w 115"/>
                <a:gd name="T49" fmla="*/ 44 h 334"/>
                <a:gd name="T50" fmla="*/ 44 w 115"/>
                <a:gd name="T51" fmla="*/ 58 h 334"/>
                <a:gd name="T52" fmla="*/ 55 w 115"/>
                <a:gd name="T53" fmla="*/ 74 h 334"/>
                <a:gd name="T54" fmla="*/ 65 w 115"/>
                <a:gd name="T55" fmla="*/ 96 h 334"/>
                <a:gd name="T56" fmla="*/ 75 w 115"/>
                <a:gd name="T57" fmla="*/ 121 h 334"/>
                <a:gd name="T58" fmla="*/ 86 w 115"/>
                <a:gd name="T59" fmla="*/ 146 h 334"/>
                <a:gd name="T60" fmla="*/ 94 w 115"/>
                <a:gd name="T61" fmla="*/ 176 h 334"/>
                <a:gd name="T62" fmla="*/ 101 w 115"/>
                <a:gd name="T63" fmla="*/ 212 h 334"/>
                <a:gd name="T64" fmla="*/ 107 w 115"/>
                <a:gd name="T65" fmla="*/ 248 h 334"/>
                <a:gd name="T66" fmla="*/ 109 w 115"/>
                <a:gd name="T67" fmla="*/ 289 h 334"/>
                <a:gd name="T68" fmla="*/ 109 w 115"/>
                <a:gd name="T69" fmla="*/ 334 h 334"/>
                <a:gd name="T70" fmla="*/ 109 w 115"/>
                <a:gd name="T71" fmla="*/ 334 h 334"/>
                <a:gd name="T72" fmla="*/ 115 w 115"/>
                <a:gd name="T73" fmla="*/ 334 h 33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5"/>
                <a:gd name="T112" fmla="*/ 0 h 334"/>
                <a:gd name="T113" fmla="*/ 115 w 115"/>
                <a:gd name="T114" fmla="*/ 334 h 33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5" h="334">
                  <a:moveTo>
                    <a:pt x="115" y="334"/>
                  </a:moveTo>
                  <a:lnTo>
                    <a:pt x="115" y="334"/>
                  </a:lnTo>
                  <a:lnTo>
                    <a:pt x="112" y="289"/>
                  </a:lnTo>
                  <a:lnTo>
                    <a:pt x="109" y="248"/>
                  </a:lnTo>
                  <a:lnTo>
                    <a:pt x="104" y="209"/>
                  </a:lnTo>
                  <a:lnTo>
                    <a:pt x="96" y="176"/>
                  </a:lnTo>
                  <a:lnTo>
                    <a:pt x="88" y="146"/>
                  </a:lnTo>
                  <a:lnTo>
                    <a:pt x="78" y="118"/>
                  </a:lnTo>
                  <a:lnTo>
                    <a:pt x="68" y="94"/>
                  </a:lnTo>
                  <a:lnTo>
                    <a:pt x="57" y="71"/>
                  </a:lnTo>
                  <a:lnTo>
                    <a:pt x="47" y="55"/>
                  </a:lnTo>
                  <a:lnTo>
                    <a:pt x="36" y="38"/>
                  </a:lnTo>
                  <a:lnTo>
                    <a:pt x="26" y="27"/>
                  </a:lnTo>
                  <a:lnTo>
                    <a:pt x="18" y="16"/>
                  </a:lnTo>
                  <a:lnTo>
                    <a:pt x="10" y="11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5"/>
                  </a:lnTo>
                  <a:lnTo>
                    <a:pt x="3" y="8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26" y="30"/>
                  </a:lnTo>
                  <a:lnTo>
                    <a:pt x="34" y="44"/>
                  </a:lnTo>
                  <a:lnTo>
                    <a:pt x="44" y="58"/>
                  </a:lnTo>
                  <a:lnTo>
                    <a:pt x="55" y="74"/>
                  </a:lnTo>
                  <a:lnTo>
                    <a:pt x="65" y="96"/>
                  </a:lnTo>
                  <a:lnTo>
                    <a:pt x="75" y="121"/>
                  </a:lnTo>
                  <a:lnTo>
                    <a:pt x="86" y="146"/>
                  </a:lnTo>
                  <a:lnTo>
                    <a:pt x="94" y="176"/>
                  </a:lnTo>
                  <a:lnTo>
                    <a:pt x="101" y="212"/>
                  </a:lnTo>
                  <a:lnTo>
                    <a:pt x="107" y="248"/>
                  </a:lnTo>
                  <a:lnTo>
                    <a:pt x="109" y="289"/>
                  </a:lnTo>
                  <a:lnTo>
                    <a:pt x="109" y="334"/>
                  </a:lnTo>
                  <a:lnTo>
                    <a:pt x="115" y="3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3" name="Freeform 116">
              <a:extLst>
                <a:ext uri="{FF2B5EF4-FFF2-40B4-BE49-F238E27FC236}">
                  <a16:creationId xmlns:a16="http://schemas.microsoft.com/office/drawing/2014/main" id="{5987ABF6-2EBF-4B68-841A-B65853EC4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2566"/>
              <a:ext cx="6" cy="91"/>
            </a:xfrm>
            <a:custGeom>
              <a:avLst/>
              <a:gdLst>
                <a:gd name="T0" fmla="*/ 6 w 6"/>
                <a:gd name="T1" fmla="*/ 91 h 91"/>
                <a:gd name="T2" fmla="*/ 6 w 6"/>
                <a:gd name="T3" fmla="*/ 82 h 91"/>
                <a:gd name="T4" fmla="*/ 6 w 6"/>
                <a:gd name="T5" fmla="*/ 57 h 91"/>
                <a:gd name="T6" fmla="*/ 6 w 6"/>
                <a:gd name="T7" fmla="*/ 27 h 91"/>
                <a:gd name="T8" fmla="*/ 6 w 6"/>
                <a:gd name="T9" fmla="*/ 0 h 91"/>
                <a:gd name="T10" fmla="*/ 0 w 6"/>
                <a:gd name="T11" fmla="*/ 0 h 91"/>
                <a:gd name="T12" fmla="*/ 0 w 6"/>
                <a:gd name="T13" fmla="*/ 27 h 91"/>
                <a:gd name="T14" fmla="*/ 0 w 6"/>
                <a:gd name="T15" fmla="*/ 57 h 91"/>
                <a:gd name="T16" fmla="*/ 0 w 6"/>
                <a:gd name="T17" fmla="*/ 82 h 91"/>
                <a:gd name="T18" fmla="*/ 0 w 6"/>
                <a:gd name="T19" fmla="*/ 91 h 91"/>
                <a:gd name="T20" fmla="*/ 6 w 6"/>
                <a:gd name="T21" fmla="*/ 91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"/>
                <a:gd name="T34" fmla="*/ 0 h 91"/>
                <a:gd name="T35" fmla="*/ 6 w 6"/>
                <a:gd name="T36" fmla="*/ 91 h 9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" h="91">
                  <a:moveTo>
                    <a:pt x="6" y="91"/>
                  </a:moveTo>
                  <a:lnTo>
                    <a:pt x="6" y="82"/>
                  </a:lnTo>
                  <a:lnTo>
                    <a:pt x="6" y="57"/>
                  </a:lnTo>
                  <a:lnTo>
                    <a:pt x="6" y="27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0" y="57"/>
                  </a:lnTo>
                  <a:lnTo>
                    <a:pt x="0" y="82"/>
                  </a:lnTo>
                  <a:lnTo>
                    <a:pt x="0" y="91"/>
                  </a:lnTo>
                  <a:lnTo>
                    <a:pt x="6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4" name="Freeform 117">
              <a:extLst>
                <a:ext uri="{FF2B5EF4-FFF2-40B4-BE49-F238E27FC236}">
                  <a16:creationId xmlns:a16="http://schemas.microsoft.com/office/drawing/2014/main" id="{E3D782DC-04BF-41D9-9349-B2E5D57C9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" y="2469"/>
              <a:ext cx="3" cy="163"/>
            </a:xfrm>
            <a:custGeom>
              <a:avLst/>
              <a:gdLst>
                <a:gd name="T0" fmla="*/ 0 w 3"/>
                <a:gd name="T1" fmla="*/ 0 h 163"/>
                <a:gd name="T2" fmla="*/ 0 w 3"/>
                <a:gd name="T3" fmla="*/ 0 h 163"/>
                <a:gd name="T4" fmla="*/ 0 w 3"/>
                <a:gd name="T5" fmla="*/ 41 h 163"/>
                <a:gd name="T6" fmla="*/ 0 w 3"/>
                <a:gd name="T7" fmla="*/ 97 h 163"/>
                <a:gd name="T8" fmla="*/ 0 w 3"/>
                <a:gd name="T9" fmla="*/ 143 h 163"/>
                <a:gd name="T10" fmla="*/ 0 w 3"/>
                <a:gd name="T11" fmla="*/ 163 h 163"/>
                <a:gd name="T12" fmla="*/ 3 w 3"/>
                <a:gd name="T13" fmla="*/ 163 h 163"/>
                <a:gd name="T14" fmla="*/ 3 w 3"/>
                <a:gd name="T15" fmla="*/ 143 h 163"/>
                <a:gd name="T16" fmla="*/ 3 w 3"/>
                <a:gd name="T17" fmla="*/ 97 h 163"/>
                <a:gd name="T18" fmla="*/ 3 w 3"/>
                <a:gd name="T19" fmla="*/ 41 h 163"/>
                <a:gd name="T20" fmla="*/ 3 w 3"/>
                <a:gd name="T21" fmla="*/ 0 h 163"/>
                <a:gd name="T22" fmla="*/ 3 w 3"/>
                <a:gd name="T23" fmla="*/ 0 h 163"/>
                <a:gd name="T24" fmla="*/ 0 w 3"/>
                <a:gd name="T25" fmla="*/ 0 h 16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"/>
                <a:gd name="T40" fmla="*/ 0 h 163"/>
                <a:gd name="T41" fmla="*/ 3 w 3"/>
                <a:gd name="T42" fmla="*/ 163 h 16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" h="163">
                  <a:moveTo>
                    <a:pt x="0" y="0"/>
                  </a:moveTo>
                  <a:lnTo>
                    <a:pt x="0" y="0"/>
                  </a:lnTo>
                  <a:lnTo>
                    <a:pt x="0" y="41"/>
                  </a:lnTo>
                  <a:lnTo>
                    <a:pt x="0" y="97"/>
                  </a:lnTo>
                  <a:lnTo>
                    <a:pt x="0" y="143"/>
                  </a:lnTo>
                  <a:lnTo>
                    <a:pt x="0" y="163"/>
                  </a:lnTo>
                  <a:lnTo>
                    <a:pt x="3" y="163"/>
                  </a:lnTo>
                  <a:lnTo>
                    <a:pt x="3" y="143"/>
                  </a:lnTo>
                  <a:lnTo>
                    <a:pt x="3" y="97"/>
                  </a:lnTo>
                  <a:lnTo>
                    <a:pt x="3" y="41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5" name="Freeform 118">
              <a:extLst>
                <a:ext uri="{FF2B5EF4-FFF2-40B4-BE49-F238E27FC236}">
                  <a16:creationId xmlns:a16="http://schemas.microsoft.com/office/drawing/2014/main" id="{EAB4684C-F0D0-46D3-B089-F67EE1C95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" y="2251"/>
              <a:ext cx="63" cy="218"/>
            </a:xfrm>
            <a:custGeom>
              <a:avLst/>
              <a:gdLst>
                <a:gd name="T0" fmla="*/ 3 w 63"/>
                <a:gd name="T1" fmla="*/ 8 h 218"/>
                <a:gd name="T2" fmla="*/ 0 w 63"/>
                <a:gd name="T3" fmla="*/ 8 h 218"/>
                <a:gd name="T4" fmla="*/ 8 w 63"/>
                <a:gd name="T5" fmla="*/ 19 h 218"/>
                <a:gd name="T6" fmla="*/ 18 w 63"/>
                <a:gd name="T7" fmla="*/ 39 h 218"/>
                <a:gd name="T8" fmla="*/ 29 w 63"/>
                <a:gd name="T9" fmla="*/ 61 h 218"/>
                <a:gd name="T10" fmla="*/ 37 w 63"/>
                <a:gd name="T11" fmla="*/ 86 h 218"/>
                <a:gd name="T12" fmla="*/ 44 w 63"/>
                <a:gd name="T13" fmla="*/ 116 h 218"/>
                <a:gd name="T14" fmla="*/ 52 w 63"/>
                <a:gd name="T15" fmla="*/ 149 h 218"/>
                <a:gd name="T16" fmla="*/ 57 w 63"/>
                <a:gd name="T17" fmla="*/ 182 h 218"/>
                <a:gd name="T18" fmla="*/ 60 w 63"/>
                <a:gd name="T19" fmla="*/ 218 h 218"/>
                <a:gd name="T20" fmla="*/ 63 w 63"/>
                <a:gd name="T21" fmla="*/ 218 h 218"/>
                <a:gd name="T22" fmla="*/ 60 w 63"/>
                <a:gd name="T23" fmla="*/ 182 h 218"/>
                <a:gd name="T24" fmla="*/ 57 w 63"/>
                <a:gd name="T25" fmla="*/ 146 h 218"/>
                <a:gd name="T26" fmla="*/ 50 w 63"/>
                <a:gd name="T27" fmla="*/ 113 h 218"/>
                <a:gd name="T28" fmla="*/ 42 w 63"/>
                <a:gd name="T29" fmla="*/ 86 h 218"/>
                <a:gd name="T30" fmla="*/ 31 w 63"/>
                <a:gd name="T31" fmla="*/ 58 h 218"/>
                <a:gd name="T32" fmla="*/ 21 w 63"/>
                <a:gd name="T33" fmla="*/ 36 h 218"/>
                <a:gd name="T34" fmla="*/ 13 w 63"/>
                <a:gd name="T35" fmla="*/ 17 h 218"/>
                <a:gd name="T36" fmla="*/ 3 w 63"/>
                <a:gd name="T37" fmla="*/ 3 h 218"/>
                <a:gd name="T38" fmla="*/ 0 w 63"/>
                <a:gd name="T39" fmla="*/ 3 h 218"/>
                <a:gd name="T40" fmla="*/ 3 w 63"/>
                <a:gd name="T41" fmla="*/ 3 h 218"/>
                <a:gd name="T42" fmla="*/ 3 w 63"/>
                <a:gd name="T43" fmla="*/ 0 h 218"/>
                <a:gd name="T44" fmla="*/ 0 w 63"/>
                <a:gd name="T45" fmla="*/ 3 h 218"/>
                <a:gd name="T46" fmla="*/ 3 w 63"/>
                <a:gd name="T47" fmla="*/ 8 h 2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"/>
                <a:gd name="T73" fmla="*/ 0 h 218"/>
                <a:gd name="T74" fmla="*/ 63 w 63"/>
                <a:gd name="T75" fmla="*/ 218 h 2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" h="218">
                  <a:moveTo>
                    <a:pt x="3" y="8"/>
                  </a:moveTo>
                  <a:lnTo>
                    <a:pt x="0" y="8"/>
                  </a:lnTo>
                  <a:lnTo>
                    <a:pt x="8" y="19"/>
                  </a:lnTo>
                  <a:lnTo>
                    <a:pt x="18" y="39"/>
                  </a:lnTo>
                  <a:lnTo>
                    <a:pt x="29" y="61"/>
                  </a:lnTo>
                  <a:lnTo>
                    <a:pt x="37" y="86"/>
                  </a:lnTo>
                  <a:lnTo>
                    <a:pt x="44" y="116"/>
                  </a:lnTo>
                  <a:lnTo>
                    <a:pt x="52" y="149"/>
                  </a:lnTo>
                  <a:lnTo>
                    <a:pt x="57" y="182"/>
                  </a:lnTo>
                  <a:lnTo>
                    <a:pt x="60" y="218"/>
                  </a:lnTo>
                  <a:lnTo>
                    <a:pt x="63" y="218"/>
                  </a:lnTo>
                  <a:lnTo>
                    <a:pt x="60" y="182"/>
                  </a:lnTo>
                  <a:lnTo>
                    <a:pt x="57" y="146"/>
                  </a:lnTo>
                  <a:lnTo>
                    <a:pt x="50" y="113"/>
                  </a:lnTo>
                  <a:lnTo>
                    <a:pt x="42" y="86"/>
                  </a:lnTo>
                  <a:lnTo>
                    <a:pt x="31" y="58"/>
                  </a:lnTo>
                  <a:lnTo>
                    <a:pt x="21" y="36"/>
                  </a:lnTo>
                  <a:lnTo>
                    <a:pt x="13" y="17"/>
                  </a:ln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6" name="Freeform 119">
              <a:extLst>
                <a:ext uri="{FF2B5EF4-FFF2-40B4-BE49-F238E27FC236}">
                  <a16:creationId xmlns:a16="http://schemas.microsoft.com/office/drawing/2014/main" id="{EC7130D9-DE77-4CD4-88B8-EB302A4E2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1" y="2254"/>
              <a:ext cx="58" cy="207"/>
            </a:xfrm>
            <a:custGeom>
              <a:avLst/>
              <a:gdLst>
                <a:gd name="T0" fmla="*/ 3 w 58"/>
                <a:gd name="T1" fmla="*/ 207 h 207"/>
                <a:gd name="T2" fmla="*/ 3 w 58"/>
                <a:gd name="T3" fmla="*/ 207 h 207"/>
                <a:gd name="T4" fmla="*/ 6 w 58"/>
                <a:gd name="T5" fmla="*/ 171 h 207"/>
                <a:gd name="T6" fmla="*/ 8 w 58"/>
                <a:gd name="T7" fmla="*/ 138 h 207"/>
                <a:gd name="T8" fmla="*/ 16 w 58"/>
                <a:gd name="T9" fmla="*/ 107 h 207"/>
                <a:gd name="T10" fmla="*/ 24 w 58"/>
                <a:gd name="T11" fmla="*/ 77 h 207"/>
                <a:gd name="T12" fmla="*/ 32 w 58"/>
                <a:gd name="T13" fmla="*/ 55 h 207"/>
                <a:gd name="T14" fmla="*/ 39 w 58"/>
                <a:gd name="T15" fmla="*/ 33 h 207"/>
                <a:gd name="T16" fmla="*/ 50 w 58"/>
                <a:gd name="T17" fmla="*/ 16 h 207"/>
                <a:gd name="T18" fmla="*/ 58 w 58"/>
                <a:gd name="T19" fmla="*/ 5 h 207"/>
                <a:gd name="T20" fmla="*/ 55 w 58"/>
                <a:gd name="T21" fmla="*/ 0 h 207"/>
                <a:gd name="T22" fmla="*/ 47 w 58"/>
                <a:gd name="T23" fmla="*/ 14 h 207"/>
                <a:gd name="T24" fmla="*/ 37 w 58"/>
                <a:gd name="T25" fmla="*/ 30 h 207"/>
                <a:gd name="T26" fmla="*/ 29 w 58"/>
                <a:gd name="T27" fmla="*/ 52 h 207"/>
                <a:gd name="T28" fmla="*/ 19 w 58"/>
                <a:gd name="T29" fmla="*/ 77 h 207"/>
                <a:gd name="T30" fmla="*/ 11 w 58"/>
                <a:gd name="T31" fmla="*/ 105 h 207"/>
                <a:gd name="T32" fmla="*/ 6 w 58"/>
                <a:gd name="T33" fmla="*/ 138 h 207"/>
                <a:gd name="T34" fmla="*/ 0 w 58"/>
                <a:gd name="T35" fmla="*/ 171 h 207"/>
                <a:gd name="T36" fmla="*/ 0 w 58"/>
                <a:gd name="T37" fmla="*/ 207 h 207"/>
                <a:gd name="T38" fmla="*/ 0 w 58"/>
                <a:gd name="T39" fmla="*/ 207 h 207"/>
                <a:gd name="T40" fmla="*/ 3 w 58"/>
                <a:gd name="T41" fmla="*/ 207 h 20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8"/>
                <a:gd name="T64" fmla="*/ 0 h 207"/>
                <a:gd name="T65" fmla="*/ 58 w 58"/>
                <a:gd name="T66" fmla="*/ 207 h 20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8" h="207">
                  <a:moveTo>
                    <a:pt x="3" y="207"/>
                  </a:moveTo>
                  <a:lnTo>
                    <a:pt x="3" y="207"/>
                  </a:lnTo>
                  <a:lnTo>
                    <a:pt x="6" y="171"/>
                  </a:lnTo>
                  <a:lnTo>
                    <a:pt x="8" y="138"/>
                  </a:lnTo>
                  <a:lnTo>
                    <a:pt x="16" y="107"/>
                  </a:lnTo>
                  <a:lnTo>
                    <a:pt x="24" y="77"/>
                  </a:lnTo>
                  <a:lnTo>
                    <a:pt x="32" y="55"/>
                  </a:lnTo>
                  <a:lnTo>
                    <a:pt x="39" y="33"/>
                  </a:lnTo>
                  <a:lnTo>
                    <a:pt x="50" y="16"/>
                  </a:lnTo>
                  <a:lnTo>
                    <a:pt x="58" y="5"/>
                  </a:lnTo>
                  <a:lnTo>
                    <a:pt x="55" y="0"/>
                  </a:lnTo>
                  <a:lnTo>
                    <a:pt x="47" y="14"/>
                  </a:lnTo>
                  <a:lnTo>
                    <a:pt x="37" y="30"/>
                  </a:lnTo>
                  <a:lnTo>
                    <a:pt x="29" y="52"/>
                  </a:lnTo>
                  <a:lnTo>
                    <a:pt x="19" y="77"/>
                  </a:lnTo>
                  <a:lnTo>
                    <a:pt x="11" y="105"/>
                  </a:lnTo>
                  <a:lnTo>
                    <a:pt x="6" y="138"/>
                  </a:lnTo>
                  <a:lnTo>
                    <a:pt x="0" y="171"/>
                  </a:lnTo>
                  <a:lnTo>
                    <a:pt x="0" y="207"/>
                  </a:lnTo>
                  <a:lnTo>
                    <a:pt x="3" y="2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7" name="Freeform 120">
              <a:extLst>
                <a:ext uri="{FF2B5EF4-FFF2-40B4-BE49-F238E27FC236}">
                  <a16:creationId xmlns:a16="http://schemas.microsoft.com/office/drawing/2014/main" id="{E5811B23-491E-4FD5-814F-B5936A820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1" y="2461"/>
              <a:ext cx="3" cy="162"/>
            </a:xfrm>
            <a:custGeom>
              <a:avLst/>
              <a:gdLst>
                <a:gd name="T0" fmla="*/ 3 w 3"/>
                <a:gd name="T1" fmla="*/ 162 h 162"/>
                <a:gd name="T2" fmla="*/ 3 w 3"/>
                <a:gd name="T3" fmla="*/ 143 h 162"/>
                <a:gd name="T4" fmla="*/ 3 w 3"/>
                <a:gd name="T5" fmla="*/ 96 h 162"/>
                <a:gd name="T6" fmla="*/ 3 w 3"/>
                <a:gd name="T7" fmla="*/ 41 h 162"/>
                <a:gd name="T8" fmla="*/ 3 w 3"/>
                <a:gd name="T9" fmla="*/ 0 h 162"/>
                <a:gd name="T10" fmla="*/ 0 w 3"/>
                <a:gd name="T11" fmla="*/ 0 h 162"/>
                <a:gd name="T12" fmla="*/ 0 w 3"/>
                <a:gd name="T13" fmla="*/ 41 h 162"/>
                <a:gd name="T14" fmla="*/ 0 w 3"/>
                <a:gd name="T15" fmla="*/ 96 h 162"/>
                <a:gd name="T16" fmla="*/ 0 w 3"/>
                <a:gd name="T17" fmla="*/ 143 h 162"/>
                <a:gd name="T18" fmla="*/ 0 w 3"/>
                <a:gd name="T19" fmla="*/ 162 h 162"/>
                <a:gd name="T20" fmla="*/ 3 w 3"/>
                <a:gd name="T21" fmla="*/ 162 h 1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"/>
                <a:gd name="T34" fmla="*/ 0 h 162"/>
                <a:gd name="T35" fmla="*/ 3 w 3"/>
                <a:gd name="T36" fmla="*/ 162 h 1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" h="162">
                  <a:moveTo>
                    <a:pt x="3" y="162"/>
                  </a:moveTo>
                  <a:lnTo>
                    <a:pt x="3" y="143"/>
                  </a:lnTo>
                  <a:lnTo>
                    <a:pt x="3" y="96"/>
                  </a:lnTo>
                  <a:lnTo>
                    <a:pt x="3" y="4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0" y="96"/>
                  </a:lnTo>
                  <a:lnTo>
                    <a:pt x="0" y="143"/>
                  </a:lnTo>
                  <a:lnTo>
                    <a:pt x="0" y="162"/>
                  </a:lnTo>
                  <a:lnTo>
                    <a:pt x="3" y="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8" name="Freeform 121">
              <a:extLst>
                <a:ext uri="{FF2B5EF4-FFF2-40B4-BE49-F238E27FC236}">
                  <a16:creationId xmlns:a16="http://schemas.microsoft.com/office/drawing/2014/main" id="{03DC6175-9399-4BE4-81C1-6061CF882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2607"/>
              <a:ext cx="873" cy="303"/>
            </a:xfrm>
            <a:custGeom>
              <a:avLst/>
              <a:gdLst>
                <a:gd name="T0" fmla="*/ 0 w 873"/>
                <a:gd name="T1" fmla="*/ 193 h 303"/>
                <a:gd name="T2" fmla="*/ 438 w 873"/>
                <a:gd name="T3" fmla="*/ 0 h 303"/>
                <a:gd name="T4" fmla="*/ 873 w 873"/>
                <a:gd name="T5" fmla="*/ 193 h 303"/>
                <a:gd name="T6" fmla="*/ 873 w 873"/>
                <a:gd name="T7" fmla="*/ 303 h 303"/>
                <a:gd name="T8" fmla="*/ 0 w 873"/>
                <a:gd name="T9" fmla="*/ 303 h 303"/>
                <a:gd name="T10" fmla="*/ 0 w 873"/>
                <a:gd name="T11" fmla="*/ 193 h 3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73"/>
                <a:gd name="T19" fmla="*/ 0 h 303"/>
                <a:gd name="T20" fmla="*/ 873 w 873"/>
                <a:gd name="T21" fmla="*/ 303 h 3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73" h="303">
                  <a:moveTo>
                    <a:pt x="0" y="193"/>
                  </a:moveTo>
                  <a:lnTo>
                    <a:pt x="438" y="0"/>
                  </a:lnTo>
                  <a:lnTo>
                    <a:pt x="873" y="193"/>
                  </a:lnTo>
                  <a:lnTo>
                    <a:pt x="873" y="303"/>
                  </a:lnTo>
                  <a:lnTo>
                    <a:pt x="0" y="303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9" name="Freeform 122">
              <a:extLst>
                <a:ext uri="{FF2B5EF4-FFF2-40B4-BE49-F238E27FC236}">
                  <a16:creationId xmlns:a16="http://schemas.microsoft.com/office/drawing/2014/main" id="{B1E19423-4C7A-4B27-94AA-618F10B8A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2604"/>
              <a:ext cx="438" cy="199"/>
            </a:xfrm>
            <a:custGeom>
              <a:avLst/>
              <a:gdLst>
                <a:gd name="T0" fmla="*/ 438 w 438"/>
                <a:gd name="T1" fmla="*/ 0 h 199"/>
                <a:gd name="T2" fmla="*/ 438 w 438"/>
                <a:gd name="T3" fmla="*/ 0 h 199"/>
                <a:gd name="T4" fmla="*/ 0 w 438"/>
                <a:gd name="T5" fmla="*/ 193 h 199"/>
                <a:gd name="T6" fmla="*/ 0 w 438"/>
                <a:gd name="T7" fmla="*/ 199 h 199"/>
                <a:gd name="T8" fmla="*/ 438 w 438"/>
                <a:gd name="T9" fmla="*/ 6 h 199"/>
                <a:gd name="T10" fmla="*/ 438 w 438"/>
                <a:gd name="T11" fmla="*/ 6 h 199"/>
                <a:gd name="T12" fmla="*/ 438 w 438"/>
                <a:gd name="T13" fmla="*/ 0 h 199"/>
                <a:gd name="T14" fmla="*/ 438 w 438"/>
                <a:gd name="T15" fmla="*/ 0 h 199"/>
                <a:gd name="T16" fmla="*/ 438 w 438"/>
                <a:gd name="T17" fmla="*/ 0 h 1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8"/>
                <a:gd name="T28" fmla="*/ 0 h 199"/>
                <a:gd name="T29" fmla="*/ 438 w 438"/>
                <a:gd name="T30" fmla="*/ 199 h 19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8" h="199">
                  <a:moveTo>
                    <a:pt x="438" y="0"/>
                  </a:moveTo>
                  <a:lnTo>
                    <a:pt x="438" y="0"/>
                  </a:lnTo>
                  <a:lnTo>
                    <a:pt x="0" y="193"/>
                  </a:lnTo>
                  <a:lnTo>
                    <a:pt x="0" y="199"/>
                  </a:lnTo>
                  <a:lnTo>
                    <a:pt x="438" y="6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0" name="Freeform 123">
              <a:extLst>
                <a:ext uri="{FF2B5EF4-FFF2-40B4-BE49-F238E27FC236}">
                  <a16:creationId xmlns:a16="http://schemas.microsoft.com/office/drawing/2014/main" id="{D4ABB67D-C073-4C6F-8397-4F73FE3E3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" y="2604"/>
              <a:ext cx="437" cy="199"/>
            </a:xfrm>
            <a:custGeom>
              <a:avLst/>
              <a:gdLst>
                <a:gd name="T0" fmla="*/ 437 w 437"/>
                <a:gd name="T1" fmla="*/ 196 h 199"/>
                <a:gd name="T2" fmla="*/ 435 w 437"/>
                <a:gd name="T3" fmla="*/ 193 h 199"/>
                <a:gd name="T4" fmla="*/ 0 w 437"/>
                <a:gd name="T5" fmla="*/ 0 h 199"/>
                <a:gd name="T6" fmla="*/ 0 w 437"/>
                <a:gd name="T7" fmla="*/ 6 h 199"/>
                <a:gd name="T8" fmla="*/ 435 w 437"/>
                <a:gd name="T9" fmla="*/ 199 h 199"/>
                <a:gd name="T10" fmla="*/ 432 w 437"/>
                <a:gd name="T11" fmla="*/ 196 h 199"/>
                <a:gd name="T12" fmla="*/ 437 w 437"/>
                <a:gd name="T13" fmla="*/ 196 h 199"/>
                <a:gd name="T14" fmla="*/ 437 w 437"/>
                <a:gd name="T15" fmla="*/ 193 h 199"/>
                <a:gd name="T16" fmla="*/ 435 w 437"/>
                <a:gd name="T17" fmla="*/ 193 h 199"/>
                <a:gd name="T18" fmla="*/ 437 w 437"/>
                <a:gd name="T19" fmla="*/ 196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7"/>
                <a:gd name="T31" fmla="*/ 0 h 199"/>
                <a:gd name="T32" fmla="*/ 437 w 437"/>
                <a:gd name="T33" fmla="*/ 199 h 1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7" h="199">
                  <a:moveTo>
                    <a:pt x="437" y="196"/>
                  </a:moveTo>
                  <a:lnTo>
                    <a:pt x="435" y="193"/>
                  </a:lnTo>
                  <a:lnTo>
                    <a:pt x="0" y="0"/>
                  </a:lnTo>
                  <a:lnTo>
                    <a:pt x="0" y="6"/>
                  </a:lnTo>
                  <a:lnTo>
                    <a:pt x="435" y="199"/>
                  </a:lnTo>
                  <a:lnTo>
                    <a:pt x="432" y="196"/>
                  </a:lnTo>
                  <a:lnTo>
                    <a:pt x="437" y="196"/>
                  </a:lnTo>
                  <a:lnTo>
                    <a:pt x="437" y="193"/>
                  </a:lnTo>
                  <a:lnTo>
                    <a:pt x="435" y="193"/>
                  </a:lnTo>
                  <a:lnTo>
                    <a:pt x="437" y="1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1" name="Freeform 124">
              <a:extLst>
                <a:ext uri="{FF2B5EF4-FFF2-40B4-BE49-F238E27FC236}">
                  <a16:creationId xmlns:a16="http://schemas.microsoft.com/office/drawing/2014/main" id="{DBBF2E04-0A52-4361-A6C9-59FA53C17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" y="2800"/>
              <a:ext cx="5" cy="113"/>
            </a:xfrm>
            <a:custGeom>
              <a:avLst/>
              <a:gdLst>
                <a:gd name="T0" fmla="*/ 3 w 5"/>
                <a:gd name="T1" fmla="*/ 113 h 113"/>
                <a:gd name="T2" fmla="*/ 5 w 5"/>
                <a:gd name="T3" fmla="*/ 110 h 113"/>
                <a:gd name="T4" fmla="*/ 5 w 5"/>
                <a:gd name="T5" fmla="*/ 0 h 113"/>
                <a:gd name="T6" fmla="*/ 0 w 5"/>
                <a:gd name="T7" fmla="*/ 0 h 113"/>
                <a:gd name="T8" fmla="*/ 0 w 5"/>
                <a:gd name="T9" fmla="*/ 110 h 113"/>
                <a:gd name="T10" fmla="*/ 3 w 5"/>
                <a:gd name="T11" fmla="*/ 108 h 113"/>
                <a:gd name="T12" fmla="*/ 3 w 5"/>
                <a:gd name="T13" fmla="*/ 113 h 113"/>
                <a:gd name="T14" fmla="*/ 5 w 5"/>
                <a:gd name="T15" fmla="*/ 113 h 113"/>
                <a:gd name="T16" fmla="*/ 5 w 5"/>
                <a:gd name="T17" fmla="*/ 110 h 113"/>
                <a:gd name="T18" fmla="*/ 3 w 5"/>
                <a:gd name="T19" fmla="*/ 11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13"/>
                <a:gd name="T32" fmla="*/ 5 w 5"/>
                <a:gd name="T33" fmla="*/ 113 h 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13">
                  <a:moveTo>
                    <a:pt x="3" y="113"/>
                  </a:moveTo>
                  <a:lnTo>
                    <a:pt x="5" y="11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3" y="108"/>
                  </a:lnTo>
                  <a:lnTo>
                    <a:pt x="3" y="113"/>
                  </a:lnTo>
                  <a:lnTo>
                    <a:pt x="5" y="113"/>
                  </a:lnTo>
                  <a:lnTo>
                    <a:pt x="5" y="110"/>
                  </a:lnTo>
                  <a:lnTo>
                    <a:pt x="3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2" name="Freeform 125">
              <a:extLst>
                <a:ext uri="{FF2B5EF4-FFF2-40B4-BE49-F238E27FC236}">
                  <a16:creationId xmlns:a16="http://schemas.microsoft.com/office/drawing/2014/main" id="{4B36CDD1-66F1-4EA0-A0A0-25DBEE100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2908"/>
              <a:ext cx="875" cy="5"/>
            </a:xfrm>
            <a:custGeom>
              <a:avLst/>
              <a:gdLst>
                <a:gd name="T0" fmla="*/ 0 w 875"/>
                <a:gd name="T1" fmla="*/ 2 h 5"/>
                <a:gd name="T2" fmla="*/ 2 w 875"/>
                <a:gd name="T3" fmla="*/ 5 h 5"/>
                <a:gd name="T4" fmla="*/ 875 w 875"/>
                <a:gd name="T5" fmla="*/ 5 h 5"/>
                <a:gd name="T6" fmla="*/ 875 w 875"/>
                <a:gd name="T7" fmla="*/ 0 h 5"/>
                <a:gd name="T8" fmla="*/ 2 w 875"/>
                <a:gd name="T9" fmla="*/ 0 h 5"/>
                <a:gd name="T10" fmla="*/ 5 w 875"/>
                <a:gd name="T11" fmla="*/ 2 h 5"/>
                <a:gd name="T12" fmla="*/ 0 w 875"/>
                <a:gd name="T13" fmla="*/ 2 h 5"/>
                <a:gd name="T14" fmla="*/ 0 w 875"/>
                <a:gd name="T15" fmla="*/ 5 h 5"/>
                <a:gd name="T16" fmla="*/ 2 w 875"/>
                <a:gd name="T17" fmla="*/ 5 h 5"/>
                <a:gd name="T18" fmla="*/ 0 w 875"/>
                <a:gd name="T19" fmla="*/ 2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5"/>
                <a:gd name="T31" fmla="*/ 0 h 5"/>
                <a:gd name="T32" fmla="*/ 875 w 875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5" h="5">
                  <a:moveTo>
                    <a:pt x="0" y="2"/>
                  </a:moveTo>
                  <a:lnTo>
                    <a:pt x="2" y="5"/>
                  </a:lnTo>
                  <a:lnTo>
                    <a:pt x="875" y="5"/>
                  </a:lnTo>
                  <a:lnTo>
                    <a:pt x="875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3" name="Freeform 126">
              <a:extLst>
                <a:ext uri="{FF2B5EF4-FFF2-40B4-BE49-F238E27FC236}">
                  <a16:creationId xmlns:a16="http://schemas.microsoft.com/office/drawing/2014/main" id="{36A003D9-9ED3-48B9-82A2-F51D241A6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2797"/>
              <a:ext cx="5" cy="113"/>
            </a:xfrm>
            <a:custGeom>
              <a:avLst/>
              <a:gdLst>
                <a:gd name="T0" fmla="*/ 2 w 5"/>
                <a:gd name="T1" fmla="*/ 0 h 113"/>
                <a:gd name="T2" fmla="*/ 0 w 5"/>
                <a:gd name="T3" fmla="*/ 3 h 113"/>
                <a:gd name="T4" fmla="*/ 0 w 5"/>
                <a:gd name="T5" fmla="*/ 113 h 113"/>
                <a:gd name="T6" fmla="*/ 5 w 5"/>
                <a:gd name="T7" fmla="*/ 113 h 113"/>
                <a:gd name="T8" fmla="*/ 5 w 5"/>
                <a:gd name="T9" fmla="*/ 3 h 113"/>
                <a:gd name="T10" fmla="*/ 2 w 5"/>
                <a:gd name="T11" fmla="*/ 6 h 113"/>
                <a:gd name="T12" fmla="*/ 2 w 5"/>
                <a:gd name="T13" fmla="*/ 0 h 113"/>
                <a:gd name="T14" fmla="*/ 0 w 5"/>
                <a:gd name="T15" fmla="*/ 0 h 113"/>
                <a:gd name="T16" fmla="*/ 0 w 5"/>
                <a:gd name="T17" fmla="*/ 3 h 113"/>
                <a:gd name="T18" fmla="*/ 2 w 5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13"/>
                <a:gd name="T32" fmla="*/ 5 w 5"/>
                <a:gd name="T33" fmla="*/ 113 h 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13">
                  <a:moveTo>
                    <a:pt x="2" y="0"/>
                  </a:moveTo>
                  <a:lnTo>
                    <a:pt x="0" y="3"/>
                  </a:lnTo>
                  <a:lnTo>
                    <a:pt x="0" y="113"/>
                  </a:lnTo>
                  <a:lnTo>
                    <a:pt x="5" y="113"/>
                  </a:lnTo>
                  <a:lnTo>
                    <a:pt x="5" y="3"/>
                  </a:lnTo>
                  <a:lnTo>
                    <a:pt x="2" y="6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4" name="Freeform 127">
              <a:extLst>
                <a:ext uri="{FF2B5EF4-FFF2-40B4-BE49-F238E27FC236}">
                  <a16:creationId xmlns:a16="http://schemas.microsoft.com/office/drawing/2014/main" id="{BA4175BD-374E-40F5-8F4B-528877D45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" y="2637"/>
              <a:ext cx="255" cy="157"/>
            </a:xfrm>
            <a:custGeom>
              <a:avLst/>
              <a:gdLst>
                <a:gd name="T0" fmla="*/ 255 w 255"/>
                <a:gd name="T1" fmla="*/ 0 h 157"/>
                <a:gd name="T2" fmla="*/ 244 w 255"/>
                <a:gd name="T3" fmla="*/ 0 h 157"/>
                <a:gd name="T4" fmla="*/ 0 w 255"/>
                <a:gd name="T5" fmla="*/ 113 h 157"/>
                <a:gd name="T6" fmla="*/ 10 w 255"/>
                <a:gd name="T7" fmla="*/ 157 h 157"/>
                <a:gd name="T8" fmla="*/ 255 w 255"/>
                <a:gd name="T9" fmla="*/ 47 h 157"/>
                <a:gd name="T10" fmla="*/ 244 w 255"/>
                <a:gd name="T11" fmla="*/ 47 h 157"/>
                <a:gd name="T12" fmla="*/ 255 w 255"/>
                <a:gd name="T13" fmla="*/ 0 h 157"/>
                <a:gd name="T14" fmla="*/ 250 w 255"/>
                <a:gd name="T15" fmla="*/ 0 h 157"/>
                <a:gd name="T16" fmla="*/ 244 w 255"/>
                <a:gd name="T17" fmla="*/ 0 h 157"/>
                <a:gd name="T18" fmla="*/ 255 w 255"/>
                <a:gd name="T19" fmla="*/ 0 h 1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5"/>
                <a:gd name="T31" fmla="*/ 0 h 157"/>
                <a:gd name="T32" fmla="*/ 255 w 255"/>
                <a:gd name="T33" fmla="*/ 157 h 1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5" h="157">
                  <a:moveTo>
                    <a:pt x="255" y="0"/>
                  </a:moveTo>
                  <a:lnTo>
                    <a:pt x="244" y="0"/>
                  </a:lnTo>
                  <a:lnTo>
                    <a:pt x="0" y="113"/>
                  </a:lnTo>
                  <a:lnTo>
                    <a:pt x="10" y="157"/>
                  </a:lnTo>
                  <a:lnTo>
                    <a:pt x="255" y="47"/>
                  </a:lnTo>
                  <a:lnTo>
                    <a:pt x="244" y="47"/>
                  </a:lnTo>
                  <a:lnTo>
                    <a:pt x="255" y="0"/>
                  </a:lnTo>
                  <a:lnTo>
                    <a:pt x="250" y="0"/>
                  </a:lnTo>
                  <a:lnTo>
                    <a:pt x="244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5" name="Freeform 128">
              <a:extLst>
                <a:ext uri="{FF2B5EF4-FFF2-40B4-BE49-F238E27FC236}">
                  <a16:creationId xmlns:a16="http://schemas.microsoft.com/office/drawing/2014/main" id="{303B4734-E5DF-47CD-835F-C1454163D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" y="2637"/>
              <a:ext cx="362" cy="160"/>
            </a:xfrm>
            <a:custGeom>
              <a:avLst/>
              <a:gdLst>
                <a:gd name="T0" fmla="*/ 253 w 362"/>
                <a:gd name="T1" fmla="*/ 160 h 160"/>
                <a:gd name="T2" fmla="*/ 258 w 362"/>
                <a:gd name="T3" fmla="*/ 113 h 160"/>
                <a:gd name="T4" fmla="*/ 11 w 362"/>
                <a:gd name="T5" fmla="*/ 0 h 160"/>
                <a:gd name="T6" fmla="*/ 0 w 362"/>
                <a:gd name="T7" fmla="*/ 47 h 160"/>
                <a:gd name="T8" fmla="*/ 248 w 362"/>
                <a:gd name="T9" fmla="*/ 157 h 160"/>
                <a:gd name="T10" fmla="*/ 253 w 362"/>
                <a:gd name="T11" fmla="*/ 111 h 160"/>
                <a:gd name="T12" fmla="*/ 253 w 362"/>
                <a:gd name="T13" fmla="*/ 160 h 160"/>
                <a:gd name="T14" fmla="*/ 362 w 362"/>
                <a:gd name="T15" fmla="*/ 160 h 160"/>
                <a:gd name="T16" fmla="*/ 258 w 362"/>
                <a:gd name="T17" fmla="*/ 113 h 160"/>
                <a:gd name="T18" fmla="*/ 253 w 362"/>
                <a:gd name="T19" fmla="*/ 16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2"/>
                <a:gd name="T31" fmla="*/ 0 h 160"/>
                <a:gd name="T32" fmla="*/ 362 w 362"/>
                <a:gd name="T33" fmla="*/ 160 h 1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2" h="160">
                  <a:moveTo>
                    <a:pt x="253" y="160"/>
                  </a:moveTo>
                  <a:lnTo>
                    <a:pt x="258" y="113"/>
                  </a:lnTo>
                  <a:lnTo>
                    <a:pt x="11" y="0"/>
                  </a:lnTo>
                  <a:lnTo>
                    <a:pt x="0" y="47"/>
                  </a:lnTo>
                  <a:lnTo>
                    <a:pt x="248" y="157"/>
                  </a:lnTo>
                  <a:lnTo>
                    <a:pt x="253" y="111"/>
                  </a:lnTo>
                  <a:lnTo>
                    <a:pt x="253" y="160"/>
                  </a:lnTo>
                  <a:lnTo>
                    <a:pt x="362" y="160"/>
                  </a:lnTo>
                  <a:lnTo>
                    <a:pt x="258" y="113"/>
                  </a:lnTo>
                  <a:lnTo>
                    <a:pt x="253" y="1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6" name="Freeform 129">
              <a:extLst>
                <a:ext uri="{FF2B5EF4-FFF2-40B4-BE49-F238E27FC236}">
                  <a16:creationId xmlns:a16="http://schemas.microsoft.com/office/drawing/2014/main" id="{29E305D0-5A12-42FB-84A4-973B9D26A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748"/>
              <a:ext cx="602" cy="49"/>
            </a:xfrm>
            <a:custGeom>
              <a:avLst/>
              <a:gdLst>
                <a:gd name="T0" fmla="*/ 105 w 602"/>
                <a:gd name="T1" fmla="*/ 2 h 49"/>
                <a:gd name="T2" fmla="*/ 110 w 602"/>
                <a:gd name="T3" fmla="*/ 49 h 49"/>
                <a:gd name="T4" fmla="*/ 602 w 602"/>
                <a:gd name="T5" fmla="*/ 49 h 49"/>
                <a:gd name="T6" fmla="*/ 602 w 602"/>
                <a:gd name="T7" fmla="*/ 0 h 49"/>
                <a:gd name="T8" fmla="*/ 110 w 602"/>
                <a:gd name="T9" fmla="*/ 0 h 49"/>
                <a:gd name="T10" fmla="*/ 115 w 602"/>
                <a:gd name="T11" fmla="*/ 46 h 49"/>
                <a:gd name="T12" fmla="*/ 105 w 602"/>
                <a:gd name="T13" fmla="*/ 2 h 49"/>
                <a:gd name="T14" fmla="*/ 0 w 602"/>
                <a:gd name="T15" fmla="*/ 49 h 49"/>
                <a:gd name="T16" fmla="*/ 110 w 602"/>
                <a:gd name="T17" fmla="*/ 49 h 49"/>
                <a:gd name="T18" fmla="*/ 105 w 602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2"/>
                <a:gd name="T31" fmla="*/ 0 h 49"/>
                <a:gd name="T32" fmla="*/ 602 w 602"/>
                <a:gd name="T33" fmla="*/ 49 h 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2" h="49">
                  <a:moveTo>
                    <a:pt x="105" y="2"/>
                  </a:moveTo>
                  <a:lnTo>
                    <a:pt x="110" y="49"/>
                  </a:lnTo>
                  <a:lnTo>
                    <a:pt x="602" y="49"/>
                  </a:lnTo>
                  <a:lnTo>
                    <a:pt x="602" y="0"/>
                  </a:lnTo>
                  <a:lnTo>
                    <a:pt x="110" y="0"/>
                  </a:lnTo>
                  <a:lnTo>
                    <a:pt x="115" y="46"/>
                  </a:lnTo>
                  <a:lnTo>
                    <a:pt x="105" y="2"/>
                  </a:lnTo>
                  <a:lnTo>
                    <a:pt x="0" y="49"/>
                  </a:lnTo>
                  <a:lnTo>
                    <a:pt x="110" y="49"/>
                  </a:lnTo>
                  <a:lnTo>
                    <a:pt x="10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7" name="Freeform 130">
              <a:extLst>
                <a:ext uri="{FF2B5EF4-FFF2-40B4-BE49-F238E27FC236}">
                  <a16:creationId xmlns:a16="http://schemas.microsoft.com/office/drawing/2014/main" id="{82F3C289-7A43-4ED7-868D-60538C634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2819"/>
              <a:ext cx="2" cy="58"/>
            </a:xfrm>
            <a:custGeom>
              <a:avLst/>
              <a:gdLst>
                <a:gd name="T0" fmla="*/ 0 w 2"/>
                <a:gd name="T1" fmla="*/ 3 h 58"/>
                <a:gd name="T2" fmla="*/ 0 w 2"/>
                <a:gd name="T3" fmla="*/ 3 h 58"/>
                <a:gd name="T4" fmla="*/ 0 w 2"/>
                <a:gd name="T5" fmla="*/ 58 h 58"/>
                <a:gd name="T6" fmla="*/ 2 w 2"/>
                <a:gd name="T7" fmla="*/ 58 h 58"/>
                <a:gd name="T8" fmla="*/ 2 w 2"/>
                <a:gd name="T9" fmla="*/ 3 h 58"/>
                <a:gd name="T10" fmla="*/ 0 w 2"/>
                <a:gd name="T11" fmla="*/ 0 h 58"/>
                <a:gd name="T12" fmla="*/ 2 w 2"/>
                <a:gd name="T13" fmla="*/ 3 h 58"/>
                <a:gd name="T14" fmla="*/ 2 w 2"/>
                <a:gd name="T15" fmla="*/ 0 h 58"/>
                <a:gd name="T16" fmla="*/ 0 w 2"/>
                <a:gd name="T17" fmla="*/ 0 h 58"/>
                <a:gd name="T18" fmla="*/ 0 w 2"/>
                <a:gd name="T19" fmla="*/ 3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"/>
                <a:gd name="T31" fmla="*/ 0 h 58"/>
                <a:gd name="T32" fmla="*/ 2 w 2"/>
                <a:gd name="T33" fmla="*/ 58 h 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" h="58">
                  <a:moveTo>
                    <a:pt x="0" y="3"/>
                  </a:moveTo>
                  <a:lnTo>
                    <a:pt x="0" y="3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8" name="Freeform 131">
              <a:extLst>
                <a:ext uri="{FF2B5EF4-FFF2-40B4-BE49-F238E27FC236}">
                  <a16:creationId xmlns:a16="http://schemas.microsoft.com/office/drawing/2014/main" id="{76F22779-E731-40A0-946F-26F6E311E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" y="2819"/>
              <a:ext cx="813" cy="3"/>
            </a:xfrm>
            <a:custGeom>
              <a:avLst/>
              <a:gdLst>
                <a:gd name="T0" fmla="*/ 3 w 813"/>
                <a:gd name="T1" fmla="*/ 3 h 3"/>
                <a:gd name="T2" fmla="*/ 3 w 813"/>
                <a:gd name="T3" fmla="*/ 3 h 3"/>
                <a:gd name="T4" fmla="*/ 813 w 813"/>
                <a:gd name="T5" fmla="*/ 3 h 3"/>
                <a:gd name="T6" fmla="*/ 813 w 813"/>
                <a:gd name="T7" fmla="*/ 0 h 3"/>
                <a:gd name="T8" fmla="*/ 3 w 813"/>
                <a:gd name="T9" fmla="*/ 0 h 3"/>
                <a:gd name="T10" fmla="*/ 0 w 813"/>
                <a:gd name="T11" fmla="*/ 3 h 3"/>
                <a:gd name="T12" fmla="*/ 3 w 813"/>
                <a:gd name="T13" fmla="*/ 0 h 3"/>
                <a:gd name="T14" fmla="*/ 0 w 813"/>
                <a:gd name="T15" fmla="*/ 0 h 3"/>
                <a:gd name="T16" fmla="*/ 0 w 813"/>
                <a:gd name="T17" fmla="*/ 3 h 3"/>
                <a:gd name="T18" fmla="*/ 3 w 813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3"/>
                <a:gd name="T31" fmla="*/ 0 h 3"/>
                <a:gd name="T32" fmla="*/ 813 w 81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3" h="3">
                  <a:moveTo>
                    <a:pt x="3" y="3"/>
                  </a:moveTo>
                  <a:lnTo>
                    <a:pt x="3" y="3"/>
                  </a:lnTo>
                  <a:lnTo>
                    <a:pt x="813" y="3"/>
                  </a:lnTo>
                  <a:lnTo>
                    <a:pt x="813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9" name="Freeform 132">
              <a:extLst>
                <a:ext uri="{FF2B5EF4-FFF2-40B4-BE49-F238E27FC236}">
                  <a16:creationId xmlns:a16="http://schemas.microsoft.com/office/drawing/2014/main" id="{BDDF9D1B-79A5-4BA0-80B1-C0D7D565B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" y="2822"/>
              <a:ext cx="3" cy="58"/>
            </a:xfrm>
            <a:custGeom>
              <a:avLst/>
              <a:gdLst>
                <a:gd name="T0" fmla="*/ 3 w 3"/>
                <a:gd name="T1" fmla="*/ 52 h 58"/>
                <a:gd name="T2" fmla="*/ 3 w 3"/>
                <a:gd name="T3" fmla="*/ 55 h 58"/>
                <a:gd name="T4" fmla="*/ 3 w 3"/>
                <a:gd name="T5" fmla="*/ 0 h 58"/>
                <a:gd name="T6" fmla="*/ 0 w 3"/>
                <a:gd name="T7" fmla="*/ 0 h 58"/>
                <a:gd name="T8" fmla="*/ 0 w 3"/>
                <a:gd name="T9" fmla="*/ 55 h 58"/>
                <a:gd name="T10" fmla="*/ 3 w 3"/>
                <a:gd name="T11" fmla="*/ 58 h 58"/>
                <a:gd name="T12" fmla="*/ 0 w 3"/>
                <a:gd name="T13" fmla="*/ 55 h 58"/>
                <a:gd name="T14" fmla="*/ 0 w 3"/>
                <a:gd name="T15" fmla="*/ 58 h 58"/>
                <a:gd name="T16" fmla="*/ 3 w 3"/>
                <a:gd name="T17" fmla="*/ 58 h 58"/>
                <a:gd name="T18" fmla="*/ 3 w 3"/>
                <a:gd name="T19" fmla="*/ 52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58"/>
                <a:gd name="T32" fmla="*/ 3 w 3"/>
                <a:gd name="T33" fmla="*/ 58 h 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58">
                  <a:moveTo>
                    <a:pt x="3" y="52"/>
                  </a:moveTo>
                  <a:lnTo>
                    <a:pt x="3" y="5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3" y="58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3" y="58"/>
                  </a:lnTo>
                  <a:lnTo>
                    <a:pt x="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90" name="Freeform 133">
              <a:extLst>
                <a:ext uri="{FF2B5EF4-FFF2-40B4-BE49-F238E27FC236}">
                  <a16:creationId xmlns:a16="http://schemas.microsoft.com/office/drawing/2014/main" id="{CEC8594E-1F6D-4C00-9120-24581FF33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2874"/>
              <a:ext cx="812" cy="6"/>
            </a:xfrm>
            <a:custGeom>
              <a:avLst/>
              <a:gdLst>
                <a:gd name="T0" fmla="*/ 810 w 812"/>
                <a:gd name="T1" fmla="*/ 3 h 6"/>
                <a:gd name="T2" fmla="*/ 810 w 812"/>
                <a:gd name="T3" fmla="*/ 0 h 6"/>
                <a:gd name="T4" fmla="*/ 0 w 812"/>
                <a:gd name="T5" fmla="*/ 0 h 6"/>
                <a:gd name="T6" fmla="*/ 0 w 812"/>
                <a:gd name="T7" fmla="*/ 6 h 6"/>
                <a:gd name="T8" fmla="*/ 810 w 812"/>
                <a:gd name="T9" fmla="*/ 6 h 6"/>
                <a:gd name="T10" fmla="*/ 812 w 812"/>
                <a:gd name="T11" fmla="*/ 3 h 6"/>
                <a:gd name="T12" fmla="*/ 810 w 812"/>
                <a:gd name="T13" fmla="*/ 6 h 6"/>
                <a:gd name="T14" fmla="*/ 812 w 812"/>
                <a:gd name="T15" fmla="*/ 6 h 6"/>
                <a:gd name="T16" fmla="*/ 812 w 812"/>
                <a:gd name="T17" fmla="*/ 3 h 6"/>
                <a:gd name="T18" fmla="*/ 810 w 812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2"/>
                <a:gd name="T31" fmla="*/ 0 h 6"/>
                <a:gd name="T32" fmla="*/ 812 w 812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2" h="6">
                  <a:moveTo>
                    <a:pt x="810" y="3"/>
                  </a:moveTo>
                  <a:lnTo>
                    <a:pt x="81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810" y="6"/>
                  </a:lnTo>
                  <a:lnTo>
                    <a:pt x="812" y="3"/>
                  </a:lnTo>
                  <a:lnTo>
                    <a:pt x="810" y="6"/>
                  </a:lnTo>
                  <a:lnTo>
                    <a:pt x="812" y="6"/>
                  </a:lnTo>
                  <a:lnTo>
                    <a:pt x="812" y="3"/>
                  </a:lnTo>
                  <a:lnTo>
                    <a:pt x="81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91" name="Rectangle 134">
              <a:extLst>
                <a:ext uri="{FF2B5EF4-FFF2-40B4-BE49-F238E27FC236}">
                  <a16:creationId xmlns:a16="http://schemas.microsoft.com/office/drawing/2014/main" id="{E7B45273-4751-4AB6-8901-FA8FA58E1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3" y="2919"/>
              <a:ext cx="799" cy="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892" name="Freeform 135">
              <a:extLst>
                <a:ext uri="{FF2B5EF4-FFF2-40B4-BE49-F238E27FC236}">
                  <a16:creationId xmlns:a16="http://schemas.microsoft.com/office/drawing/2014/main" id="{B84E0B0F-9BC0-4E9B-A3FC-D84C8E0F9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2916"/>
              <a:ext cx="5" cy="69"/>
            </a:xfrm>
            <a:custGeom>
              <a:avLst/>
              <a:gdLst>
                <a:gd name="T0" fmla="*/ 2 w 5"/>
                <a:gd name="T1" fmla="*/ 5 h 69"/>
                <a:gd name="T2" fmla="*/ 0 w 5"/>
                <a:gd name="T3" fmla="*/ 3 h 69"/>
                <a:gd name="T4" fmla="*/ 0 w 5"/>
                <a:gd name="T5" fmla="*/ 69 h 69"/>
                <a:gd name="T6" fmla="*/ 5 w 5"/>
                <a:gd name="T7" fmla="*/ 69 h 69"/>
                <a:gd name="T8" fmla="*/ 5 w 5"/>
                <a:gd name="T9" fmla="*/ 3 h 69"/>
                <a:gd name="T10" fmla="*/ 2 w 5"/>
                <a:gd name="T11" fmla="*/ 0 h 69"/>
                <a:gd name="T12" fmla="*/ 5 w 5"/>
                <a:gd name="T13" fmla="*/ 3 h 69"/>
                <a:gd name="T14" fmla="*/ 5 w 5"/>
                <a:gd name="T15" fmla="*/ 0 h 69"/>
                <a:gd name="T16" fmla="*/ 2 w 5"/>
                <a:gd name="T17" fmla="*/ 0 h 69"/>
                <a:gd name="T18" fmla="*/ 2 w 5"/>
                <a:gd name="T19" fmla="*/ 5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69"/>
                <a:gd name="T32" fmla="*/ 5 w 5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69">
                  <a:moveTo>
                    <a:pt x="2" y="5"/>
                  </a:moveTo>
                  <a:lnTo>
                    <a:pt x="0" y="3"/>
                  </a:lnTo>
                  <a:lnTo>
                    <a:pt x="0" y="69"/>
                  </a:lnTo>
                  <a:lnTo>
                    <a:pt x="5" y="69"/>
                  </a:lnTo>
                  <a:lnTo>
                    <a:pt x="5" y="3"/>
                  </a:lnTo>
                  <a:lnTo>
                    <a:pt x="2" y="0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93" name="Freeform 136">
              <a:extLst>
                <a:ext uri="{FF2B5EF4-FFF2-40B4-BE49-F238E27FC236}">
                  <a16:creationId xmlns:a16="http://schemas.microsoft.com/office/drawing/2014/main" id="{0ADAE587-584A-46BD-9F80-43798AE1B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2916"/>
              <a:ext cx="802" cy="5"/>
            </a:xfrm>
            <a:custGeom>
              <a:avLst/>
              <a:gdLst>
                <a:gd name="T0" fmla="*/ 5 w 802"/>
                <a:gd name="T1" fmla="*/ 3 h 5"/>
                <a:gd name="T2" fmla="*/ 3 w 802"/>
                <a:gd name="T3" fmla="*/ 5 h 5"/>
                <a:gd name="T4" fmla="*/ 802 w 802"/>
                <a:gd name="T5" fmla="*/ 5 h 5"/>
                <a:gd name="T6" fmla="*/ 802 w 802"/>
                <a:gd name="T7" fmla="*/ 0 h 5"/>
                <a:gd name="T8" fmla="*/ 3 w 802"/>
                <a:gd name="T9" fmla="*/ 0 h 5"/>
                <a:gd name="T10" fmla="*/ 0 w 802"/>
                <a:gd name="T11" fmla="*/ 3 h 5"/>
                <a:gd name="T12" fmla="*/ 3 w 802"/>
                <a:gd name="T13" fmla="*/ 0 h 5"/>
                <a:gd name="T14" fmla="*/ 0 w 802"/>
                <a:gd name="T15" fmla="*/ 0 h 5"/>
                <a:gd name="T16" fmla="*/ 0 w 802"/>
                <a:gd name="T17" fmla="*/ 3 h 5"/>
                <a:gd name="T18" fmla="*/ 5 w 802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2"/>
                <a:gd name="T31" fmla="*/ 0 h 5"/>
                <a:gd name="T32" fmla="*/ 802 w 802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2" h="5">
                  <a:moveTo>
                    <a:pt x="5" y="3"/>
                  </a:moveTo>
                  <a:lnTo>
                    <a:pt x="3" y="5"/>
                  </a:lnTo>
                  <a:lnTo>
                    <a:pt x="802" y="5"/>
                  </a:lnTo>
                  <a:lnTo>
                    <a:pt x="802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94" name="Freeform 137">
              <a:extLst>
                <a:ext uri="{FF2B5EF4-FFF2-40B4-BE49-F238E27FC236}">
                  <a16:creationId xmlns:a16="http://schemas.microsoft.com/office/drawing/2014/main" id="{B1D9736D-EEE4-403B-BEAD-6F510310E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2919"/>
              <a:ext cx="5" cy="69"/>
            </a:xfrm>
            <a:custGeom>
              <a:avLst/>
              <a:gdLst>
                <a:gd name="T0" fmla="*/ 3 w 5"/>
                <a:gd name="T1" fmla="*/ 63 h 69"/>
                <a:gd name="T2" fmla="*/ 5 w 5"/>
                <a:gd name="T3" fmla="*/ 66 h 69"/>
                <a:gd name="T4" fmla="*/ 5 w 5"/>
                <a:gd name="T5" fmla="*/ 0 h 69"/>
                <a:gd name="T6" fmla="*/ 0 w 5"/>
                <a:gd name="T7" fmla="*/ 0 h 69"/>
                <a:gd name="T8" fmla="*/ 0 w 5"/>
                <a:gd name="T9" fmla="*/ 66 h 69"/>
                <a:gd name="T10" fmla="*/ 3 w 5"/>
                <a:gd name="T11" fmla="*/ 69 h 69"/>
                <a:gd name="T12" fmla="*/ 0 w 5"/>
                <a:gd name="T13" fmla="*/ 66 h 69"/>
                <a:gd name="T14" fmla="*/ 0 w 5"/>
                <a:gd name="T15" fmla="*/ 69 h 69"/>
                <a:gd name="T16" fmla="*/ 3 w 5"/>
                <a:gd name="T17" fmla="*/ 69 h 69"/>
                <a:gd name="T18" fmla="*/ 3 w 5"/>
                <a:gd name="T19" fmla="*/ 6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69"/>
                <a:gd name="T32" fmla="*/ 5 w 5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69">
                  <a:moveTo>
                    <a:pt x="3" y="63"/>
                  </a:moveTo>
                  <a:lnTo>
                    <a:pt x="5" y="66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3" y="69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3" y="69"/>
                  </a:lnTo>
                  <a:lnTo>
                    <a:pt x="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95" name="Freeform 138">
              <a:extLst>
                <a:ext uri="{FF2B5EF4-FFF2-40B4-BE49-F238E27FC236}">
                  <a16:creationId xmlns:a16="http://schemas.microsoft.com/office/drawing/2014/main" id="{F6F5B2E2-C6FC-4005-AB30-3B5BE9B10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2982"/>
              <a:ext cx="802" cy="6"/>
            </a:xfrm>
            <a:custGeom>
              <a:avLst/>
              <a:gdLst>
                <a:gd name="T0" fmla="*/ 797 w 802"/>
                <a:gd name="T1" fmla="*/ 3 h 6"/>
                <a:gd name="T2" fmla="*/ 799 w 802"/>
                <a:gd name="T3" fmla="*/ 0 h 6"/>
                <a:gd name="T4" fmla="*/ 0 w 802"/>
                <a:gd name="T5" fmla="*/ 0 h 6"/>
                <a:gd name="T6" fmla="*/ 0 w 802"/>
                <a:gd name="T7" fmla="*/ 6 h 6"/>
                <a:gd name="T8" fmla="*/ 799 w 802"/>
                <a:gd name="T9" fmla="*/ 6 h 6"/>
                <a:gd name="T10" fmla="*/ 802 w 802"/>
                <a:gd name="T11" fmla="*/ 3 h 6"/>
                <a:gd name="T12" fmla="*/ 799 w 802"/>
                <a:gd name="T13" fmla="*/ 6 h 6"/>
                <a:gd name="T14" fmla="*/ 802 w 802"/>
                <a:gd name="T15" fmla="*/ 6 h 6"/>
                <a:gd name="T16" fmla="*/ 802 w 802"/>
                <a:gd name="T17" fmla="*/ 3 h 6"/>
                <a:gd name="T18" fmla="*/ 797 w 802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2"/>
                <a:gd name="T31" fmla="*/ 0 h 6"/>
                <a:gd name="T32" fmla="*/ 802 w 802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2" h="6">
                  <a:moveTo>
                    <a:pt x="797" y="3"/>
                  </a:moveTo>
                  <a:lnTo>
                    <a:pt x="799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99" y="6"/>
                  </a:lnTo>
                  <a:lnTo>
                    <a:pt x="802" y="3"/>
                  </a:lnTo>
                  <a:lnTo>
                    <a:pt x="799" y="6"/>
                  </a:lnTo>
                  <a:lnTo>
                    <a:pt x="802" y="6"/>
                  </a:lnTo>
                  <a:lnTo>
                    <a:pt x="802" y="3"/>
                  </a:lnTo>
                  <a:lnTo>
                    <a:pt x="797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96" name="Freeform 139">
              <a:extLst>
                <a:ext uri="{FF2B5EF4-FFF2-40B4-BE49-F238E27FC236}">
                  <a16:creationId xmlns:a16="http://schemas.microsoft.com/office/drawing/2014/main" id="{B01C4C7F-392C-4891-BD37-76041E62A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2927"/>
              <a:ext cx="2" cy="55"/>
            </a:xfrm>
            <a:custGeom>
              <a:avLst/>
              <a:gdLst>
                <a:gd name="T0" fmla="*/ 0 w 2"/>
                <a:gd name="T1" fmla="*/ 55 h 55"/>
                <a:gd name="T2" fmla="*/ 2 w 2"/>
                <a:gd name="T3" fmla="*/ 55 h 55"/>
                <a:gd name="T4" fmla="*/ 2 w 2"/>
                <a:gd name="T5" fmla="*/ 0 h 55"/>
                <a:gd name="T6" fmla="*/ 0 w 2"/>
                <a:gd name="T7" fmla="*/ 0 h 55"/>
                <a:gd name="T8" fmla="*/ 0 w 2"/>
                <a:gd name="T9" fmla="*/ 55 h 55"/>
                <a:gd name="T10" fmla="*/ 0 w 2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5"/>
                <a:gd name="T20" fmla="*/ 2 w 2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5">
                  <a:moveTo>
                    <a:pt x="0" y="55"/>
                  </a:moveTo>
                  <a:lnTo>
                    <a:pt x="2" y="5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97" name="Freeform 140">
              <a:extLst>
                <a:ext uri="{FF2B5EF4-FFF2-40B4-BE49-F238E27FC236}">
                  <a16:creationId xmlns:a16="http://schemas.microsoft.com/office/drawing/2014/main" id="{3D5FB85B-E6FF-4C0E-8DC4-894668A4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" y="2927"/>
              <a:ext cx="5" cy="55"/>
            </a:xfrm>
            <a:custGeom>
              <a:avLst/>
              <a:gdLst>
                <a:gd name="T0" fmla="*/ 3 w 5"/>
                <a:gd name="T1" fmla="*/ 55 h 55"/>
                <a:gd name="T2" fmla="*/ 5 w 5"/>
                <a:gd name="T3" fmla="*/ 55 h 55"/>
                <a:gd name="T4" fmla="*/ 5 w 5"/>
                <a:gd name="T5" fmla="*/ 0 h 55"/>
                <a:gd name="T6" fmla="*/ 0 w 5"/>
                <a:gd name="T7" fmla="*/ 0 h 55"/>
                <a:gd name="T8" fmla="*/ 0 w 5"/>
                <a:gd name="T9" fmla="*/ 55 h 55"/>
                <a:gd name="T10" fmla="*/ 3 w 5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5"/>
                <a:gd name="T20" fmla="*/ 5 w 5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5">
                  <a:moveTo>
                    <a:pt x="3" y="55"/>
                  </a:moveTo>
                  <a:lnTo>
                    <a:pt x="5" y="5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3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98" name="Freeform 141">
              <a:extLst>
                <a:ext uri="{FF2B5EF4-FFF2-40B4-BE49-F238E27FC236}">
                  <a16:creationId xmlns:a16="http://schemas.microsoft.com/office/drawing/2014/main" id="{6816CB94-1BD4-4AB8-B78A-330DAB3E1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" y="2927"/>
              <a:ext cx="3" cy="55"/>
            </a:xfrm>
            <a:custGeom>
              <a:avLst/>
              <a:gdLst>
                <a:gd name="T0" fmla="*/ 3 w 3"/>
                <a:gd name="T1" fmla="*/ 55 h 55"/>
                <a:gd name="T2" fmla="*/ 3 w 3"/>
                <a:gd name="T3" fmla="*/ 55 h 55"/>
                <a:gd name="T4" fmla="*/ 3 w 3"/>
                <a:gd name="T5" fmla="*/ 0 h 55"/>
                <a:gd name="T6" fmla="*/ 0 w 3"/>
                <a:gd name="T7" fmla="*/ 0 h 55"/>
                <a:gd name="T8" fmla="*/ 0 w 3"/>
                <a:gd name="T9" fmla="*/ 55 h 55"/>
                <a:gd name="T10" fmla="*/ 3 w 3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5"/>
                <a:gd name="T20" fmla="*/ 3 w 3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5">
                  <a:moveTo>
                    <a:pt x="3" y="55"/>
                  </a:moveTo>
                  <a:lnTo>
                    <a:pt x="3" y="5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3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99" name="Freeform 142">
              <a:extLst>
                <a:ext uri="{FF2B5EF4-FFF2-40B4-BE49-F238E27FC236}">
                  <a16:creationId xmlns:a16="http://schemas.microsoft.com/office/drawing/2014/main" id="{8F396279-4B83-4ECF-8579-7C231058B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" y="2927"/>
              <a:ext cx="2" cy="55"/>
            </a:xfrm>
            <a:custGeom>
              <a:avLst/>
              <a:gdLst>
                <a:gd name="T0" fmla="*/ 2 w 2"/>
                <a:gd name="T1" fmla="*/ 55 h 55"/>
                <a:gd name="T2" fmla="*/ 2 w 2"/>
                <a:gd name="T3" fmla="*/ 55 h 55"/>
                <a:gd name="T4" fmla="*/ 2 w 2"/>
                <a:gd name="T5" fmla="*/ 0 h 55"/>
                <a:gd name="T6" fmla="*/ 0 w 2"/>
                <a:gd name="T7" fmla="*/ 0 h 55"/>
                <a:gd name="T8" fmla="*/ 0 w 2"/>
                <a:gd name="T9" fmla="*/ 55 h 55"/>
                <a:gd name="T10" fmla="*/ 2 w 2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5"/>
                <a:gd name="T20" fmla="*/ 2 w 2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5">
                  <a:moveTo>
                    <a:pt x="2" y="55"/>
                  </a:moveTo>
                  <a:lnTo>
                    <a:pt x="2" y="5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2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00" name="Freeform 143">
              <a:extLst>
                <a:ext uri="{FF2B5EF4-FFF2-40B4-BE49-F238E27FC236}">
                  <a16:creationId xmlns:a16="http://schemas.microsoft.com/office/drawing/2014/main" id="{8782D816-D1A5-4041-AEE0-27E6D6EFA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" y="2927"/>
              <a:ext cx="6" cy="55"/>
            </a:xfrm>
            <a:custGeom>
              <a:avLst/>
              <a:gdLst>
                <a:gd name="T0" fmla="*/ 3 w 6"/>
                <a:gd name="T1" fmla="*/ 55 h 55"/>
                <a:gd name="T2" fmla="*/ 6 w 6"/>
                <a:gd name="T3" fmla="*/ 55 h 55"/>
                <a:gd name="T4" fmla="*/ 6 w 6"/>
                <a:gd name="T5" fmla="*/ 0 h 55"/>
                <a:gd name="T6" fmla="*/ 0 w 6"/>
                <a:gd name="T7" fmla="*/ 0 h 55"/>
                <a:gd name="T8" fmla="*/ 0 w 6"/>
                <a:gd name="T9" fmla="*/ 55 h 55"/>
                <a:gd name="T10" fmla="*/ 3 w 6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5"/>
                <a:gd name="T20" fmla="*/ 6 w 6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5">
                  <a:moveTo>
                    <a:pt x="3" y="55"/>
                  </a:moveTo>
                  <a:lnTo>
                    <a:pt x="6" y="55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3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01" name="Freeform 144">
              <a:extLst>
                <a:ext uri="{FF2B5EF4-FFF2-40B4-BE49-F238E27FC236}">
                  <a16:creationId xmlns:a16="http://schemas.microsoft.com/office/drawing/2014/main" id="{2F0C6544-A446-4063-8E26-ADB679D4A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2927"/>
              <a:ext cx="5" cy="55"/>
            </a:xfrm>
            <a:custGeom>
              <a:avLst/>
              <a:gdLst>
                <a:gd name="T0" fmla="*/ 2 w 5"/>
                <a:gd name="T1" fmla="*/ 55 h 55"/>
                <a:gd name="T2" fmla="*/ 5 w 5"/>
                <a:gd name="T3" fmla="*/ 55 h 55"/>
                <a:gd name="T4" fmla="*/ 5 w 5"/>
                <a:gd name="T5" fmla="*/ 0 h 55"/>
                <a:gd name="T6" fmla="*/ 0 w 5"/>
                <a:gd name="T7" fmla="*/ 0 h 55"/>
                <a:gd name="T8" fmla="*/ 0 w 5"/>
                <a:gd name="T9" fmla="*/ 55 h 55"/>
                <a:gd name="T10" fmla="*/ 2 w 5"/>
                <a:gd name="T11" fmla="*/ 5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5"/>
                <a:gd name="T20" fmla="*/ 5 w 5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5">
                  <a:moveTo>
                    <a:pt x="2" y="55"/>
                  </a:moveTo>
                  <a:lnTo>
                    <a:pt x="5" y="5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2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02" name="Rectangle 145">
              <a:extLst>
                <a:ext uri="{FF2B5EF4-FFF2-40B4-BE49-F238E27FC236}">
                  <a16:creationId xmlns:a16="http://schemas.microsoft.com/office/drawing/2014/main" id="{D1B41FC7-B9BE-486A-A62B-2E701C064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0" y="2077"/>
              <a:ext cx="211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903" name="Freeform 146">
              <a:extLst>
                <a:ext uri="{FF2B5EF4-FFF2-40B4-BE49-F238E27FC236}">
                  <a16:creationId xmlns:a16="http://schemas.microsoft.com/office/drawing/2014/main" id="{2BA53A50-30F9-45F1-814A-D03975777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" y="2074"/>
              <a:ext cx="3" cy="39"/>
            </a:xfrm>
            <a:custGeom>
              <a:avLst/>
              <a:gdLst>
                <a:gd name="T0" fmla="*/ 3 w 3"/>
                <a:gd name="T1" fmla="*/ 6 h 39"/>
                <a:gd name="T2" fmla="*/ 0 w 3"/>
                <a:gd name="T3" fmla="*/ 3 h 39"/>
                <a:gd name="T4" fmla="*/ 0 w 3"/>
                <a:gd name="T5" fmla="*/ 39 h 39"/>
                <a:gd name="T6" fmla="*/ 3 w 3"/>
                <a:gd name="T7" fmla="*/ 39 h 39"/>
                <a:gd name="T8" fmla="*/ 3 w 3"/>
                <a:gd name="T9" fmla="*/ 3 h 39"/>
                <a:gd name="T10" fmla="*/ 3 w 3"/>
                <a:gd name="T11" fmla="*/ 0 h 39"/>
                <a:gd name="T12" fmla="*/ 3 w 3"/>
                <a:gd name="T13" fmla="*/ 3 h 39"/>
                <a:gd name="T14" fmla="*/ 3 w 3"/>
                <a:gd name="T15" fmla="*/ 0 h 39"/>
                <a:gd name="T16" fmla="*/ 3 w 3"/>
                <a:gd name="T17" fmla="*/ 0 h 39"/>
                <a:gd name="T18" fmla="*/ 3 w 3"/>
                <a:gd name="T19" fmla="*/ 6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9"/>
                <a:gd name="T32" fmla="*/ 3 w 3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9">
                  <a:moveTo>
                    <a:pt x="3" y="6"/>
                  </a:moveTo>
                  <a:lnTo>
                    <a:pt x="0" y="3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04" name="Freeform 147">
              <a:extLst>
                <a:ext uri="{FF2B5EF4-FFF2-40B4-BE49-F238E27FC236}">
                  <a16:creationId xmlns:a16="http://schemas.microsoft.com/office/drawing/2014/main" id="{0FB8BE53-E3BD-4892-B380-25E5202AC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2074"/>
              <a:ext cx="214" cy="6"/>
            </a:xfrm>
            <a:custGeom>
              <a:avLst/>
              <a:gdLst>
                <a:gd name="T0" fmla="*/ 5 w 214"/>
                <a:gd name="T1" fmla="*/ 3 h 6"/>
                <a:gd name="T2" fmla="*/ 3 w 214"/>
                <a:gd name="T3" fmla="*/ 6 h 6"/>
                <a:gd name="T4" fmla="*/ 214 w 214"/>
                <a:gd name="T5" fmla="*/ 6 h 6"/>
                <a:gd name="T6" fmla="*/ 214 w 214"/>
                <a:gd name="T7" fmla="*/ 0 h 6"/>
                <a:gd name="T8" fmla="*/ 3 w 214"/>
                <a:gd name="T9" fmla="*/ 0 h 6"/>
                <a:gd name="T10" fmla="*/ 0 w 214"/>
                <a:gd name="T11" fmla="*/ 3 h 6"/>
                <a:gd name="T12" fmla="*/ 3 w 214"/>
                <a:gd name="T13" fmla="*/ 0 h 6"/>
                <a:gd name="T14" fmla="*/ 0 w 214"/>
                <a:gd name="T15" fmla="*/ 0 h 6"/>
                <a:gd name="T16" fmla="*/ 0 w 214"/>
                <a:gd name="T17" fmla="*/ 3 h 6"/>
                <a:gd name="T18" fmla="*/ 5 w 214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4"/>
                <a:gd name="T31" fmla="*/ 0 h 6"/>
                <a:gd name="T32" fmla="*/ 214 w 214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4" h="6">
                  <a:moveTo>
                    <a:pt x="5" y="3"/>
                  </a:moveTo>
                  <a:lnTo>
                    <a:pt x="3" y="6"/>
                  </a:lnTo>
                  <a:lnTo>
                    <a:pt x="214" y="6"/>
                  </a:lnTo>
                  <a:lnTo>
                    <a:pt x="214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05" name="Freeform 148">
              <a:extLst>
                <a:ext uri="{FF2B5EF4-FFF2-40B4-BE49-F238E27FC236}">
                  <a16:creationId xmlns:a16="http://schemas.microsoft.com/office/drawing/2014/main" id="{2C128F70-C6D7-4A6E-BC3D-77BC3888C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2077"/>
              <a:ext cx="5" cy="39"/>
            </a:xfrm>
            <a:custGeom>
              <a:avLst/>
              <a:gdLst>
                <a:gd name="T0" fmla="*/ 3 w 5"/>
                <a:gd name="T1" fmla="*/ 33 h 39"/>
                <a:gd name="T2" fmla="*/ 5 w 5"/>
                <a:gd name="T3" fmla="*/ 36 h 39"/>
                <a:gd name="T4" fmla="*/ 5 w 5"/>
                <a:gd name="T5" fmla="*/ 0 h 39"/>
                <a:gd name="T6" fmla="*/ 0 w 5"/>
                <a:gd name="T7" fmla="*/ 0 h 39"/>
                <a:gd name="T8" fmla="*/ 0 w 5"/>
                <a:gd name="T9" fmla="*/ 36 h 39"/>
                <a:gd name="T10" fmla="*/ 3 w 5"/>
                <a:gd name="T11" fmla="*/ 39 h 39"/>
                <a:gd name="T12" fmla="*/ 0 w 5"/>
                <a:gd name="T13" fmla="*/ 36 h 39"/>
                <a:gd name="T14" fmla="*/ 0 w 5"/>
                <a:gd name="T15" fmla="*/ 39 h 39"/>
                <a:gd name="T16" fmla="*/ 3 w 5"/>
                <a:gd name="T17" fmla="*/ 39 h 39"/>
                <a:gd name="T18" fmla="*/ 3 w 5"/>
                <a:gd name="T19" fmla="*/ 33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39"/>
                <a:gd name="T32" fmla="*/ 5 w 5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39">
                  <a:moveTo>
                    <a:pt x="3" y="33"/>
                  </a:moveTo>
                  <a:lnTo>
                    <a:pt x="5" y="36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3" y="39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06" name="Freeform 149">
              <a:extLst>
                <a:ext uri="{FF2B5EF4-FFF2-40B4-BE49-F238E27FC236}">
                  <a16:creationId xmlns:a16="http://schemas.microsoft.com/office/drawing/2014/main" id="{44E81FF4-0A5C-4927-A0A4-897E0C76F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" y="2110"/>
              <a:ext cx="211" cy="6"/>
            </a:xfrm>
            <a:custGeom>
              <a:avLst/>
              <a:gdLst>
                <a:gd name="T0" fmla="*/ 208 w 211"/>
                <a:gd name="T1" fmla="*/ 3 h 6"/>
                <a:gd name="T2" fmla="*/ 211 w 211"/>
                <a:gd name="T3" fmla="*/ 0 h 6"/>
                <a:gd name="T4" fmla="*/ 0 w 211"/>
                <a:gd name="T5" fmla="*/ 0 h 6"/>
                <a:gd name="T6" fmla="*/ 0 w 211"/>
                <a:gd name="T7" fmla="*/ 6 h 6"/>
                <a:gd name="T8" fmla="*/ 211 w 211"/>
                <a:gd name="T9" fmla="*/ 6 h 6"/>
                <a:gd name="T10" fmla="*/ 211 w 211"/>
                <a:gd name="T11" fmla="*/ 3 h 6"/>
                <a:gd name="T12" fmla="*/ 211 w 211"/>
                <a:gd name="T13" fmla="*/ 6 h 6"/>
                <a:gd name="T14" fmla="*/ 211 w 211"/>
                <a:gd name="T15" fmla="*/ 6 h 6"/>
                <a:gd name="T16" fmla="*/ 211 w 211"/>
                <a:gd name="T17" fmla="*/ 3 h 6"/>
                <a:gd name="T18" fmla="*/ 208 w 211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1"/>
                <a:gd name="T31" fmla="*/ 0 h 6"/>
                <a:gd name="T32" fmla="*/ 211 w 211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1" h="6">
                  <a:moveTo>
                    <a:pt x="208" y="3"/>
                  </a:moveTo>
                  <a:lnTo>
                    <a:pt x="211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11" y="6"/>
                  </a:lnTo>
                  <a:lnTo>
                    <a:pt x="211" y="3"/>
                  </a:lnTo>
                  <a:lnTo>
                    <a:pt x="211" y="6"/>
                  </a:lnTo>
                  <a:lnTo>
                    <a:pt x="211" y="3"/>
                  </a:lnTo>
                  <a:lnTo>
                    <a:pt x="208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07" name="Freeform 150">
              <a:extLst>
                <a:ext uri="{FF2B5EF4-FFF2-40B4-BE49-F238E27FC236}">
                  <a16:creationId xmlns:a16="http://schemas.microsoft.com/office/drawing/2014/main" id="{9ED213E4-FADD-41BC-AA0A-B861EACE7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2119"/>
              <a:ext cx="5" cy="80"/>
            </a:xfrm>
            <a:custGeom>
              <a:avLst/>
              <a:gdLst>
                <a:gd name="T0" fmla="*/ 2 w 5"/>
                <a:gd name="T1" fmla="*/ 80 h 80"/>
                <a:gd name="T2" fmla="*/ 5 w 5"/>
                <a:gd name="T3" fmla="*/ 80 h 80"/>
                <a:gd name="T4" fmla="*/ 5 w 5"/>
                <a:gd name="T5" fmla="*/ 0 h 80"/>
                <a:gd name="T6" fmla="*/ 0 w 5"/>
                <a:gd name="T7" fmla="*/ 0 h 80"/>
                <a:gd name="T8" fmla="*/ 0 w 5"/>
                <a:gd name="T9" fmla="*/ 80 h 80"/>
                <a:gd name="T10" fmla="*/ 2 w 5"/>
                <a:gd name="T11" fmla="*/ 8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0"/>
                <a:gd name="T20" fmla="*/ 5 w 5"/>
                <a:gd name="T21" fmla="*/ 80 h 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0">
                  <a:moveTo>
                    <a:pt x="2" y="80"/>
                  </a:moveTo>
                  <a:lnTo>
                    <a:pt x="5" y="8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80"/>
                  </a:lnTo>
                  <a:lnTo>
                    <a:pt x="2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08" name="Freeform 151">
              <a:extLst>
                <a:ext uri="{FF2B5EF4-FFF2-40B4-BE49-F238E27FC236}">
                  <a16:creationId xmlns:a16="http://schemas.microsoft.com/office/drawing/2014/main" id="{0662D820-8BBD-40B7-B01A-52B33E57F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2119"/>
              <a:ext cx="3" cy="77"/>
            </a:xfrm>
            <a:custGeom>
              <a:avLst/>
              <a:gdLst>
                <a:gd name="T0" fmla="*/ 0 w 3"/>
                <a:gd name="T1" fmla="*/ 77 h 77"/>
                <a:gd name="T2" fmla="*/ 3 w 3"/>
                <a:gd name="T3" fmla="*/ 77 h 77"/>
                <a:gd name="T4" fmla="*/ 3 w 3"/>
                <a:gd name="T5" fmla="*/ 0 h 77"/>
                <a:gd name="T6" fmla="*/ 0 w 3"/>
                <a:gd name="T7" fmla="*/ 0 h 77"/>
                <a:gd name="T8" fmla="*/ 0 w 3"/>
                <a:gd name="T9" fmla="*/ 77 h 77"/>
                <a:gd name="T10" fmla="*/ 0 w 3"/>
                <a:gd name="T11" fmla="*/ 77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77"/>
                <a:gd name="T20" fmla="*/ 3 w 3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77">
                  <a:moveTo>
                    <a:pt x="0" y="77"/>
                  </a:moveTo>
                  <a:lnTo>
                    <a:pt x="3" y="77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09" name="Freeform 152">
              <a:extLst>
                <a:ext uri="{FF2B5EF4-FFF2-40B4-BE49-F238E27FC236}">
                  <a16:creationId xmlns:a16="http://schemas.microsoft.com/office/drawing/2014/main" id="{4AE0320D-4581-4852-8E6E-A1D5B47BA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119"/>
              <a:ext cx="5" cy="77"/>
            </a:xfrm>
            <a:custGeom>
              <a:avLst/>
              <a:gdLst>
                <a:gd name="T0" fmla="*/ 3 w 5"/>
                <a:gd name="T1" fmla="*/ 77 h 77"/>
                <a:gd name="T2" fmla="*/ 5 w 5"/>
                <a:gd name="T3" fmla="*/ 77 h 77"/>
                <a:gd name="T4" fmla="*/ 5 w 5"/>
                <a:gd name="T5" fmla="*/ 0 h 77"/>
                <a:gd name="T6" fmla="*/ 0 w 5"/>
                <a:gd name="T7" fmla="*/ 0 h 77"/>
                <a:gd name="T8" fmla="*/ 0 w 5"/>
                <a:gd name="T9" fmla="*/ 77 h 77"/>
                <a:gd name="T10" fmla="*/ 3 w 5"/>
                <a:gd name="T11" fmla="*/ 77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7"/>
                <a:gd name="T20" fmla="*/ 5 w 5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7">
                  <a:moveTo>
                    <a:pt x="3" y="77"/>
                  </a:moveTo>
                  <a:lnTo>
                    <a:pt x="5" y="77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10" name="Freeform 153">
              <a:extLst>
                <a:ext uri="{FF2B5EF4-FFF2-40B4-BE49-F238E27FC236}">
                  <a16:creationId xmlns:a16="http://schemas.microsoft.com/office/drawing/2014/main" id="{24AE23C0-53E4-489A-8214-4F1E0E5E6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" y="2119"/>
              <a:ext cx="2" cy="77"/>
            </a:xfrm>
            <a:custGeom>
              <a:avLst/>
              <a:gdLst>
                <a:gd name="T0" fmla="*/ 0 w 2"/>
                <a:gd name="T1" fmla="*/ 77 h 77"/>
                <a:gd name="T2" fmla="*/ 2 w 2"/>
                <a:gd name="T3" fmla="*/ 77 h 77"/>
                <a:gd name="T4" fmla="*/ 2 w 2"/>
                <a:gd name="T5" fmla="*/ 0 h 77"/>
                <a:gd name="T6" fmla="*/ 0 w 2"/>
                <a:gd name="T7" fmla="*/ 0 h 77"/>
                <a:gd name="T8" fmla="*/ 0 w 2"/>
                <a:gd name="T9" fmla="*/ 77 h 77"/>
                <a:gd name="T10" fmla="*/ 0 w 2"/>
                <a:gd name="T11" fmla="*/ 77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77"/>
                <a:gd name="T20" fmla="*/ 2 w 2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77">
                  <a:moveTo>
                    <a:pt x="0" y="77"/>
                  </a:moveTo>
                  <a:lnTo>
                    <a:pt x="2" y="77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11" name="Freeform 154">
              <a:extLst>
                <a:ext uri="{FF2B5EF4-FFF2-40B4-BE49-F238E27FC236}">
                  <a16:creationId xmlns:a16="http://schemas.microsoft.com/office/drawing/2014/main" id="{3E5343A1-0EAE-4DCE-A65A-8CFFFAFCD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" y="2119"/>
              <a:ext cx="5" cy="77"/>
            </a:xfrm>
            <a:custGeom>
              <a:avLst/>
              <a:gdLst>
                <a:gd name="T0" fmla="*/ 3 w 5"/>
                <a:gd name="T1" fmla="*/ 77 h 77"/>
                <a:gd name="T2" fmla="*/ 5 w 5"/>
                <a:gd name="T3" fmla="*/ 77 h 77"/>
                <a:gd name="T4" fmla="*/ 5 w 5"/>
                <a:gd name="T5" fmla="*/ 0 h 77"/>
                <a:gd name="T6" fmla="*/ 0 w 5"/>
                <a:gd name="T7" fmla="*/ 0 h 77"/>
                <a:gd name="T8" fmla="*/ 0 w 5"/>
                <a:gd name="T9" fmla="*/ 77 h 77"/>
                <a:gd name="T10" fmla="*/ 3 w 5"/>
                <a:gd name="T11" fmla="*/ 77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77"/>
                <a:gd name="T20" fmla="*/ 5 w 5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77">
                  <a:moveTo>
                    <a:pt x="3" y="77"/>
                  </a:moveTo>
                  <a:lnTo>
                    <a:pt x="5" y="77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12" name="Freeform 155">
              <a:extLst>
                <a:ext uri="{FF2B5EF4-FFF2-40B4-BE49-F238E27FC236}">
                  <a16:creationId xmlns:a16="http://schemas.microsoft.com/office/drawing/2014/main" id="{F812526F-97ED-4AFD-AD77-284AB6B1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" y="2119"/>
              <a:ext cx="2" cy="82"/>
            </a:xfrm>
            <a:custGeom>
              <a:avLst/>
              <a:gdLst>
                <a:gd name="T0" fmla="*/ 2 w 2"/>
                <a:gd name="T1" fmla="*/ 82 h 82"/>
                <a:gd name="T2" fmla="*/ 2 w 2"/>
                <a:gd name="T3" fmla="*/ 82 h 82"/>
                <a:gd name="T4" fmla="*/ 2 w 2"/>
                <a:gd name="T5" fmla="*/ 0 h 82"/>
                <a:gd name="T6" fmla="*/ 0 w 2"/>
                <a:gd name="T7" fmla="*/ 0 h 82"/>
                <a:gd name="T8" fmla="*/ 0 w 2"/>
                <a:gd name="T9" fmla="*/ 82 h 82"/>
                <a:gd name="T10" fmla="*/ 2 w 2"/>
                <a:gd name="T11" fmla="*/ 82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82"/>
                <a:gd name="T20" fmla="*/ 2 w 2"/>
                <a:gd name="T21" fmla="*/ 82 h 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82">
                  <a:moveTo>
                    <a:pt x="2" y="82"/>
                  </a:moveTo>
                  <a:lnTo>
                    <a:pt x="2" y="8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13" name="Freeform 156">
              <a:extLst>
                <a:ext uri="{FF2B5EF4-FFF2-40B4-BE49-F238E27FC236}">
                  <a16:creationId xmlns:a16="http://schemas.microsoft.com/office/drawing/2014/main" id="{3BF22DAB-1B59-4B9B-A132-1A1B53AE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" y="1975"/>
              <a:ext cx="149" cy="99"/>
            </a:xfrm>
            <a:custGeom>
              <a:avLst/>
              <a:gdLst>
                <a:gd name="T0" fmla="*/ 149 w 149"/>
                <a:gd name="T1" fmla="*/ 99 h 99"/>
                <a:gd name="T2" fmla="*/ 149 w 149"/>
                <a:gd name="T3" fmla="*/ 80 h 99"/>
                <a:gd name="T4" fmla="*/ 144 w 149"/>
                <a:gd name="T5" fmla="*/ 61 h 99"/>
                <a:gd name="T6" fmla="*/ 138 w 149"/>
                <a:gd name="T7" fmla="*/ 44 h 99"/>
                <a:gd name="T8" fmla="*/ 128 w 149"/>
                <a:gd name="T9" fmla="*/ 28 h 99"/>
                <a:gd name="T10" fmla="*/ 118 w 149"/>
                <a:gd name="T11" fmla="*/ 17 h 99"/>
                <a:gd name="T12" fmla="*/ 105 w 149"/>
                <a:gd name="T13" fmla="*/ 6 h 99"/>
                <a:gd name="T14" fmla="*/ 92 w 149"/>
                <a:gd name="T15" fmla="*/ 0 h 99"/>
                <a:gd name="T16" fmla="*/ 76 w 149"/>
                <a:gd name="T17" fmla="*/ 0 h 99"/>
                <a:gd name="T18" fmla="*/ 60 w 149"/>
                <a:gd name="T19" fmla="*/ 0 h 99"/>
                <a:gd name="T20" fmla="*/ 47 w 149"/>
                <a:gd name="T21" fmla="*/ 6 h 99"/>
                <a:gd name="T22" fmla="*/ 34 w 149"/>
                <a:gd name="T23" fmla="*/ 17 h 99"/>
                <a:gd name="T24" fmla="*/ 24 w 149"/>
                <a:gd name="T25" fmla="*/ 28 h 99"/>
                <a:gd name="T26" fmla="*/ 13 w 149"/>
                <a:gd name="T27" fmla="*/ 44 h 99"/>
                <a:gd name="T28" fmla="*/ 6 w 149"/>
                <a:gd name="T29" fmla="*/ 61 h 99"/>
                <a:gd name="T30" fmla="*/ 3 w 149"/>
                <a:gd name="T31" fmla="*/ 80 h 99"/>
                <a:gd name="T32" fmla="*/ 0 w 149"/>
                <a:gd name="T33" fmla="*/ 99 h 99"/>
                <a:gd name="T34" fmla="*/ 149 w 149"/>
                <a:gd name="T35" fmla="*/ 99 h 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9"/>
                <a:gd name="T55" fmla="*/ 0 h 99"/>
                <a:gd name="T56" fmla="*/ 149 w 149"/>
                <a:gd name="T57" fmla="*/ 99 h 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9" h="99">
                  <a:moveTo>
                    <a:pt x="149" y="99"/>
                  </a:moveTo>
                  <a:lnTo>
                    <a:pt x="149" y="80"/>
                  </a:lnTo>
                  <a:lnTo>
                    <a:pt x="144" y="61"/>
                  </a:lnTo>
                  <a:lnTo>
                    <a:pt x="138" y="44"/>
                  </a:lnTo>
                  <a:lnTo>
                    <a:pt x="128" y="28"/>
                  </a:lnTo>
                  <a:lnTo>
                    <a:pt x="118" y="17"/>
                  </a:lnTo>
                  <a:lnTo>
                    <a:pt x="105" y="6"/>
                  </a:lnTo>
                  <a:lnTo>
                    <a:pt x="92" y="0"/>
                  </a:lnTo>
                  <a:lnTo>
                    <a:pt x="76" y="0"/>
                  </a:lnTo>
                  <a:lnTo>
                    <a:pt x="60" y="0"/>
                  </a:lnTo>
                  <a:lnTo>
                    <a:pt x="47" y="6"/>
                  </a:lnTo>
                  <a:lnTo>
                    <a:pt x="34" y="17"/>
                  </a:lnTo>
                  <a:lnTo>
                    <a:pt x="24" y="28"/>
                  </a:lnTo>
                  <a:lnTo>
                    <a:pt x="13" y="44"/>
                  </a:lnTo>
                  <a:lnTo>
                    <a:pt x="6" y="61"/>
                  </a:lnTo>
                  <a:lnTo>
                    <a:pt x="3" y="80"/>
                  </a:lnTo>
                  <a:lnTo>
                    <a:pt x="0" y="99"/>
                  </a:lnTo>
                  <a:lnTo>
                    <a:pt x="149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14" name="Rectangle 157">
              <a:extLst>
                <a:ext uri="{FF2B5EF4-FFF2-40B4-BE49-F238E27FC236}">
                  <a16:creationId xmlns:a16="http://schemas.microsoft.com/office/drawing/2014/main" id="{2FE4D361-0188-464D-965D-354A18CE9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1928"/>
              <a:ext cx="34" cy="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915" name="Freeform 158">
              <a:extLst>
                <a:ext uri="{FF2B5EF4-FFF2-40B4-BE49-F238E27FC236}">
                  <a16:creationId xmlns:a16="http://schemas.microsoft.com/office/drawing/2014/main" id="{788C96C7-228E-4217-8ED6-0EF65691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" y="1887"/>
              <a:ext cx="24" cy="30"/>
            </a:xfrm>
            <a:custGeom>
              <a:avLst/>
              <a:gdLst>
                <a:gd name="T0" fmla="*/ 0 w 24"/>
                <a:gd name="T1" fmla="*/ 30 h 30"/>
                <a:gd name="T2" fmla="*/ 24 w 24"/>
                <a:gd name="T3" fmla="*/ 30 h 30"/>
                <a:gd name="T4" fmla="*/ 24 w 24"/>
                <a:gd name="T5" fmla="*/ 8 h 30"/>
                <a:gd name="T6" fmla="*/ 14 w 24"/>
                <a:gd name="T7" fmla="*/ 0 h 30"/>
                <a:gd name="T8" fmla="*/ 0 w 24"/>
                <a:gd name="T9" fmla="*/ 8 h 30"/>
                <a:gd name="T10" fmla="*/ 0 w 24"/>
                <a:gd name="T11" fmla="*/ 3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0"/>
                <a:gd name="T20" fmla="*/ 24 w 24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0">
                  <a:moveTo>
                    <a:pt x="0" y="30"/>
                  </a:moveTo>
                  <a:lnTo>
                    <a:pt x="24" y="30"/>
                  </a:lnTo>
                  <a:lnTo>
                    <a:pt x="24" y="8"/>
                  </a:lnTo>
                  <a:lnTo>
                    <a:pt x="14" y="0"/>
                  </a:lnTo>
                  <a:lnTo>
                    <a:pt x="0" y="8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16" name="Freeform 159">
              <a:extLst>
                <a:ext uri="{FF2B5EF4-FFF2-40B4-BE49-F238E27FC236}">
                  <a16:creationId xmlns:a16="http://schemas.microsoft.com/office/drawing/2014/main" id="{DAF2B4A3-1B83-4A5B-9437-949BFED78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2662"/>
              <a:ext cx="99" cy="86"/>
            </a:xfrm>
            <a:custGeom>
              <a:avLst/>
              <a:gdLst>
                <a:gd name="T0" fmla="*/ 73 w 99"/>
                <a:gd name="T1" fmla="*/ 72 h 86"/>
                <a:gd name="T2" fmla="*/ 68 w 99"/>
                <a:gd name="T3" fmla="*/ 72 h 86"/>
                <a:gd name="T4" fmla="*/ 65 w 99"/>
                <a:gd name="T5" fmla="*/ 69 h 86"/>
                <a:gd name="T6" fmla="*/ 60 w 99"/>
                <a:gd name="T7" fmla="*/ 69 h 86"/>
                <a:gd name="T8" fmla="*/ 60 w 99"/>
                <a:gd name="T9" fmla="*/ 64 h 86"/>
                <a:gd name="T10" fmla="*/ 60 w 99"/>
                <a:gd name="T11" fmla="*/ 58 h 86"/>
                <a:gd name="T12" fmla="*/ 63 w 99"/>
                <a:gd name="T13" fmla="*/ 58 h 86"/>
                <a:gd name="T14" fmla="*/ 71 w 99"/>
                <a:gd name="T15" fmla="*/ 58 h 86"/>
                <a:gd name="T16" fmla="*/ 73 w 99"/>
                <a:gd name="T17" fmla="*/ 52 h 86"/>
                <a:gd name="T18" fmla="*/ 73 w 99"/>
                <a:gd name="T19" fmla="*/ 50 h 86"/>
                <a:gd name="T20" fmla="*/ 73 w 99"/>
                <a:gd name="T21" fmla="*/ 50 h 86"/>
                <a:gd name="T22" fmla="*/ 73 w 99"/>
                <a:gd name="T23" fmla="*/ 47 h 86"/>
                <a:gd name="T24" fmla="*/ 73 w 99"/>
                <a:gd name="T25" fmla="*/ 44 h 86"/>
                <a:gd name="T26" fmla="*/ 76 w 99"/>
                <a:gd name="T27" fmla="*/ 44 h 86"/>
                <a:gd name="T28" fmla="*/ 78 w 99"/>
                <a:gd name="T29" fmla="*/ 41 h 86"/>
                <a:gd name="T30" fmla="*/ 76 w 99"/>
                <a:gd name="T31" fmla="*/ 39 h 86"/>
                <a:gd name="T32" fmla="*/ 73 w 99"/>
                <a:gd name="T33" fmla="*/ 36 h 86"/>
                <a:gd name="T34" fmla="*/ 73 w 99"/>
                <a:gd name="T35" fmla="*/ 33 h 86"/>
                <a:gd name="T36" fmla="*/ 73 w 99"/>
                <a:gd name="T37" fmla="*/ 30 h 86"/>
                <a:gd name="T38" fmla="*/ 76 w 99"/>
                <a:gd name="T39" fmla="*/ 28 h 86"/>
                <a:gd name="T40" fmla="*/ 73 w 99"/>
                <a:gd name="T41" fmla="*/ 22 h 86"/>
                <a:gd name="T42" fmla="*/ 73 w 99"/>
                <a:gd name="T43" fmla="*/ 11 h 86"/>
                <a:gd name="T44" fmla="*/ 68 w 99"/>
                <a:gd name="T45" fmla="*/ 3 h 86"/>
                <a:gd name="T46" fmla="*/ 55 w 99"/>
                <a:gd name="T47" fmla="*/ 0 h 86"/>
                <a:gd name="T48" fmla="*/ 45 w 99"/>
                <a:gd name="T49" fmla="*/ 3 h 86"/>
                <a:gd name="T50" fmla="*/ 39 w 99"/>
                <a:gd name="T51" fmla="*/ 11 h 86"/>
                <a:gd name="T52" fmla="*/ 34 w 99"/>
                <a:gd name="T53" fmla="*/ 30 h 86"/>
                <a:gd name="T54" fmla="*/ 34 w 99"/>
                <a:gd name="T55" fmla="*/ 41 h 86"/>
                <a:gd name="T56" fmla="*/ 32 w 99"/>
                <a:gd name="T57" fmla="*/ 47 h 86"/>
                <a:gd name="T58" fmla="*/ 29 w 99"/>
                <a:gd name="T59" fmla="*/ 52 h 86"/>
                <a:gd name="T60" fmla="*/ 32 w 99"/>
                <a:gd name="T61" fmla="*/ 55 h 86"/>
                <a:gd name="T62" fmla="*/ 34 w 99"/>
                <a:gd name="T63" fmla="*/ 55 h 86"/>
                <a:gd name="T64" fmla="*/ 37 w 99"/>
                <a:gd name="T65" fmla="*/ 55 h 86"/>
                <a:gd name="T66" fmla="*/ 37 w 99"/>
                <a:gd name="T67" fmla="*/ 61 h 86"/>
                <a:gd name="T68" fmla="*/ 29 w 99"/>
                <a:gd name="T69" fmla="*/ 69 h 86"/>
                <a:gd name="T70" fmla="*/ 24 w 99"/>
                <a:gd name="T71" fmla="*/ 61 h 86"/>
                <a:gd name="T72" fmla="*/ 21 w 99"/>
                <a:gd name="T73" fmla="*/ 52 h 86"/>
                <a:gd name="T74" fmla="*/ 16 w 99"/>
                <a:gd name="T75" fmla="*/ 50 h 86"/>
                <a:gd name="T76" fmla="*/ 5 w 99"/>
                <a:gd name="T77" fmla="*/ 52 h 86"/>
                <a:gd name="T78" fmla="*/ 0 w 99"/>
                <a:gd name="T79" fmla="*/ 72 h 86"/>
                <a:gd name="T80" fmla="*/ 3 w 99"/>
                <a:gd name="T81" fmla="*/ 86 h 86"/>
                <a:gd name="T82" fmla="*/ 81 w 99"/>
                <a:gd name="T83" fmla="*/ 80 h 86"/>
                <a:gd name="T84" fmla="*/ 78 w 99"/>
                <a:gd name="T85" fmla="*/ 75 h 86"/>
                <a:gd name="T86" fmla="*/ 76 w 99"/>
                <a:gd name="T87" fmla="*/ 72 h 8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99"/>
                <a:gd name="T133" fmla="*/ 0 h 86"/>
                <a:gd name="T134" fmla="*/ 99 w 99"/>
                <a:gd name="T135" fmla="*/ 86 h 8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99" h="86">
                  <a:moveTo>
                    <a:pt x="76" y="72"/>
                  </a:moveTo>
                  <a:lnTo>
                    <a:pt x="73" y="72"/>
                  </a:lnTo>
                  <a:lnTo>
                    <a:pt x="71" y="72"/>
                  </a:lnTo>
                  <a:lnTo>
                    <a:pt x="68" y="72"/>
                  </a:lnTo>
                  <a:lnTo>
                    <a:pt x="65" y="69"/>
                  </a:lnTo>
                  <a:lnTo>
                    <a:pt x="63" y="69"/>
                  </a:lnTo>
                  <a:lnTo>
                    <a:pt x="60" y="69"/>
                  </a:lnTo>
                  <a:lnTo>
                    <a:pt x="60" y="64"/>
                  </a:lnTo>
                  <a:lnTo>
                    <a:pt x="58" y="61"/>
                  </a:lnTo>
                  <a:lnTo>
                    <a:pt x="60" y="58"/>
                  </a:lnTo>
                  <a:lnTo>
                    <a:pt x="63" y="58"/>
                  </a:lnTo>
                  <a:lnTo>
                    <a:pt x="68" y="58"/>
                  </a:lnTo>
                  <a:lnTo>
                    <a:pt x="71" y="58"/>
                  </a:lnTo>
                  <a:lnTo>
                    <a:pt x="71" y="55"/>
                  </a:lnTo>
                  <a:lnTo>
                    <a:pt x="73" y="52"/>
                  </a:lnTo>
                  <a:lnTo>
                    <a:pt x="73" y="50"/>
                  </a:lnTo>
                  <a:lnTo>
                    <a:pt x="73" y="47"/>
                  </a:lnTo>
                  <a:lnTo>
                    <a:pt x="73" y="44"/>
                  </a:lnTo>
                  <a:lnTo>
                    <a:pt x="76" y="44"/>
                  </a:lnTo>
                  <a:lnTo>
                    <a:pt x="78" y="41"/>
                  </a:lnTo>
                  <a:lnTo>
                    <a:pt x="76" y="39"/>
                  </a:lnTo>
                  <a:lnTo>
                    <a:pt x="76" y="36"/>
                  </a:lnTo>
                  <a:lnTo>
                    <a:pt x="73" y="36"/>
                  </a:lnTo>
                  <a:lnTo>
                    <a:pt x="73" y="33"/>
                  </a:lnTo>
                  <a:lnTo>
                    <a:pt x="73" y="30"/>
                  </a:lnTo>
                  <a:lnTo>
                    <a:pt x="76" y="30"/>
                  </a:lnTo>
                  <a:lnTo>
                    <a:pt x="76" y="28"/>
                  </a:lnTo>
                  <a:lnTo>
                    <a:pt x="76" y="25"/>
                  </a:lnTo>
                  <a:lnTo>
                    <a:pt x="73" y="22"/>
                  </a:lnTo>
                  <a:lnTo>
                    <a:pt x="73" y="19"/>
                  </a:lnTo>
                  <a:lnTo>
                    <a:pt x="73" y="11"/>
                  </a:lnTo>
                  <a:lnTo>
                    <a:pt x="71" y="6"/>
                  </a:lnTo>
                  <a:lnTo>
                    <a:pt x="68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5" y="3"/>
                  </a:lnTo>
                  <a:lnTo>
                    <a:pt x="45" y="6"/>
                  </a:lnTo>
                  <a:lnTo>
                    <a:pt x="39" y="11"/>
                  </a:lnTo>
                  <a:lnTo>
                    <a:pt x="37" y="22"/>
                  </a:lnTo>
                  <a:lnTo>
                    <a:pt x="34" y="30"/>
                  </a:lnTo>
                  <a:lnTo>
                    <a:pt x="34" y="39"/>
                  </a:lnTo>
                  <a:lnTo>
                    <a:pt x="34" y="41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50"/>
                  </a:lnTo>
                  <a:lnTo>
                    <a:pt x="29" y="52"/>
                  </a:lnTo>
                  <a:lnTo>
                    <a:pt x="32" y="55"/>
                  </a:lnTo>
                  <a:lnTo>
                    <a:pt x="34" y="55"/>
                  </a:lnTo>
                  <a:lnTo>
                    <a:pt x="37" y="55"/>
                  </a:lnTo>
                  <a:lnTo>
                    <a:pt x="39" y="55"/>
                  </a:lnTo>
                  <a:lnTo>
                    <a:pt x="37" y="61"/>
                  </a:lnTo>
                  <a:lnTo>
                    <a:pt x="34" y="61"/>
                  </a:lnTo>
                  <a:lnTo>
                    <a:pt x="29" y="69"/>
                  </a:lnTo>
                  <a:lnTo>
                    <a:pt x="26" y="66"/>
                  </a:lnTo>
                  <a:lnTo>
                    <a:pt x="24" y="61"/>
                  </a:lnTo>
                  <a:lnTo>
                    <a:pt x="24" y="55"/>
                  </a:lnTo>
                  <a:lnTo>
                    <a:pt x="21" y="52"/>
                  </a:lnTo>
                  <a:lnTo>
                    <a:pt x="18" y="52"/>
                  </a:lnTo>
                  <a:lnTo>
                    <a:pt x="16" y="50"/>
                  </a:lnTo>
                  <a:lnTo>
                    <a:pt x="11" y="50"/>
                  </a:lnTo>
                  <a:lnTo>
                    <a:pt x="5" y="52"/>
                  </a:lnTo>
                  <a:lnTo>
                    <a:pt x="0" y="61"/>
                  </a:lnTo>
                  <a:lnTo>
                    <a:pt x="0" y="72"/>
                  </a:lnTo>
                  <a:lnTo>
                    <a:pt x="3" y="83"/>
                  </a:lnTo>
                  <a:lnTo>
                    <a:pt x="3" y="86"/>
                  </a:lnTo>
                  <a:lnTo>
                    <a:pt x="99" y="86"/>
                  </a:lnTo>
                  <a:lnTo>
                    <a:pt x="81" y="80"/>
                  </a:lnTo>
                  <a:lnTo>
                    <a:pt x="81" y="77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6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17" name="Freeform 160">
              <a:extLst>
                <a:ext uri="{FF2B5EF4-FFF2-40B4-BE49-F238E27FC236}">
                  <a16:creationId xmlns:a16="http://schemas.microsoft.com/office/drawing/2014/main" id="{967FC33E-4DC0-4686-AB46-04ED1F4ED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2830"/>
              <a:ext cx="128" cy="86"/>
            </a:xfrm>
            <a:custGeom>
              <a:avLst/>
              <a:gdLst>
                <a:gd name="T0" fmla="*/ 128 w 128"/>
                <a:gd name="T1" fmla="*/ 86 h 86"/>
                <a:gd name="T2" fmla="*/ 125 w 128"/>
                <a:gd name="T3" fmla="*/ 78 h 86"/>
                <a:gd name="T4" fmla="*/ 125 w 128"/>
                <a:gd name="T5" fmla="*/ 69 h 86"/>
                <a:gd name="T6" fmla="*/ 122 w 128"/>
                <a:gd name="T7" fmla="*/ 61 h 86"/>
                <a:gd name="T8" fmla="*/ 122 w 128"/>
                <a:gd name="T9" fmla="*/ 53 h 86"/>
                <a:gd name="T10" fmla="*/ 120 w 128"/>
                <a:gd name="T11" fmla="*/ 44 h 86"/>
                <a:gd name="T12" fmla="*/ 115 w 128"/>
                <a:gd name="T13" fmla="*/ 39 h 86"/>
                <a:gd name="T14" fmla="*/ 112 w 128"/>
                <a:gd name="T15" fmla="*/ 31 h 86"/>
                <a:gd name="T16" fmla="*/ 107 w 128"/>
                <a:gd name="T17" fmla="*/ 25 h 86"/>
                <a:gd name="T18" fmla="*/ 104 w 128"/>
                <a:gd name="T19" fmla="*/ 20 h 86"/>
                <a:gd name="T20" fmla="*/ 99 w 128"/>
                <a:gd name="T21" fmla="*/ 14 h 86"/>
                <a:gd name="T22" fmla="*/ 94 w 128"/>
                <a:gd name="T23" fmla="*/ 11 h 86"/>
                <a:gd name="T24" fmla="*/ 89 w 128"/>
                <a:gd name="T25" fmla="*/ 6 h 86"/>
                <a:gd name="T26" fmla="*/ 81 w 128"/>
                <a:gd name="T27" fmla="*/ 3 h 86"/>
                <a:gd name="T28" fmla="*/ 76 w 128"/>
                <a:gd name="T29" fmla="*/ 0 h 86"/>
                <a:gd name="T30" fmla="*/ 70 w 128"/>
                <a:gd name="T31" fmla="*/ 0 h 86"/>
                <a:gd name="T32" fmla="*/ 63 w 128"/>
                <a:gd name="T33" fmla="*/ 0 h 86"/>
                <a:gd name="T34" fmla="*/ 57 w 128"/>
                <a:gd name="T35" fmla="*/ 0 h 86"/>
                <a:gd name="T36" fmla="*/ 50 w 128"/>
                <a:gd name="T37" fmla="*/ 0 h 86"/>
                <a:gd name="T38" fmla="*/ 44 w 128"/>
                <a:gd name="T39" fmla="*/ 3 h 86"/>
                <a:gd name="T40" fmla="*/ 39 w 128"/>
                <a:gd name="T41" fmla="*/ 6 h 86"/>
                <a:gd name="T42" fmla="*/ 34 w 128"/>
                <a:gd name="T43" fmla="*/ 11 h 86"/>
                <a:gd name="T44" fmla="*/ 29 w 128"/>
                <a:gd name="T45" fmla="*/ 14 h 86"/>
                <a:gd name="T46" fmla="*/ 23 w 128"/>
                <a:gd name="T47" fmla="*/ 20 h 86"/>
                <a:gd name="T48" fmla="*/ 18 w 128"/>
                <a:gd name="T49" fmla="*/ 25 h 86"/>
                <a:gd name="T50" fmla="*/ 13 w 128"/>
                <a:gd name="T51" fmla="*/ 31 h 86"/>
                <a:gd name="T52" fmla="*/ 10 w 128"/>
                <a:gd name="T53" fmla="*/ 39 h 86"/>
                <a:gd name="T54" fmla="*/ 8 w 128"/>
                <a:gd name="T55" fmla="*/ 44 h 86"/>
                <a:gd name="T56" fmla="*/ 5 w 128"/>
                <a:gd name="T57" fmla="*/ 53 h 86"/>
                <a:gd name="T58" fmla="*/ 3 w 128"/>
                <a:gd name="T59" fmla="*/ 61 h 86"/>
                <a:gd name="T60" fmla="*/ 0 w 128"/>
                <a:gd name="T61" fmla="*/ 69 h 86"/>
                <a:gd name="T62" fmla="*/ 0 w 128"/>
                <a:gd name="T63" fmla="*/ 78 h 86"/>
                <a:gd name="T64" fmla="*/ 0 w 128"/>
                <a:gd name="T65" fmla="*/ 86 h 86"/>
                <a:gd name="T66" fmla="*/ 128 w 128"/>
                <a:gd name="T67" fmla="*/ 86 h 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8"/>
                <a:gd name="T103" fmla="*/ 0 h 86"/>
                <a:gd name="T104" fmla="*/ 128 w 128"/>
                <a:gd name="T105" fmla="*/ 86 h 8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8" h="86">
                  <a:moveTo>
                    <a:pt x="128" y="86"/>
                  </a:moveTo>
                  <a:lnTo>
                    <a:pt x="125" y="78"/>
                  </a:lnTo>
                  <a:lnTo>
                    <a:pt x="125" y="69"/>
                  </a:lnTo>
                  <a:lnTo>
                    <a:pt x="122" y="61"/>
                  </a:lnTo>
                  <a:lnTo>
                    <a:pt x="122" y="53"/>
                  </a:lnTo>
                  <a:lnTo>
                    <a:pt x="120" y="44"/>
                  </a:lnTo>
                  <a:lnTo>
                    <a:pt x="115" y="39"/>
                  </a:lnTo>
                  <a:lnTo>
                    <a:pt x="112" y="31"/>
                  </a:lnTo>
                  <a:lnTo>
                    <a:pt x="107" y="25"/>
                  </a:lnTo>
                  <a:lnTo>
                    <a:pt x="104" y="20"/>
                  </a:lnTo>
                  <a:lnTo>
                    <a:pt x="99" y="14"/>
                  </a:lnTo>
                  <a:lnTo>
                    <a:pt x="94" y="11"/>
                  </a:lnTo>
                  <a:lnTo>
                    <a:pt x="89" y="6"/>
                  </a:lnTo>
                  <a:lnTo>
                    <a:pt x="81" y="3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7" y="0"/>
                  </a:lnTo>
                  <a:lnTo>
                    <a:pt x="50" y="0"/>
                  </a:lnTo>
                  <a:lnTo>
                    <a:pt x="44" y="3"/>
                  </a:lnTo>
                  <a:lnTo>
                    <a:pt x="39" y="6"/>
                  </a:lnTo>
                  <a:lnTo>
                    <a:pt x="34" y="11"/>
                  </a:lnTo>
                  <a:lnTo>
                    <a:pt x="29" y="14"/>
                  </a:lnTo>
                  <a:lnTo>
                    <a:pt x="23" y="20"/>
                  </a:lnTo>
                  <a:lnTo>
                    <a:pt x="18" y="25"/>
                  </a:lnTo>
                  <a:lnTo>
                    <a:pt x="13" y="31"/>
                  </a:lnTo>
                  <a:lnTo>
                    <a:pt x="10" y="39"/>
                  </a:lnTo>
                  <a:lnTo>
                    <a:pt x="8" y="44"/>
                  </a:lnTo>
                  <a:lnTo>
                    <a:pt x="5" y="53"/>
                  </a:lnTo>
                  <a:lnTo>
                    <a:pt x="3" y="61"/>
                  </a:lnTo>
                  <a:lnTo>
                    <a:pt x="0" y="69"/>
                  </a:lnTo>
                  <a:lnTo>
                    <a:pt x="0" y="78"/>
                  </a:lnTo>
                  <a:lnTo>
                    <a:pt x="0" y="86"/>
                  </a:lnTo>
                  <a:lnTo>
                    <a:pt x="128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18" name="Freeform 161">
              <a:extLst>
                <a:ext uri="{FF2B5EF4-FFF2-40B4-BE49-F238E27FC236}">
                  <a16:creationId xmlns:a16="http://schemas.microsoft.com/office/drawing/2014/main" id="{5386E5D3-97D0-4F2A-8163-A481BB148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" y="2830"/>
              <a:ext cx="128" cy="86"/>
            </a:xfrm>
            <a:custGeom>
              <a:avLst/>
              <a:gdLst>
                <a:gd name="T0" fmla="*/ 128 w 128"/>
                <a:gd name="T1" fmla="*/ 86 h 86"/>
                <a:gd name="T2" fmla="*/ 128 w 128"/>
                <a:gd name="T3" fmla="*/ 78 h 86"/>
                <a:gd name="T4" fmla="*/ 125 w 128"/>
                <a:gd name="T5" fmla="*/ 69 h 86"/>
                <a:gd name="T6" fmla="*/ 125 w 128"/>
                <a:gd name="T7" fmla="*/ 61 h 86"/>
                <a:gd name="T8" fmla="*/ 122 w 128"/>
                <a:gd name="T9" fmla="*/ 53 h 86"/>
                <a:gd name="T10" fmla="*/ 120 w 128"/>
                <a:gd name="T11" fmla="*/ 44 h 86"/>
                <a:gd name="T12" fmla="*/ 117 w 128"/>
                <a:gd name="T13" fmla="*/ 39 h 86"/>
                <a:gd name="T14" fmla="*/ 112 w 128"/>
                <a:gd name="T15" fmla="*/ 31 h 86"/>
                <a:gd name="T16" fmla="*/ 109 w 128"/>
                <a:gd name="T17" fmla="*/ 25 h 86"/>
                <a:gd name="T18" fmla="*/ 104 w 128"/>
                <a:gd name="T19" fmla="*/ 20 h 86"/>
                <a:gd name="T20" fmla="*/ 99 w 128"/>
                <a:gd name="T21" fmla="*/ 14 h 86"/>
                <a:gd name="T22" fmla="*/ 94 w 128"/>
                <a:gd name="T23" fmla="*/ 11 h 86"/>
                <a:gd name="T24" fmla="*/ 88 w 128"/>
                <a:gd name="T25" fmla="*/ 6 h 86"/>
                <a:gd name="T26" fmla="*/ 83 w 128"/>
                <a:gd name="T27" fmla="*/ 3 h 86"/>
                <a:gd name="T28" fmla="*/ 75 w 128"/>
                <a:gd name="T29" fmla="*/ 0 h 86"/>
                <a:gd name="T30" fmla="*/ 70 w 128"/>
                <a:gd name="T31" fmla="*/ 0 h 86"/>
                <a:gd name="T32" fmla="*/ 62 w 128"/>
                <a:gd name="T33" fmla="*/ 0 h 86"/>
                <a:gd name="T34" fmla="*/ 57 w 128"/>
                <a:gd name="T35" fmla="*/ 0 h 86"/>
                <a:gd name="T36" fmla="*/ 49 w 128"/>
                <a:gd name="T37" fmla="*/ 0 h 86"/>
                <a:gd name="T38" fmla="*/ 44 w 128"/>
                <a:gd name="T39" fmla="*/ 3 h 86"/>
                <a:gd name="T40" fmla="*/ 39 w 128"/>
                <a:gd name="T41" fmla="*/ 6 h 86"/>
                <a:gd name="T42" fmla="*/ 34 w 128"/>
                <a:gd name="T43" fmla="*/ 11 h 86"/>
                <a:gd name="T44" fmla="*/ 29 w 128"/>
                <a:gd name="T45" fmla="*/ 14 h 86"/>
                <a:gd name="T46" fmla="*/ 23 w 128"/>
                <a:gd name="T47" fmla="*/ 20 h 86"/>
                <a:gd name="T48" fmla="*/ 18 w 128"/>
                <a:gd name="T49" fmla="*/ 25 h 86"/>
                <a:gd name="T50" fmla="*/ 16 w 128"/>
                <a:gd name="T51" fmla="*/ 31 h 86"/>
                <a:gd name="T52" fmla="*/ 10 w 128"/>
                <a:gd name="T53" fmla="*/ 39 h 86"/>
                <a:gd name="T54" fmla="*/ 8 w 128"/>
                <a:gd name="T55" fmla="*/ 44 h 86"/>
                <a:gd name="T56" fmla="*/ 5 w 128"/>
                <a:gd name="T57" fmla="*/ 53 h 86"/>
                <a:gd name="T58" fmla="*/ 2 w 128"/>
                <a:gd name="T59" fmla="*/ 61 h 86"/>
                <a:gd name="T60" fmla="*/ 2 w 128"/>
                <a:gd name="T61" fmla="*/ 69 h 86"/>
                <a:gd name="T62" fmla="*/ 0 w 128"/>
                <a:gd name="T63" fmla="*/ 78 h 86"/>
                <a:gd name="T64" fmla="*/ 0 w 128"/>
                <a:gd name="T65" fmla="*/ 86 h 86"/>
                <a:gd name="T66" fmla="*/ 128 w 128"/>
                <a:gd name="T67" fmla="*/ 86 h 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8"/>
                <a:gd name="T103" fmla="*/ 0 h 86"/>
                <a:gd name="T104" fmla="*/ 128 w 128"/>
                <a:gd name="T105" fmla="*/ 86 h 8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8" h="86">
                  <a:moveTo>
                    <a:pt x="128" y="86"/>
                  </a:moveTo>
                  <a:lnTo>
                    <a:pt x="128" y="78"/>
                  </a:lnTo>
                  <a:lnTo>
                    <a:pt x="125" y="69"/>
                  </a:lnTo>
                  <a:lnTo>
                    <a:pt x="125" y="61"/>
                  </a:lnTo>
                  <a:lnTo>
                    <a:pt x="122" y="53"/>
                  </a:lnTo>
                  <a:lnTo>
                    <a:pt x="120" y="44"/>
                  </a:lnTo>
                  <a:lnTo>
                    <a:pt x="117" y="39"/>
                  </a:lnTo>
                  <a:lnTo>
                    <a:pt x="112" y="31"/>
                  </a:lnTo>
                  <a:lnTo>
                    <a:pt x="109" y="25"/>
                  </a:lnTo>
                  <a:lnTo>
                    <a:pt x="104" y="20"/>
                  </a:lnTo>
                  <a:lnTo>
                    <a:pt x="99" y="14"/>
                  </a:lnTo>
                  <a:lnTo>
                    <a:pt x="94" y="11"/>
                  </a:lnTo>
                  <a:lnTo>
                    <a:pt x="88" y="6"/>
                  </a:lnTo>
                  <a:lnTo>
                    <a:pt x="83" y="3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49" y="0"/>
                  </a:lnTo>
                  <a:lnTo>
                    <a:pt x="44" y="3"/>
                  </a:lnTo>
                  <a:lnTo>
                    <a:pt x="39" y="6"/>
                  </a:lnTo>
                  <a:lnTo>
                    <a:pt x="34" y="11"/>
                  </a:lnTo>
                  <a:lnTo>
                    <a:pt x="29" y="14"/>
                  </a:lnTo>
                  <a:lnTo>
                    <a:pt x="23" y="20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0" y="39"/>
                  </a:lnTo>
                  <a:lnTo>
                    <a:pt x="8" y="44"/>
                  </a:lnTo>
                  <a:lnTo>
                    <a:pt x="5" y="53"/>
                  </a:lnTo>
                  <a:lnTo>
                    <a:pt x="2" y="61"/>
                  </a:lnTo>
                  <a:lnTo>
                    <a:pt x="2" y="69"/>
                  </a:lnTo>
                  <a:lnTo>
                    <a:pt x="0" y="78"/>
                  </a:lnTo>
                  <a:lnTo>
                    <a:pt x="0" y="86"/>
                  </a:lnTo>
                  <a:lnTo>
                    <a:pt x="128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19" name="Freeform 162">
              <a:extLst>
                <a:ext uri="{FF2B5EF4-FFF2-40B4-BE49-F238E27FC236}">
                  <a16:creationId xmlns:a16="http://schemas.microsoft.com/office/drawing/2014/main" id="{80F41BFD-6204-4139-8411-0241B8536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2841"/>
              <a:ext cx="109" cy="149"/>
            </a:xfrm>
            <a:custGeom>
              <a:avLst/>
              <a:gdLst>
                <a:gd name="T0" fmla="*/ 60 w 109"/>
                <a:gd name="T1" fmla="*/ 149 h 149"/>
                <a:gd name="T2" fmla="*/ 73 w 109"/>
                <a:gd name="T3" fmla="*/ 147 h 149"/>
                <a:gd name="T4" fmla="*/ 80 w 109"/>
                <a:gd name="T5" fmla="*/ 141 h 149"/>
                <a:gd name="T6" fmla="*/ 91 w 109"/>
                <a:gd name="T7" fmla="*/ 133 h 149"/>
                <a:gd name="T8" fmla="*/ 99 w 109"/>
                <a:gd name="T9" fmla="*/ 122 h 149"/>
                <a:gd name="T10" fmla="*/ 104 w 109"/>
                <a:gd name="T11" fmla="*/ 111 h 149"/>
                <a:gd name="T12" fmla="*/ 109 w 109"/>
                <a:gd name="T13" fmla="*/ 97 h 149"/>
                <a:gd name="T14" fmla="*/ 109 w 109"/>
                <a:gd name="T15" fmla="*/ 83 h 149"/>
                <a:gd name="T16" fmla="*/ 109 w 109"/>
                <a:gd name="T17" fmla="*/ 67 h 149"/>
                <a:gd name="T18" fmla="*/ 109 w 109"/>
                <a:gd name="T19" fmla="*/ 53 h 149"/>
                <a:gd name="T20" fmla="*/ 104 w 109"/>
                <a:gd name="T21" fmla="*/ 39 h 149"/>
                <a:gd name="T22" fmla="*/ 99 w 109"/>
                <a:gd name="T23" fmla="*/ 28 h 149"/>
                <a:gd name="T24" fmla="*/ 91 w 109"/>
                <a:gd name="T25" fmla="*/ 17 h 149"/>
                <a:gd name="T26" fmla="*/ 80 w 109"/>
                <a:gd name="T27" fmla="*/ 9 h 149"/>
                <a:gd name="T28" fmla="*/ 73 w 109"/>
                <a:gd name="T29" fmla="*/ 3 h 149"/>
                <a:gd name="T30" fmla="*/ 60 w 109"/>
                <a:gd name="T31" fmla="*/ 0 h 149"/>
                <a:gd name="T32" fmla="*/ 49 w 109"/>
                <a:gd name="T33" fmla="*/ 0 h 149"/>
                <a:gd name="T34" fmla="*/ 39 w 109"/>
                <a:gd name="T35" fmla="*/ 3 h 149"/>
                <a:gd name="T36" fmla="*/ 28 w 109"/>
                <a:gd name="T37" fmla="*/ 9 h 149"/>
                <a:gd name="T38" fmla="*/ 21 w 109"/>
                <a:gd name="T39" fmla="*/ 17 h 149"/>
                <a:gd name="T40" fmla="*/ 13 w 109"/>
                <a:gd name="T41" fmla="*/ 28 h 149"/>
                <a:gd name="T42" fmla="*/ 8 w 109"/>
                <a:gd name="T43" fmla="*/ 39 h 149"/>
                <a:gd name="T44" fmla="*/ 2 w 109"/>
                <a:gd name="T45" fmla="*/ 53 h 149"/>
                <a:gd name="T46" fmla="*/ 0 w 109"/>
                <a:gd name="T47" fmla="*/ 67 h 149"/>
                <a:gd name="T48" fmla="*/ 0 w 109"/>
                <a:gd name="T49" fmla="*/ 83 h 149"/>
                <a:gd name="T50" fmla="*/ 2 w 109"/>
                <a:gd name="T51" fmla="*/ 97 h 149"/>
                <a:gd name="T52" fmla="*/ 8 w 109"/>
                <a:gd name="T53" fmla="*/ 111 h 149"/>
                <a:gd name="T54" fmla="*/ 13 w 109"/>
                <a:gd name="T55" fmla="*/ 122 h 149"/>
                <a:gd name="T56" fmla="*/ 21 w 109"/>
                <a:gd name="T57" fmla="*/ 133 h 149"/>
                <a:gd name="T58" fmla="*/ 28 w 109"/>
                <a:gd name="T59" fmla="*/ 141 h 149"/>
                <a:gd name="T60" fmla="*/ 39 w 109"/>
                <a:gd name="T61" fmla="*/ 147 h 149"/>
                <a:gd name="T62" fmla="*/ 49 w 109"/>
                <a:gd name="T63" fmla="*/ 149 h 14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9"/>
                <a:gd name="T97" fmla="*/ 0 h 149"/>
                <a:gd name="T98" fmla="*/ 109 w 109"/>
                <a:gd name="T99" fmla="*/ 149 h 14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9" h="149">
                  <a:moveTo>
                    <a:pt x="54" y="149"/>
                  </a:moveTo>
                  <a:lnTo>
                    <a:pt x="60" y="149"/>
                  </a:lnTo>
                  <a:lnTo>
                    <a:pt x="65" y="147"/>
                  </a:lnTo>
                  <a:lnTo>
                    <a:pt x="73" y="147"/>
                  </a:lnTo>
                  <a:lnTo>
                    <a:pt x="78" y="144"/>
                  </a:lnTo>
                  <a:lnTo>
                    <a:pt x="80" y="141"/>
                  </a:lnTo>
                  <a:lnTo>
                    <a:pt x="86" y="136"/>
                  </a:lnTo>
                  <a:lnTo>
                    <a:pt x="91" y="133"/>
                  </a:lnTo>
                  <a:lnTo>
                    <a:pt x="93" y="127"/>
                  </a:lnTo>
                  <a:lnTo>
                    <a:pt x="99" y="122"/>
                  </a:lnTo>
                  <a:lnTo>
                    <a:pt x="101" y="116"/>
                  </a:lnTo>
                  <a:lnTo>
                    <a:pt x="104" y="111"/>
                  </a:lnTo>
                  <a:lnTo>
                    <a:pt x="106" y="105"/>
                  </a:lnTo>
                  <a:lnTo>
                    <a:pt x="109" y="97"/>
                  </a:lnTo>
                  <a:lnTo>
                    <a:pt x="109" y="89"/>
                  </a:lnTo>
                  <a:lnTo>
                    <a:pt x="109" y="83"/>
                  </a:lnTo>
                  <a:lnTo>
                    <a:pt x="109" y="75"/>
                  </a:lnTo>
                  <a:lnTo>
                    <a:pt x="109" y="67"/>
                  </a:lnTo>
                  <a:lnTo>
                    <a:pt x="109" y="61"/>
                  </a:lnTo>
                  <a:lnTo>
                    <a:pt x="109" y="53"/>
                  </a:lnTo>
                  <a:lnTo>
                    <a:pt x="106" y="45"/>
                  </a:lnTo>
                  <a:lnTo>
                    <a:pt x="104" y="39"/>
                  </a:lnTo>
                  <a:lnTo>
                    <a:pt x="101" y="33"/>
                  </a:lnTo>
                  <a:lnTo>
                    <a:pt x="99" y="28"/>
                  </a:lnTo>
                  <a:lnTo>
                    <a:pt x="93" y="22"/>
                  </a:lnTo>
                  <a:lnTo>
                    <a:pt x="91" y="17"/>
                  </a:lnTo>
                  <a:lnTo>
                    <a:pt x="86" y="14"/>
                  </a:lnTo>
                  <a:lnTo>
                    <a:pt x="80" y="9"/>
                  </a:lnTo>
                  <a:lnTo>
                    <a:pt x="78" y="6"/>
                  </a:lnTo>
                  <a:lnTo>
                    <a:pt x="73" y="3"/>
                  </a:lnTo>
                  <a:lnTo>
                    <a:pt x="65" y="3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4" y="3"/>
                  </a:lnTo>
                  <a:lnTo>
                    <a:pt x="39" y="3"/>
                  </a:lnTo>
                  <a:lnTo>
                    <a:pt x="34" y="6"/>
                  </a:lnTo>
                  <a:lnTo>
                    <a:pt x="28" y="9"/>
                  </a:lnTo>
                  <a:lnTo>
                    <a:pt x="26" y="14"/>
                  </a:lnTo>
                  <a:lnTo>
                    <a:pt x="21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0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2" y="53"/>
                  </a:lnTo>
                  <a:lnTo>
                    <a:pt x="2" y="61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2" y="89"/>
                  </a:lnTo>
                  <a:lnTo>
                    <a:pt x="2" y="97"/>
                  </a:lnTo>
                  <a:lnTo>
                    <a:pt x="5" y="105"/>
                  </a:lnTo>
                  <a:lnTo>
                    <a:pt x="8" y="111"/>
                  </a:lnTo>
                  <a:lnTo>
                    <a:pt x="10" y="116"/>
                  </a:lnTo>
                  <a:lnTo>
                    <a:pt x="13" y="122"/>
                  </a:lnTo>
                  <a:lnTo>
                    <a:pt x="15" y="127"/>
                  </a:lnTo>
                  <a:lnTo>
                    <a:pt x="21" y="133"/>
                  </a:lnTo>
                  <a:lnTo>
                    <a:pt x="26" y="136"/>
                  </a:lnTo>
                  <a:lnTo>
                    <a:pt x="28" y="141"/>
                  </a:lnTo>
                  <a:lnTo>
                    <a:pt x="34" y="144"/>
                  </a:lnTo>
                  <a:lnTo>
                    <a:pt x="39" y="147"/>
                  </a:lnTo>
                  <a:lnTo>
                    <a:pt x="44" y="147"/>
                  </a:lnTo>
                  <a:lnTo>
                    <a:pt x="49" y="149"/>
                  </a:lnTo>
                  <a:lnTo>
                    <a:pt x="54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20" name="Freeform 163">
              <a:extLst>
                <a:ext uri="{FF2B5EF4-FFF2-40B4-BE49-F238E27FC236}">
                  <a16:creationId xmlns:a16="http://schemas.microsoft.com/office/drawing/2014/main" id="{DB550F19-E770-4368-B191-3A4714DBE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2841"/>
              <a:ext cx="109" cy="149"/>
            </a:xfrm>
            <a:custGeom>
              <a:avLst/>
              <a:gdLst>
                <a:gd name="T0" fmla="*/ 60 w 109"/>
                <a:gd name="T1" fmla="*/ 149 h 149"/>
                <a:gd name="T2" fmla="*/ 70 w 109"/>
                <a:gd name="T3" fmla="*/ 147 h 149"/>
                <a:gd name="T4" fmla="*/ 81 w 109"/>
                <a:gd name="T5" fmla="*/ 141 h 149"/>
                <a:gd name="T6" fmla="*/ 91 w 109"/>
                <a:gd name="T7" fmla="*/ 133 h 149"/>
                <a:gd name="T8" fmla="*/ 96 w 109"/>
                <a:gd name="T9" fmla="*/ 122 h 149"/>
                <a:gd name="T10" fmla="*/ 104 w 109"/>
                <a:gd name="T11" fmla="*/ 111 h 149"/>
                <a:gd name="T12" fmla="*/ 107 w 109"/>
                <a:gd name="T13" fmla="*/ 97 h 149"/>
                <a:gd name="T14" fmla="*/ 109 w 109"/>
                <a:gd name="T15" fmla="*/ 83 h 149"/>
                <a:gd name="T16" fmla="*/ 109 w 109"/>
                <a:gd name="T17" fmla="*/ 67 h 149"/>
                <a:gd name="T18" fmla="*/ 107 w 109"/>
                <a:gd name="T19" fmla="*/ 53 h 149"/>
                <a:gd name="T20" fmla="*/ 104 w 109"/>
                <a:gd name="T21" fmla="*/ 39 h 149"/>
                <a:gd name="T22" fmla="*/ 96 w 109"/>
                <a:gd name="T23" fmla="*/ 28 h 149"/>
                <a:gd name="T24" fmla="*/ 91 w 109"/>
                <a:gd name="T25" fmla="*/ 17 h 149"/>
                <a:gd name="T26" fmla="*/ 81 w 109"/>
                <a:gd name="T27" fmla="*/ 9 h 149"/>
                <a:gd name="T28" fmla="*/ 70 w 109"/>
                <a:gd name="T29" fmla="*/ 3 h 149"/>
                <a:gd name="T30" fmla="*/ 60 w 109"/>
                <a:gd name="T31" fmla="*/ 0 h 149"/>
                <a:gd name="T32" fmla="*/ 49 w 109"/>
                <a:gd name="T33" fmla="*/ 0 h 149"/>
                <a:gd name="T34" fmla="*/ 39 w 109"/>
                <a:gd name="T35" fmla="*/ 3 h 149"/>
                <a:gd name="T36" fmla="*/ 29 w 109"/>
                <a:gd name="T37" fmla="*/ 9 h 149"/>
                <a:gd name="T38" fmla="*/ 21 w 109"/>
                <a:gd name="T39" fmla="*/ 17 h 149"/>
                <a:gd name="T40" fmla="*/ 13 w 109"/>
                <a:gd name="T41" fmla="*/ 28 h 149"/>
                <a:gd name="T42" fmla="*/ 8 w 109"/>
                <a:gd name="T43" fmla="*/ 39 h 149"/>
                <a:gd name="T44" fmla="*/ 2 w 109"/>
                <a:gd name="T45" fmla="*/ 53 h 149"/>
                <a:gd name="T46" fmla="*/ 0 w 109"/>
                <a:gd name="T47" fmla="*/ 67 h 149"/>
                <a:gd name="T48" fmla="*/ 0 w 109"/>
                <a:gd name="T49" fmla="*/ 83 h 149"/>
                <a:gd name="T50" fmla="*/ 2 w 109"/>
                <a:gd name="T51" fmla="*/ 97 h 149"/>
                <a:gd name="T52" fmla="*/ 8 w 109"/>
                <a:gd name="T53" fmla="*/ 111 h 149"/>
                <a:gd name="T54" fmla="*/ 13 w 109"/>
                <a:gd name="T55" fmla="*/ 122 h 149"/>
                <a:gd name="T56" fmla="*/ 21 w 109"/>
                <a:gd name="T57" fmla="*/ 133 h 149"/>
                <a:gd name="T58" fmla="*/ 29 w 109"/>
                <a:gd name="T59" fmla="*/ 141 h 149"/>
                <a:gd name="T60" fmla="*/ 39 w 109"/>
                <a:gd name="T61" fmla="*/ 147 h 149"/>
                <a:gd name="T62" fmla="*/ 49 w 109"/>
                <a:gd name="T63" fmla="*/ 149 h 14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9"/>
                <a:gd name="T97" fmla="*/ 0 h 149"/>
                <a:gd name="T98" fmla="*/ 109 w 109"/>
                <a:gd name="T99" fmla="*/ 149 h 14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9" h="149">
                  <a:moveTo>
                    <a:pt x="55" y="149"/>
                  </a:moveTo>
                  <a:lnTo>
                    <a:pt x="60" y="149"/>
                  </a:lnTo>
                  <a:lnTo>
                    <a:pt x="65" y="147"/>
                  </a:lnTo>
                  <a:lnTo>
                    <a:pt x="70" y="147"/>
                  </a:lnTo>
                  <a:lnTo>
                    <a:pt x="75" y="144"/>
                  </a:lnTo>
                  <a:lnTo>
                    <a:pt x="81" y="141"/>
                  </a:lnTo>
                  <a:lnTo>
                    <a:pt x="86" y="136"/>
                  </a:lnTo>
                  <a:lnTo>
                    <a:pt x="91" y="133"/>
                  </a:lnTo>
                  <a:lnTo>
                    <a:pt x="94" y="127"/>
                  </a:lnTo>
                  <a:lnTo>
                    <a:pt x="96" y="122"/>
                  </a:lnTo>
                  <a:lnTo>
                    <a:pt x="101" y="116"/>
                  </a:lnTo>
                  <a:lnTo>
                    <a:pt x="104" y="111"/>
                  </a:lnTo>
                  <a:lnTo>
                    <a:pt x="107" y="105"/>
                  </a:lnTo>
                  <a:lnTo>
                    <a:pt x="107" y="97"/>
                  </a:lnTo>
                  <a:lnTo>
                    <a:pt x="109" y="89"/>
                  </a:lnTo>
                  <a:lnTo>
                    <a:pt x="109" y="83"/>
                  </a:lnTo>
                  <a:lnTo>
                    <a:pt x="109" y="75"/>
                  </a:lnTo>
                  <a:lnTo>
                    <a:pt x="109" y="67"/>
                  </a:lnTo>
                  <a:lnTo>
                    <a:pt x="109" y="61"/>
                  </a:lnTo>
                  <a:lnTo>
                    <a:pt x="107" y="53"/>
                  </a:lnTo>
                  <a:lnTo>
                    <a:pt x="107" y="45"/>
                  </a:lnTo>
                  <a:lnTo>
                    <a:pt x="104" y="39"/>
                  </a:lnTo>
                  <a:lnTo>
                    <a:pt x="101" y="33"/>
                  </a:lnTo>
                  <a:lnTo>
                    <a:pt x="96" y="28"/>
                  </a:lnTo>
                  <a:lnTo>
                    <a:pt x="94" y="22"/>
                  </a:lnTo>
                  <a:lnTo>
                    <a:pt x="91" y="17"/>
                  </a:lnTo>
                  <a:lnTo>
                    <a:pt x="86" y="14"/>
                  </a:lnTo>
                  <a:lnTo>
                    <a:pt x="81" y="9"/>
                  </a:lnTo>
                  <a:lnTo>
                    <a:pt x="75" y="6"/>
                  </a:lnTo>
                  <a:lnTo>
                    <a:pt x="70" y="3"/>
                  </a:lnTo>
                  <a:lnTo>
                    <a:pt x="65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4" y="3"/>
                  </a:lnTo>
                  <a:lnTo>
                    <a:pt x="39" y="3"/>
                  </a:lnTo>
                  <a:lnTo>
                    <a:pt x="34" y="6"/>
                  </a:lnTo>
                  <a:lnTo>
                    <a:pt x="29" y="9"/>
                  </a:lnTo>
                  <a:lnTo>
                    <a:pt x="23" y="14"/>
                  </a:lnTo>
                  <a:lnTo>
                    <a:pt x="21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0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2" y="53"/>
                  </a:lnTo>
                  <a:lnTo>
                    <a:pt x="2" y="61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2" y="89"/>
                  </a:lnTo>
                  <a:lnTo>
                    <a:pt x="2" y="97"/>
                  </a:lnTo>
                  <a:lnTo>
                    <a:pt x="5" y="105"/>
                  </a:lnTo>
                  <a:lnTo>
                    <a:pt x="8" y="111"/>
                  </a:lnTo>
                  <a:lnTo>
                    <a:pt x="10" y="116"/>
                  </a:lnTo>
                  <a:lnTo>
                    <a:pt x="13" y="122"/>
                  </a:lnTo>
                  <a:lnTo>
                    <a:pt x="15" y="127"/>
                  </a:lnTo>
                  <a:lnTo>
                    <a:pt x="21" y="133"/>
                  </a:lnTo>
                  <a:lnTo>
                    <a:pt x="23" y="136"/>
                  </a:lnTo>
                  <a:lnTo>
                    <a:pt x="29" y="141"/>
                  </a:lnTo>
                  <a:lnTo>
                    <a:pt x="34" y="144"/>
                  </a:lnTo>
                  <a:lnTo>
                    <a:pt x="39" y="147"/>
                  </a:lnTo>
                  <a:lnTo>
                    <a:pt x="44" y="147"/>
                  </a:lnTo>
                  <a:lnTo>
                    <a:pt x="49" y="149"/>
                  </a:lnTo>
                  <a:lnTo>
                    <a:pt x="55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21" name="Freeform 164">
              <a:extLst>
                <a:ext uri="{FF2B5EF4-FFF2-40B4-BE49-F238E27FC236}">
                  <a16:creationId xmlns:a16="http://schemas.microsoft.com/office/drawing/2014/main" id="{6D7A126C-369A-46E6-9E66-7C9D24B32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" y="2866"/>
              <a:ext cx="73" cy="100"/>
            </a:xfrm>
            <a:custGeom>
              <a:avLst/>
              <a:gdLst>
                <a:gd name="T0" fmla="*/ 36 w 73"/>
                <a:gd name="T1" fmla="*/ 100 h 100"/>
                <a:gd name="T2" fmla="*/ 44 w 73"/>
                <a:gd name="T3" fmla="*/ 100 h 100"/>
                <a:gd name="T4" fmla="*/ 52 w 73"/>
                <a:gd name="T5" fmla="*/ 97 h 100"/>
                <a:gd name="T6" fmla="*/ 57 w 73"/>
                <a:gd name="T7" fmla="*/ 91 h 100"/>
                <a:gd name="T8" fmla="*/ 62 w 73"/>
                <a:gd name="T9" fmla="*/ 86 h 100"/>
                <a:gd name="T10" fmla="*/ 68 w 73"/>
                <a:gd name="T11" fmla="*/ 77 h 100"/>
                <a:gd name="T12" fmla="*/ 70 w 73"/>
                <a:gd name="T13" fmla="*/ 69 h 100"/>
                <a:gd name="T14" fmla="*/ 73 w 73"/>
                <a:gd name="T15" fmla="*/ 61 h 100"/>
                <a:gd name="T16" fmla="*/ 73 w 73"/>
                <a:gd name="T17" fmla="*/ 50 h 100"/>
                <a:gd name="T18" fmla="*/ 73 w 73"/>
                <a:gd name="T19" fmla="*/ 39 h 100"/>
                <a:gd name="T20" fmla="*/ 70 w 73"/>
                <a:gd name="T21" fmla="*/ 31 h 100"/>
                <a:gd name="T22" fmla="*/ 68 w 73"/>
                <a:gd name="T23" fmla="*/ 22 h 100"/>
                <a:gd name="T24" fmla="*/ 62 w 73"/>
                <a:gd name="T25" fmla="*/ 14 h 100"/>
                <a:gd name="T26" fmla="*/ 57 w 73"/>
                <a:gd name="T27" fmla="*/ 8 h 100"/>
                <a:gd name="T28" fmla="*/ 52 w 73"/>
                <a:gd name="T29" fmla="*/ 3 h 100"/>
                <a:gd name="T30" fmla="*/ 44 w 73"/>
                <a:gd name="T31" fmla="*/ 0 h 100"/>
                <a:gd name="T32" fmla="*/ 36 w 73"/>
                <a:gd name="T33" fmla="*/ 0 h 100"/>
                <a:gd name="T34" fmla="*/ 29 w 73"/>
                <a:gd name="T35" fmla="*/ 0 h 100"/>
                <a:gd name="T36" fmla="*/ 23 w 73"/>
                <a:gd name="T37" fmla="*/ 3 h 100"/>
                <a:gd name="T38" fmla="*/ 16 w 73"/>
                <a:gd name="T39" fmla="*/ 8 h 100"/>
                <a:gd name="T40" fmla="*/ 10 w 73"/>
                <a:gd name="T41" fmla="*/ 14 h 100"/>
                <a:gd name="T42" fmla="*/ 8 w 73"/>
                <a:gd name="T43" fmla="*/ 22 h 100"/>
                <a:gd name="T44" fmla="*/ 3 w 73"/>
                <a:gd name="T45" fmla="*/ 31 h 100"/>
                <a:gd name="T46" fmla="*/ 3 w 73"/>
                <a:gd name="T47" fmla="*/ 39 h 100"/>
                <a:gd name="T48" fmla="*/ 0 w 73"/>
                <a:gd name="T49" fmla="*/ 50 h 100"/>
                <a:gd name="T50" fmla="*/ 3 w 73"/>
                <a:gd name="T51" fmla="*/ 61 h 100"/>
                <a:gd name="T52" fmla="*/ 3 w 73"/>
                <a:gd name="T53" fmla="*/ 69 h 100"/>
                <a:gd name="T54" fmla="*/ 8 w 73"/>
                <a:gd name="T55" fmla="*/ 77 h 100"/>
                <a:gd name="T56" fmla="*/ 10 w 73"/>
                <a:gd name="T57" fmla="*/ 86 h 100"/>
                <a:gd name="T58" fmla="*/ 16 w 73"/>
                <a:gd name="T59" fmla="*/ 91 h 100"/>
                <a:gd name="T60" fmla="*/ 23 w 73"/>
                <a:gd name="T61" fmla="*/ 97 h 100"/>
                <a:gd name="T62" fmla="*/ 29 w 73"/>
                <a:gd name="T63" fmla="*/ 100 h 100"/>
                <a:gd name="T64" fmla="*/ 36 w 73"/>
                <a:gd name="T65" fmla="*/ 100 h 1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3"/>
                <a:gd name="T100" fmla="*/ 0 h 100"/>
                <a:gd name="T101" fmla="*/ 73 w 73"/>
                <a:gd name="T102" fmla="*/ 100 h 10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3" h="100">
                  <a:moveTo>
                    <a:pt x="36" y="100"/>
                  </a:moveTo>
                  <a:lnTo>
                    <a:pt x="44" y="100"/>
                  </a:lnTo>
                  <a:lnTo>
                    <a:pt x="52" y="97"/>
                  </a:lnTo>
                  <a:lnTo>
                    <a:pt x="57" y="91"/>
                  </a:lnTo>
                  <a:lnTo>
                    <a:pt x="62" y="86"/>
                  </a:lnTo>
                  <a:lnTo>
                    <a:pt x="68" y="77"/>
                  </a:lnTo>
                  <a:lnTo>
                    <a:pt x="70" y="69"/>
                  </a:lnTo>
                  <a:lnTo>
                    <a:pt x="73" y="61"/>
                  </a:lnTo>
                  <a:lnTo>
                    <a:pt x="73" y="50"/>
                  </a:lnTo>
                  <a:lnTo>
                    <a:pt x="73" y="39"/>
                  </a:lnTo>
                  <a:lnTo>
                    <a:pt x="70" y="31"/>
                  </a:lnTo>
                  <a:lnTo>
                    <a:pt x="68" y="22"/>
                  </a:lnTo>
                  <a:lnTo>
                    <a:pt x="62" y="14"/>
                  </a:lnTo>
                  <a:lnTo>
                    <a:pt x="57" y="8"/>
                  </a:lnTo>
                  <a:lnTo>
                    <a:pt x="52" y="3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9" y="0"/>
                  </a:lnTo>
                  <a:lnTo>
                    <a:pt x="23" y="3"/>
                  </a:lnTo>
                  <a:lnTo>
                    <a:pt x="16" y="8"/>
                  </a:lnTo>
                  <a:lnTo>
                    <a:pt x="10" y="14"/>
                  </a:lnTo>
                  <a:lnTo>
                    <a:pt x="8" y="22"/>
                  </a:lnTo>
                  <a:lnTo>
                    <a:pt x="3" y="31"/>
                  </a:lnTo>
                  <a:lnTo>
                    <a:pt x="3" y="39"/>
                  </a:lnTo>
                  <a:lnTo>
                    <a:pt x="0" y="50"/>
                  </a:lnTo>
                  <a:lnTo>
                    <a:pt x="3" y="61"/>
                  </a:lnTo>
                  <a:lnTo>
                    <a:pt x="3" y="69"/>
                  </a:lnTo>
                  <a:lnTo>
                    <a:pt x="8" y="77"/>
                  </a:lnTo>
                  <a:lnTo>
                    <a:pt x="10" y="86"/>
                  </a:lnTo>
                  <a:lnTo>
                    <a:pt x="16" y="91"/>
                  </a:lnTo>
                  <a:lnTo>
                    <a:pt x="23" y="97"/>
                  </a:lnTo>
                  <a:lnTo>
                    <a:pt x="29" y="100"/>
                  </a:lnTo>
                  <a:lnTo>
                    <a:pt x="3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22" name="Freeform 165">
              <a:extLst>
                <a:ext uri="{FF2B5EF4-FFF2-40B4-BE49-F238E27FC236}">
                  <a16:creationId xmlns:a16="http://schemas.microsoft.com/office/drawing/2014/main" id="{584FC5CA-6B63-4205-89C9-FDCF2CF31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3" y="2866"/>
              <a:ext cx="73" cy="100"/>
            </a:xfrm>
            <a:custGeom>
              <a:avLst/>
              <a:gdLst>
                <a:gd name="T0" fmla="*/ 37 w 73"/>
                <a:gd name="T1" fmla="*/ 100 h 100"/>
                <a:gd name="T2" fmla="*/ 44 w 73"/>
                <a:gd name="T3" fmla="*/ 100 h 100"/>
                <a:gd name="T4" fmla="*/ 52 w 73"/>
                <a:gd name="T5" fmla="*/ 97 h 100"/>
                <a:gd name="T6" fmla="*/ 57 w 73"/>
                <a:gd name="T7" fmla="*/ 91 h 100"/>
                <a:gd name="T8" fmla="*/ 63 w 73"/>
                <a:gd name="T9" fmla="*/ 86 h 100"/>
                <a:gd name="T10" fmla="*/ 68 w 73"/>
                <a:gd name="T11" fmla="*/ 77 h 100"/>
                <a:gd name="T12" fmla="*/ 70 w 73"/>
                <a:gd name="T13" fmla="*/ 69 h 100"/>
                <a:gd name="T14" fmla="*/ 73 w 73"/>
                <a:gd name="T15" fmla="*/ 61 h 100"/>
                <a:gd name="T16" fmla="*/ 73 w 73"/>
                <a:gd name="T17" fmla="*/ 50 h 100"/>
                <a:gd name="T18" fmla="*/ 73 w 73"/>
                <a:gd name="T19" fmla="*/ 39 h 100"/>
                <a:gd name="T20" fmla="*/ 70 w 73"/>
                <a:gd name="T21" fmla="*/ 31 h 100"/>
                <a:gd name="T22" fmla="*/ 68 w 73"/>
                <a:gd name="T23" fmla="*/ 22 h 100"/>
                <a:gd name="T24" fmla="*/ 63 w 73"/>
                <a:gd name="T25" fmla="*/ 14 h 100"/>
                <a:gd name="T26" fmla="*/ 57 w 73"/>
                <a:gd name="T27" fmla="*/ 8 h 100"/>
                <a:gd name="T28" fmla="*/ 52 w 73"/>
                <a:gd name="T29" fmla="*/ 3 h 100"/>
                <a:gd name="T30" fmla="*/ 44 w 73"/>
                <a:gd name="T31" fmla="*/ 0 h 100"/>
                <a:gd name="T32" fmla="*/ 37 w 73"/>
                <a:gd name="T33" fmla="*/ 0 h 100"/>
                <a:gd name="T34" fmla="*/ 29 w 73"/>
                <a:gd name="T35" fmla="*/ 0 h 100"/>
                <a:gd name="T36" fmla="*/ 24 w 73"/>
                <a:gd name="T37" fmla="*/ 3 h 100"/>
                <a:gd name="T38" fmla="*/ 16 w 73"/>
                <a:gd name="T39" fmla="*/ 8 h 100"/>
                <a:gd name="T40" fmla="*/ 11 w 73"/>
                <a:gd name="T41" fmla="*/ 14 h 100"/>
                <a:gd name="T42" fmla="*/ 5 w 73"/>
                <a:gd name="T43" fmla="*/ 22 h 100"/>
                <a:gd name="T44" fmla="*/ 3 w 73"/>
                <a:gd name="T45" fmla="*/ 31 h 100"/>
                <a:gd name="T46" fmla="*/ 0 w 73"/>
                <a:gd name="T47" fmla="*/ 39 h 100"/>
                <a:gd name="T48" fmla="*/ 0 w 73"/>
                <a:gd name="T49" fmla="*/ 50 h 100"/>
                <a:gd name="T50" fmla="*/ 0 w 73"/>
                <a:gd name="T51" fmla="*/ 61 h 100"/>
                <a:gd name="T52" fmla="*/ 3 w 73"/>
                <a:gd name="T53" fmla="*/ 69 h 100"/>
                <a:gd name="T54" fmla="*/ 5 w 73"/>
                <a:gd name="T55" fmla="*/ 77 h 100"/>
                <a:gd name="T56" fmla="*/ 11 w 73"/>
                <a:gd name="T57" fmla="*/ 86 h 100"/>
                <a:gd name="T58" fmla="*/ 16 w 73"/>
                <a:gd name="T59" fmla="*/ 91 h 100"/>
                <a:gd name="T60" fmla="*/ 24 w 73"/>
                <a:gd name="T61" fmla="*/ 97 h 100"/>
                <a:gd name="T62" fmla="*/ 29 w 73"/>
                <a:gd name="T63" fmla="*/ 100 h 100"/>
                <a:gd name="T64" fmla="*/ 37 w 73"/>
                <a:gd name="T65" fmla="*/ 100 h 1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3"/>
                <a:gd name="T100" fmla="*/ 0 h 100"/>
                <a:gd name="T101" fmla="*/ 73 w 73"/>
                <a:gd name="T102" fmla="*/ 100 h 10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3" h="100">
                  <a:moveTo>
                    <a:pt x="37" y="100"/>
                  </a:moveTo>
                  <a:lnTo>
                    <a:pt x="44" y="100"/>
                  </a:lnTo>
                  <a:lnTo>
                    <a:pt x="52" y="97"/>
                  </a:lnTo>
                  <a:lnTo>
                    <a:pt x="57" y="91"/>
                  </a:lnTo>
                  <a:lnTo>
                    <a:pt x="63" y="86"/>
                  </a:lnTo>
                  <a:lnTo>
                    <a:pt x="68" y="77"/>
                  </a:lnTo>
                  <a:lnTo>
                    <a:pt x="70" y="69"/>
                  </a:lnTo>
                  <a:lnTo>
                    <a:pt x="73" y="61"/>
                  </a:lnTo>
                  <a:lnTo>
                    <a:pt x="73" y="50"/>
                  </a:lnTo>
                  <a:lnTo>
                    <a:pt x="73" y="39"/>
                  </a:lnTo>
                  <a:lnTo>
                    <a:pt x="70" y="31"/>
                  </a:lnTo>
                  <a:lnTo>
                    <a:pt x="68" y="22"/>
                  </a:lnTo>
                  <a:lnTo>
                    <a:pt x="63" y="14"/>
                  </a:lnTo>
                  <a:lnTo>
                    <a:pt x="57" y="8"/>
                  </a:lnTo>
                  <a:lnTo>
                    <a:pt x="52" y="3"/>
                  </a:lnTo>
                  <a:lnTo>
                    <a:pt x="44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4" y="3"/>
                  </a:lnTo>
                  <a:lnTo>
                    <a:pt x="16" y="8"/>
                  </a:lnTo>
                  <a:lnTo>
                    <a:pt x="11" y="14"/>
                  </a:lnTo>
                  <a:lnTo>
                    <a:pt x="5" y="22"/>
                  </a:lnTo>
                  <a:lnTo>
                    <a:pt x="3" y="31"/>
                  </a:lnTo>
                  <a:lnTo>
                    <a:pt x="0" y="39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3" y="69"/>
                  </a:lnTo>
                  <a:lnTo>
                    <a:pt x="5" y="77"/>
                  </a:lnTo>
                  <a:lnTo>
                    <a:pt x="11" y="86"/>
                  </a:lnTo>
                  <a:lnTo>
                    <a:pt x="16" y="91"/>
                  </a:lnTo>
                  <a:lnTo>
                    <a:pt x="24" y="97"/>
                  </a:lnTo>
                  <a:lnTo>
                    <a:pt x="29" y="100"/>
                  </a:lnTo>
                  <a:lnTo>
                    <a:pt x="37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23" name="Freeform 166">
              <a:extLst>
                <a:ext uri="{FF2B5EF4-FFF2-40B4-BE49-F238E27FC236}">
                  <a16:creationId xmlns:a16="http://schemas.microsoft.com/office/drawing/2014/main" id="{EE5E0F7E-3DEB-4287-A220-234CE0E9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2880"/>
              <a:ext cx="55" cy="74"/>
            </a:xfrm>
            <a:custGeom>
              <a:avLst/>
              <a:gdLst>
                <a:gd name="T0" fmla="*/ 26 w 55"/>
                <a:gd name="T1" fmla="*/ 74 h 74"/>
                <a:gd name="T2" fmla="*/ 32 w 55"/>
                <a:gd name="T3" fmla="*/ 72 h 74"/>
                <a:gd name="T4" fmla="*/ 37 w 55"/>
                <a:gd name="T5" fmla="*/ 72 h 74"/>
                <a:gd name="T6" fmla="*/ 42 w 55"/>
                <a:gd name="T7" fmla="*/ 66 h 74"/>
                <a:gd name="T8" fmla="*/ 47 w 55"/>
                <a:gd name="T9" fmla="*/ 61 h 74"/>
                <a:gd name="T10" fmla="*/ 50 w 55"/>
                <a:gd name="T11" fmla="*/ 58 h 74"/>
                <a:gd name="T12" fmla="*/ 52 w 55"/>
                <a:gd name="T13" fmla="*/ 50 h 74"/>
                <a:gd name="T14" fmla="*/ 55 w 55"/>
                <a:gd name="T15" fmla="*/ 44 h 74"/>
                <a:gd name="T16" fmla="*/ 55 w 55"/>
                <a:gd name="T17" fmla="*/ 36 h 74"/>
                <a:gd name="T18" fmla="*/ 55 w 55"/>
                <a:gd name="T19" fmla="*/ 28 h 74"/>
                <a:gd name="T20" fmla="*/ 52 w 55"/>
                <a:gd name="T21" fmla="*/ 22 h 74"/>
                <a:gd name="T22" fmla="*/ 50 w 55"/>
                <a:gd name="T23" fmla="*/ 14 h 74"/>
                <a:gd name="T24" fmla="*/ 47 w 55"/>
                <a:gd name="T25" fmla="*/ 8 h 74"/>
                <a:gd name="T26" fmla="*/ 42 w 55"/>
                <a:gd name="T27" fmla="*/ 6 h 74"/>
                <a:gd name="T28" fmla="*/ 37 w 55"/>
                <a:gd name="T29" fmla="*/ 3 h 74"/>
                <a:gd name="T30" fmla="*/ 32 w 55"/>
                <a:gd name="T31" fmla="*/ 0 h 74"/>
                <a:gd name="T32" fmla="*/ 26 w 55"/>
                <a:gd name="T33" fmla="*/ 0 h 74"/>
                <a:gd name="T34" fmla="*/ 21 w 55"/>
                <a:gd name="T35" fmla="*/ 0 h 74"/>
                <a:gd name="T36" fmla="*/ 16 w 55"/>
                <a:gd name="T37" fmla="*/ 3 h 74"/>
                <a:gd name="T38" fmla="*/ 11 w 55"/>
                <a:gd name="T39" fmla="*/ 6 h 74"/>
                <a:gd name="T40" fmla="*/ 8 w 55"/>
                <a:gd name="T41" fmla="*/ 8 h 74"/>
                <a:gd name="T42" fmla="*/ 6 w 55"/>
                <a:gd name="T43" fmla="*/ 14 h 74"/>
                <a:gd name="T44" fmla="*/ 3 w 55"/>
                <a:gd name="T45" fmla="*/ 22 h 74"/>
                <a:gd name="T46" fmla="*/ 0 w 55"/>
                <a:gd name="T47" fmla="*/ 28 h 74"/>
                <a:gd name="T48" fmla="*/ 0 w 55"/>
                <a:gd name="T49" fmla="*/ 36 h 74"/>
                <a:gd name="T50" fmla="*/ 0 w 55"/>
                <a:gd name="T51" fmla="*/ 44 h 74"/>
                <a:gd name="T52" fmla="*/ 3 w 55"/>
                <a:gd name="T53" fmla="*/ 50 h 74"/>
                <a:gd name="T54" fmla="*/ 6 w 55"/>
                <a:gd name="T55" fmla="*/ 58 h 74"/>
                <a:gd name="T56" fmla="*/ 8 w 55"/>
                <a:gd name="T57" fmla="*/ 61 h 74"/>
                <a:gd name="T58" fmla="*/ 11 w 55"/>
                <a:gd name="T59" fmla="*/ 66 h 74"/>
                <a:gd name="T60" fmla="*/ 16 w 55"/>
                <a:gd name="T61" fmla="*/ 72 h 74"/>
                <a:gd name="T62" fmla="*/ 21 w 55"/>
                <a:gd name="T63" fmla="*/ 72 h 74"/>
                <a:gd name="T64" fmla="*/ 26 w 55"/>
                <a:gd name="T65" fmla="*/ 74 h 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5"/>
                <a:gd name="T100" fmla="*/ 0 h 74"/>
                <a:gd name="T101" fmla="*/ 55 w 55"/>
                <a:gd name="T102" fmla="*/ 74 h 7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5" h="74">
                  <a:moveTo>
                    <a:pt x="26" y="74"/>
                  </a:moveTo>
                  <a:lnTo>
                    <a:pt x="32" y="72"/>
                  </a:lnTo>
                  <a:lnTo>
                    <a:pt x="37" y="72"/>
                  </a:lnTo>
                  <a:lnTo>
                    <a:pt x="42" y="66"/>
                  </a:lnTo>
                  <a:lnTo>
                    <a:pt x="47" y="61"/>
                  </a:lnTo>
                  <a:lnTo>
                    <a:pt x="50" y="58"/>
                  </a:lnTo>
                  <a:lnTo>
                    <a:pt x="52" y="50"/>
                  </a:lnTo>
                  <a:lnTo>
                    <a:pt x="55" y="44"/>
                  </a:lnTo>
                  <a:lnTo>
                    <a:pt x="55" y="36"/>
                  </a:lnTo>
                  <a:lnTo>
                    <a:pt x="55" y="28"/>
                  </a:lnTo>
                  <a:lnTo>
                    <a:pt x="52" y="22"/>
                  </a:lnTo>
                  <a:lnTo>
                    <a:pt x="50" y="14"/>
                  </a:lnTo>
                  <a:lnTo>
                    <a:pt x="47" y="8"/>
                  </a:lnTo>
                  <a:lnTo>
                    <a:pt x="42" y="6"/>
                  </a:lnTo>
                  <a:lnTo>
                    <a:pt x="37" y="3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3"/>
                  </a:lnTo>
                  <a:lnTo>
                    <a:pt x="11" y="6"/>
                  </a:lnTo>
                  <a:lnTo>
                    <a:pt x="8" y="8"/>
                  </a:lnTo>
                  <a:lnTo>
                    <a:pt x="6" y="14"/>
                  </a:lnTo>
                  <a:lnTo>
                    <a:pt x="3" y="22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3" y="50"/>
                  </a:lnTo>
                  <a:lnTo>
                    <a:pt x="6" y="58"/>
                  </a:lnTo>
                  <a:lnTo>
                    <a:pt x="8" y="61"/>
                  </a:lnTo>
                  <a:lnTo>
                    <a:pt x="11" y="66"/>
                  </a:lnTo>
                  <a:lnTo>
                    <a:pt x="16" y="72"/>
                  </a:lnTo>
                  <a:lnTo>
                    <a:pt x="21" y="72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24" name="Freeform 167">
              <a:extLst>
                <a:ext uri="{FF2B5EF4-FFF2-40B4-BE49-F238E27FC236}">
                  <a16:creationId xmlns:a16="http://schemas.microsoft.com/office/drawing/2014/main" id="{D2B3F502-AC89-402D-8585-62BF63B0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" y="2880"/>
              <a:ext cx="54" cy="74"/>
            </a:xfrm>
            <a:custGeom>
              <a:avLst/>
              <a:gdLst>
                <a:gd name="T0" fmla="*/ 26 w 54"/>
                <a:gd name="T1" fmla="*/ 74 h 74"/>
                <a:gd name="T2" fmla="*/ 31 w 54"/>
                <a:gd name="T3" fmla="*/ 72 h 74"/>
                <a:gd name="T4" fmla="*/ 36 w 54"/>
                <a:gd name="T5" fmla="*/ 72 h 74"/>
                <a:gd name="T6" fmla="*/ 41 w 54"/>
                <a:gd name="T7" fmla="*/ 66 h 74"/>
                <a:gd name="T8" fmla="*/ 46 w 54"/>
                <a:gd name="T9" fmla="*/ 61 h 74"/>
                <a:gd name="T10" fmla="*/ 49 w 54"/>
                <a:gd name="T11" fmla="*/ 58 h 74"/>
                <a:gd name="T12" fmla="*/ 52 w 54"/>
                <a:gd name="T13" fmla="*/ 50 h 74"/>
                <a:gd name="T14" fmla="*/ 52 w 54"/>
                <a:gd name="T15" fmla="*/ 44 h 74"/>
                <a:gd name="T16" fmla="*/ 54 w 54"/>
                <a:gd name="T17" fmla="*/ 36 h 74"/>
                <a:gd name="T18" fmla="*/ 52 w 54"/>
                <a:gd name="T19" fmla="*/ 28 h 74"/>
                <a:gd name="T20" fmla="*/ 52 w 54"/>
                <a:gd name="T21" fmla="*/ 22 h 74"/>
                <a:gd name="T22" fmla="*/ 49 w 54"/>
                <a:gd name="T23" fmla="*/ 14 h 74"/>
                <a:gd name="T24" fmla="*/ 46 w 54"/>
                <a:gd name="T25" fmla="*/ 8 h 74"/>
                <a:gd name="T26" fmla="*/ 41 w 54"/>
                <a:gd name="T27" fmla="*/ 6 h 74"/>
                <a:gd name="T28" fmla="*/ 36 w 54"/>
                <a:gd name="T29" fmla="*/ 3 h 74"/>
                <a:gd name="T30" fmla="*/ 31 w 54"/>
                <a:gd name="T31" fmla="*/ 0 h 74"/>
                <a:gd name="T32" fmla="*/ 26 w 54"/>
                <a:gd name="T33" fmla="*/ 0 h 74"/>
                <a:gd name="T34" fmla="*/ 20 w 54"/>
                <a:gd name="T35" fmla="*/ 0 h 74"/>
                <a:gd name="T36" fmla="*/ 15 w 54"/>
                <a:gd name="T37" fmla="*/ 3 h 74"/>
                <a:gd name="T38" fmla="*/ 10 w 54"/>
                <a:gd name="T39" fmla="*/ 6 h 74"/>
                <a:gd name="T40" fmla="*/ 7 w 54"/>
                <a:gd name="T41" fmla="*/ 8 h 74"/>
                <a:gd name="T42" fmla="*/ 2 w 54"/>
                <a:gd name="T43" fmla="*/ 14 h 74"/>
                <a:gd name="T44" fmla="*/ 0 w 54"/>
                <a:gd name="T45" fmla="*/ 22 h 74"/>
                <a:gd name="T46" fmla="*/ 0 w 54"/>
                <a:gd name="T47" fmla="*/ 28 h 74"/>
                <a:gd name="T48" fmla="*/ 0 w 54"/>
                <a:gd name="T49" fmla="*/ 36 h 74"/>
                <a:gd name="T50" fmla="*/ 0 w 54"/>
                <a:gd name="T51" fmla="*/ 44 h 74"/>
                <a:gd name="T52" fmla="*/ 0 w 54"/>
                <a:gd name="T53" fmla="*/ 50 h 74"/>
                <a:gd name="T54" fmla="*/ 2 w 54"/>
                <a:gd name="T55" fmla="*/ 58 h 74"/>
                <a:gd name="T56" fmla="*/ 7 w 54"/>
                <a:gd name="T57" fmla="*/ 61 h 74"/>
                <a:gd name="T58" fmla="*/ 10 w 54"/>
                <a:gd name="T59" fmla="*/ 66 h 74"/>
                <a:gd name="T60" fmla="*/ 15 w 54"/>
                <a:gd name="T61" fmla="*/ 72 h 74"/>
                <a:gd name="T62" fmla="*/ 20 w 54"/>
                <a:gd name="T63" fmla="*/ 72 h 74"/>
                <a:gd name="T64" fmla="*/ 26 w 54"/>
                <a:gd name="T65" fmla="*/ 74 h 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4"/>
                <a:gd name="T100" fmla="*/ 0 h 74"/>
                <a:gd name="T101" fmla="*/ 54 w 54"/>
                <a:gd name="T102" fmla="*/ 74 h 7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4" h="74">
                  <a:moveTo>
                    <a:pt x="26" y="74"/>
                  </a:moveTo>
                  <a:lnTo>
                    <a:pt x="31" y="72"/>
                  </a:lnTo>
                  <a:lnTo>
                    <a:pt x="36" y="72"/>
                  </a:lnTo>
                  <a:lnTo>
                    <a:pt x="41" y="66"/>
                  </a:lnTo>
                  <a:lnTo>
                    <a:pt x="46" y="61"/>
                  </a:lnTo>
                  <a:lnTo>
                    <a:pt x="49" y="58"/>
                  </a:lnTo>
                  <a:lnTo>
                    <a:pt x="52" y="50"/>
                  </a:lnTo>
                  <a:lnTo>
                    <a:pt x="52" y="44"/>
                  </a:lnTo>
                  <a:lnTo>
                    <a:pt x="54" y="36"/>
                  </a:lnTo>
                  <a:lnTo>
                    <a:pt x="52" y="28"/>
                  </a:lnTo>
                  <a:lnTo>
                    <a:pt x="52" y="22"/>
                  </a:lnTo>
                  <a:lnTo>
                    <a:pt x="49" y="14"/>
                  </a:lnTo>
                  <a:lnTo>
                    <a:pt x="46" y="8"/>
                  </a:lnTo>
                  <a:lnTo>
                    <a:pt x="41" y="6"/>
                  </a:lnTo>
                  <a:lnTo>
                    <a:pt x="36" y="3"/>
                  </a:lnTo>
                  <a:lnTo>
                    <a:pt x="31" y="0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5" y="3"/>
                  </a:lnTo>
                  <a:lnTo>
                    <a:pt x="10" y="6"/>
                  </a:lnTo>
                  <a:lnTo>
                    <a:pt x="7" y="8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50"/>
                  </a:lnTo>
                  <a:lnTo>
                    <a:pt x="2" y="58"/>
                  </a:lnTo>
                  <a:lnTo>
                    <a:pt x="7" y="61"/>
                  </a:lnTo>
                  <a:lnTo>
                    <a:pt x="10" y="66"/>
                  </a:lnTo>
                  <a:lnTo>
                    <a:pt x="15" y="72"/>
                  </a:lnTo>
                  <a:lnTo>
                    <a:pt x="20" y="72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25" name="Freeform 168">
              <a:extLst>
                <a:ext uri="{FF2B5EF4-FFF2-40B4-BE49-F238E27FC236}">
                  <a16:creationId xmlns:a16="http://schemas.microsoft.com/office/drawing/2014/main" id="{8CFB073E-989B-4D9D-93AC-94CBCF235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" y="2927"/>
              <a:ext cx="309" cy="14"/>
            </a:xfrm>
            <a:custGeom>
              <a:avLst/>
              <a:gdLst>
                <a:gd name="T0" fmla="*/ 309 w 309"/>
                <a:gd name="T1" fmla="*/ 14 h 14"/>
                <a:gd name="T2" fmla="*/ 304 w 309"/>
                <a:gd name="T3" fmla="*/ 14 h 14"/>
                <a:gd name="T4" fmla="*/ 294 w 309"/>
                <a:gd name="T5" fmla="*/ 14 h 14"/>
                <a:gd name="T6" fmla="*/ 276 w 309"/>
                <a:gd name="T7" fmla="*/ 14 h 14"/>
                <a:gd name="T8" fmla="*/ 255 w 309"/>
                <a:gd name="T9" fmla="*/ 14 h 14"/>
                <a:gd name="T10" fmla="*/ 229 w 309"/>
                <a:gd name="T11" fmla="*/ 14 h 14"/>
                <a:gd name="T12" fmla="*/ 203 w 309"/>
                <a:gd name="T13" fmla="*/ 14 h 14"/>
                <a:gd name="T14" fmla="*/ 171 w 309"/>
                <a:gd name="T15" fmla="*/ 14 h 14"/>
                <a:gd name="T16" fmla="*/ 143 w 309"/>
                <a:gd name="T17" fmla="*/ 14 h 14"/>
                <a:gd name="T18" fmla="*/ 114 w 309"/>
                <a:gd name="T19" fmla="*/ 14 h 14"/>
                <a:gd name="T20" fmla="*/ 85 w 309"/>
                <a:gd name="T21" fmla="*/ 14 h 14"/>
                <a:gd name="T22" fmla="*/ 59 w 309"/>
                <a:gd name="T23" fmla="*/ 14 h 14"/>
                <a:gd name="T24" fmla="*/ 39 w 309"/>
                <a:gd name="T25" fmla="*/ 14 h 14"/>
                <a:gd name="T26" fmla="*/ 20 w 309"/>
                <a:gd name="T27" fmla="*/ 14 h 14"/>
                <a:gd name="T28" fmla="*/ 7 w 309"/>
                <a:gd name="T29" fmla="*/ 14 h 14"/>
                <a:gd name="T30" fmla="*/ 0 w 309"/>
                <a:gd name="T31" fmla="*/ 14 h 14"/>
                <a:gd name="T32" fmla="*/ 0 w 309"/>
                <a:gd name="T33" fmla="*/ 0 h 14"/>
                <a:gd name="T34" fmla="*/ 2 w 309"/>
                <a:gd name="T35" fmla="*/ 0 h 14"/>
                <a:gd name="T36" fmla="*/ 13 w 309"/>
                <a:gd name="T37" fmla="*/ 0 h 14"/>
                <a:gd name="T38" fmla="*/ 28 w 309"/>
                <a:gd name="T39" fmla="*/ 0 h 14"/>
                <a:gd name="T40" fmla="*/ 46 w 309"/>
                <a:gd name="T41" fmla="*/ 0 h 14"/>
                <a:gd name="T42" fmla="*/ 72 w 309"/>
                <a:gd name="T43" fmla="*/ 0 h 14"/>
                <a:gd name="T44" fmla="*/ 98 w 309"/>
                <a:gd name="T45" fmla="*/ 0 h 14"/>
                <a:gd name="T46" fmla="*/ 127 w 309"/>
                <a:gd name="T47" fmla="*/ 0 h 14"/>
                <a:gd name="T48" fmla="*/ 156 w 309"/>
                <a:gd name="T49" fmla="*/ 0 h 14"/>
                <a:gd name="T50" fmla="*/ 184 w 309"/>
                <a:gd name="T51" fmla="*/ 0 h 14"/>
                <a:gd name="T52" fmla="*/ 213 w 309"/>
                <a:gd name="T53" fmla="*/ 0 h 14"/>
                <a:gd name="T54" fmla="*/ 239 w 309"/>
                <a:gd name="T55" fmla="*/ 0 h 14"/>
                <a:gd name="T56" fmla="*/ 263 w 309"/>
                <a:gd name="T57" fmla="*/ 0 h 14"/>
                <a:gd name="T58" fmla="*/ 283 w 309"/>
                <a:gd name="T59" fmla="*/ 0 h 14"/>
                <a:gd name="T60" fmla="*/ 296 w 309"/>
                <a:gd name="T61" fmla="*/ 0 h 14"/>
                <a:gd name="T62" fmla="*/ 307 w 309"/>
                <a:gd name="T63" fmla="*/ 0 h 14"/>
                <a:gd name="T64" fmla="*/ 309 w 309"/>
                <a:gd name="T65" fmla="*/ 0 h 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09"/>
                <a:gd name="T100" fmla="*/ 0 h 14"/>
                <a:gd name="T101" fmla="*/ 309 w 309"/>
                <a:gd name="T102" fmla="*/ 14 h 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09" h="14">
                  <a:moveTo>
                    <a:pt x="309" y="14"/>
                  </a:moveTo>
                  <a:lnTo>
                    <a:pt x="309" y="14"/>
                  </a:lnTo>
                  <a:lnTo>
                    <a:pt x="304" y="14"/>
                  </a:lnTo>
                  <a:lnTo>
                    <a:pt x="299" y="14"/>
                  </a:lnTo>
                  <a:lnTo>
                    <a:pt x="294" y="14"/>
                  </a:lnTo>
                  <a:lnTo>
                    <a:pt x="283" y="14"/>
                  </a:lnTo>
                  <a:lnTo>
                    <a:pt x="276" y="14"/>
                  </a:lnTo>
                  <a:lnTo>
                    <a:pt x="265" y="14"/>
                  </a:lnTo>
                  <a:lnTo>
                    <a:pt x="255" y="14"/>
                  </a:lnTo>
                  <a:lnTo>
                    <a:pt x="242" y="14"/>
                  </a:lnTo>
                  <a:lnTo>
                    <a:pt x="229" y="14"/>
                  </a:lnTo>
                  <a:lnTo>
                    <a:pt x="216" y="14"/>
                  </a:lnTo>
                  <a:lnTo>
                    <a:pt x="203" y="14"/>
                  </a:lnTo>
                  <a:lnTo>
                    <a:pt x="187" y="14"/>
                  </a:lnTo>
                  <a:lnTo>
                    <a:pt x="171" y="14"/>
                  </a:lnTo>
                  <a:lnTo>
                    <a:pt x="158" y="14"/>
                  </a:lnTo>
                  <a:lnTo>
                    <a:pt x="143" y="14"/>
                  </a:lnTo>
                  <a:lnTo>
                    <a:pt x="127" y="14"/>
                  </a:lnTo>
                  <a:lnTo>
                    <a:pt x="114" y="14"/>
                  </a:lnTo>
                  <a:lnTo>
                    <a:pt x="98" y="14"/>
                  </a:lnTo>
                  <a:lnTo>
                    <a:pt x="85" y="14"/>
                  </a:lnTo>
                  <a:lnTo>
                    <a:pt x="72" y="14"/>
                  </a:lnTo>
                  <a:lnTo>
                    <a:pt x="59" y="14"/>
                  </a:lnTo>
                  <a:lnTo>
                    <a:pt x="49" y="14"/>
                  </a:lnTo>
                  <a:lnTo>
                    <a:pt x="39" y="14"/>
                  </a:lnTo>
                  <a:lnTo>
                    <a:pt x="28" y="14"/>
                  </a:lnTo>
                  <a:lnTo>
                    <a:pt x="20" y="14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2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59" y="0"/>
                  </a:lnTo>
                  <a:lnTo>
                    <a:pt x="72" y="0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0" y="0"/>
                  </a:lnTo>
                  <a:lnTo>
                    <a:pt x="156" y="0"/>
                  </a:lnTo>
                  <a:lnTo>
                    <a:pt x="169" y="0"/>
                  </a:lnTo>
                  <a:lnTo>
                    <a:pt x="184" y="0"/>
                  </a:lnTo>
                  <a:lnTo>
                    <a:pt x="197" y="0"/>
                  </a:lnTo>
                  <a:lnTo>
                    <a:pt x="213" y="0"/>
                  </a:lnTo>
                  <a:lnTo>
                    <a:pt x="226" y="0"/>
                  </a:lnTo>
                  <a:lnTo>
                    <a:pt x="239" y="0"/>
                  </a:lnTo>
                  <a:lnTo>
                    <a:pt x="250" y="0"/>
                  </a:lnTo>
                  <a:lnTo>
                    <a:pt x="263" y="0"/>
                  </a:lnTo>
                  <a:lnTo>
                    <a:pt x="273" y="0"/>
                  </a:lnTo>
                  <a:lnTo>
                    <a:pt x="283" y="0"/>
                  </a:lnTo>
                  <a:lnTo>
                    <a:pt x="291" y="0"/>
                  </a:lnTo>
                  <a:lnTo>
                    <a:pt x="296" y="0"/>
                  </a:lnTo>
                  <a:lnTo>
                    <a:pt x="304" y="0"/>
                  </a:lnTo>
                  <a:lnTo>
                    <a:pt x="307" y="0"/>
                  </a:lnTo>
                  <a:lnTo>
                    <a:pt x="309" y="0"/>
                  </a:lnTo>
                  <a:lnTo>
                    <a:pt x="309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26" name="Freeform 169">
              <a:extLst>
                <a:ext uri="{FF2B5EF4-FFF2-40B4-BE49-F238E27FC236}">
                  <a16:creationId xmlns:a16="http://schemas.microsoft.com/office/drawing/2014/main" id="{D6D86437-1122-4F33-BC49-7906689F7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" y="2629"/>
              <a:ext cx="680" cy="287"/>
            </a:xfrm>
            <a:custGeom>
              <a:avLst/>
              <a:gdLst>
                <a:gd name="T0" fmla="*/ 52 w 680"/>
                <a:gd name="T1" fmla="*/ 132 h 287"/>
                <a:gd name="T2" fmla="*/ 63 w 680"/>
                <a:gd name="T3" fmla="*/ 113 h 287"/>
                <a:gd name="T4" fmla="*/ 84 w 680"/>
                <a:gd name="T5" fmla="*/ 88 h 287"/>
                <a:gd name="T6" fmla="*/ 112 w 680"/>
                <a:gd name="T7" fmla="*/ 50 h 287"/>
                <a:gd name="T8" fmla="*/ 138 w 680"/>
                <a:gd name="T9" fmla="*/ 19 h 287"/>
                <a:gd name="T10" fmla="*/ 115 w 680"/>
                <a:gd name="T11" fmla="*/ 14 h 287"/>
                <a:gd name="T12" fmla="*/ 128 w 680"/>
                <a:gd name="T13" fmla="*/ 3 h 287"/>
                <a:gd name="T14" fmla="*/ 143 w 680"/>
                <a:gd name="T15" fmla="*/ 0 h 287"/>
                <a:gd name="T16" fmla="*/ 172 w 680"/>
                <a:gd name="T17" fmla="*/ 0 h 287"/>
                <a:gd name="T18" fmla="*/ 216 w 680"/>
                <a:gd name="T19" fmla="*/ 0 h 287"/>
                <a:gd name="T20" fmla="*/ 268 w 680"/>
                <a:gd name="T21" fmla="*/ 0 h 287"/>
                <a:gd name="T22" fmla="*/ 321 w 680"/>
                <a:gd name="T23" fmla="*/ 0 h 287"/>
                <a:gd name="T24" fmla="*/ 360 w 680"/>
                <a:gd name="T25" fmla="*/ 0 h 287"/>
                <a:gd name="T26" fmla="*/ 378 w 680"/>
                <a:gd name="T27" fmla="*/ 0 h 287"/>
                <a:gd name="T28" fmla="*/ 396 w 680"/>
                <a:gd name="T29" fmla="*/ 11 h 287"/>
                <a:gd name="T30" fmla="*/ 401 w 680"/>
                <a:gd name="T31" fmla="*/ 25 h 287"/>
                <a:gd name="T32" fmla="*/ 380 w 680"/>
                <a:gd name="T33" fmla="*/ 25 h 287"/>
                <a:gd name="T34" fmla="*/ 388 w 680"/>
                <a:gd name="T35" fmla="*/ 119 h 287"/>
                <a:gd name="T36" fmla="*/ 378 w 680"/>
                <a:gd name="T37" fmla="*/ 119 h 287"/>
                <a:gd name="T38" fmla="*/ 354 w 680"/>
                <a:gd name="T39" fmla="*/ 25 h 287"/>
                <a:gd name="T40" fmla="*/ 326 w 680"/>
                <a:gd name="T41" fmla="*/ 25 h 287"/>
                <a:gd name="T42" fmla="*/ 295 w 680"/>
                <a:gd name="T43" fmla="*/ 25 h 287"/>
                <a:gd name="T44" fmla="*/ 261 w 680"/>
                <a:gd name="T45" fmla="*/ 25 h 287"/>
                <a:gd name="T46" fmla="*/ 258 w 680"/>
                <a:gd name="T47" fmla="*/ 119 h 287"/>
                <a:gd name="T48" fmla="*/ 245 w 680"/>
                <a:gd name="T49" fmla="*/ 25 h 287"/>
                <a:gd name="T50" fmla="*/ 203 w 680"/>
                <a:gd name="T51" fmla="*/ 25 h 287"/>
                <a:gd name="T52" fmla="*/ 175 w 680"/>
                <a:gd name="T53" fmla="*/ 25 h 287"/>
                <a:gd name="T54" fmla="*/ 159 w 680"/>
                <a:gd name="T55" fmla="*/ 25 h 287"/>
                <a:gd name="T56" fmla="*/ 490 w 680"/>
                <a:gd name="T57" fmla="*/ 105 h 287"/>
                <a:gd name="T58" fmla="*/ 550 w 680"/>
                <a:gd name="T59" fmla="*/ 124 h 287"/>
                <a:gd name="T60" fmla="*/ 625 w 680"/>
                <a:gd name="T61" fmla="*/ 152 h 287"/>
                <a:gd name="T62" fmla="*/ 667 w 680"/>
                <a:gd name="T63" fmla="*/ 177 h 287"/>
                <a:gd name="T64" fmla="*/ 670 w 680"/>
                <a:gd name="T65" fmla="*/ 204 h 287"/>
                <a:gd name="T66" fmla="*/ 677 w 680"/>
                <a:gd name="T67" fmla="*/ 212 h 287"/>
                <a:gd name="T68" fmla="*/ 680 w 680"/>
                <a:gd name="T69" fmla="*/ 243 h 287"/>
                <a:gd name="T70" fmla="*/ 677 w 680"/>
                <a:gd name="T71" fmla="*/ 257 h 287"/>
                <a:gd name="T72" fmla="*/ 670 w 680"/>
                <a:gd name="T73" fmla="*/ 273 h 287"/>
                <a:gd name="T74" fmla="*/ 617 w 680"/>
                <a:gd name="T75" fmla="*/ 254 h 287"/>
                <a:gd name="T76" fmla="*/ 599 w 680"/>
                <a:gd name="T77" fmla="*/ 221 h 287"/>
                <a:gd name="T78" fmla="*/ 571 w 680"/>
                <a:gd name="T79" fmla="*/ 201 h 287"/>
                <a:gd name="T80" fmla="*/ 539 w 680"/>
                <a:gd name="T81" fmla="*/ 204 h 287"/>
                <a:gd name="T82" fmla="*/ 513 w 680"/>
                <a:gd name="T83" fmla="*/ 226 h 287"/>
                <a:gd name="T84" fmla="*/ 498 w 680"/>
                <a:gd name="T85" fmla="*/ 262 h 287"/>
                <a:gd name="T86" fmla="*/ 492 w 680"/>
                <a:gd name="T87" fmla="*/ 287 h 287"/>
                <a:gd name="T88" fmla="*/ 466 w 680"/>
                <a:gd name="T89" fmla="*/ 287 h 287"/>
                <a:gd name="T90" fmla="*/ 409 w 680"/>
                <a:gd name="T91" fmla="*/ 287 h 287"/>
                <a:gd name="T92" fmla="*/ 339 w 680"/>
                <a:gd name="T93" fmla="*/ 287 h 287"/>
                <a:gd name="T94" fmla="*/ 268 w 680"/>
                <a:gd name="T95" fmla="*/ 287 h 287"/>
                <a:gd name="T96" fmla="*/ 211 w 680"/>
                <a:gd name="T97" fmla="*/ 287 h 287"/>
                <a:gd name="T98" fmla="*/ 183 w 680"/>
                <a:gd name="T99" fmla="*/ 287 h 287"/>
                <a:gd name="T100" fmla="*/ 177 w 680"/>
                <a:gd name="T101" fmla="*/ 254 h 287"/>
                <a:gd name="T102" fmla="*/ 159 w 680"/>
                <a:gd name="T103" fmla="*/ 221 h 287"/>
                <a:gd name="T104" fmla="*/ 130 w 680"/>
                <a:gd name="T105" fmla="*/ 201 h 287"/>
                <a:gd name="T106" fmla="*/ 99 w 680"/>
                <a:gd name="T107" fmla="*/ 204 h 287"/>
                <a:gd name="T108" fmla="*/ 73 w 680"/>
                <a:gd name="T109" fmla="*/ 226 h 287"/>
                <a:gd name="T110" fmla="*/ 57 w 680"/>
                <a:gd name="T111" fmla="*/ 262 h 287"/>
                <a:gd name="T112" fmla="*/ 44 w 680"/>
                <a:gd name="T113" fmla="*/ 287 h 287"/>
                <a:gd name="T114" fmla="*/ 16 w 680"/>
                <a:gd name="T115" fmla="*/ 287 h 287"/>
                <a:gd name="T116" fmla="*/ 5 w 680"/>
                <a:gd name="T117" fmla="*/ 284 h 287"/>
                <a:gd name="T118" fmla="*/ 0 w 680"/>
                <a:gd name="T119" fmla="*/ 257 h 287"/>
                <a:gd name="T120" fmla="*/ 0 w 680"/>
                <a:gd name="T121" fmla="*/ 221 h 287"/>
                <a:gd name="T122" fmla="*/ 11 w 680"/>
                <a:gd name="T123" fmla="*/ 210 h 287"/>
                <a:gd name="T124" fmla="*/ 16 w 680"/>
                <a:gd name="T125" fmla="*/ 154 h 2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0"/>
                <a:gd name="T190" fmla="*/ 0 h 287"/>
                <a:gd name="T191" fmla="*/ 680 w 680"/>
                <a:gd name="T192" fmla="*/ 287 h 28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0" h="287">
                  <a:moveTo>
                    <a:pt x="47" y="154"/>
                  </a:moveTo>
                  <a:lnTo>
                    <a:pt x="50" y="149"/>
                  </a:lnTo>
                  <a:lnTo>
                    <a:pt x="50" y="143"/>
                  </a:lnTo>
                  <a:lnTo>
                    <a:pt x="50" y="138"/>
                  </a:lnTo>
                  <a:lnTo>
                    <a:pt x="52" y="132"/>
                  </a:lnTo>
                  <a:lnTo>
                    <a:pt x="55" y="130"/>
                  </a:lnTo>
                  <a:lnTo>
                    <a:pt x="57" y="124"/>
                  </a:lnTo>
                  <a:lnTo>
                    <a:pt x="57" y="119"/>
                  </a:lnTo>
                  <a:lnTo>
                    <a:pt x="63" y="113"/>
                  </a:lnTo>
                  <a:lnTo>
                    <a:pt x="65" y="110"/>
                  </a:lnTo>
                  <a:lnTo>
                    <a:pt x="68" y="105"/>
                  </a:lnTo>
                  <a:lnTo>
                    <a:pt x="73" y="99"/>
                  </a:lnTo>
                  <a:lnTo>
                    <a:pt x="78" y="94"/>
                  </a:lnTo>
                  <a:lnTo>
                    <a:pt x="84" y="88"/>
                  </a:lnTo>
                  <a:lnTo>
                    <a:pt x="89" y="80"/>
                  </a:lnTo>
                  <a:lnTo>
                    <a:pt x="94" y="74"/>
                  </a:lnTo>
                  <a:lnTo>
                    <a:pt x="99" y="66"/>
                  </a:lnTo>
                  <a:lnTo>
                    <a:pt x="107" y="58"/>
                  </a:lnTo>
                  <a:lnTo>
                    <a:pt x="112" y="50"/>
                  </a:lnTo>
                  <a:lnTo>
                    <a:pt x="117" y="44"/>
                  </a:lnTo>
                  <a:lnTo>
                    <a:pt x="123" y="36"/>
                  </a:lnTo>
                  <a:lnTo>
                    <a:pt x="128" y="30"/>
                  </a:lnTo>
                  <a:lnTo>
                    <a:pt x="133" y="25"/>
                  </a:lnTo>
                  <a:lnTo>
                    <a:pt x="138" y="19"/>
                  </a:lnTo>
                  <a:lnTo>
                    <a:pt x="112" y="19"/>
                  </a:lnTo>
                  <a:lnTo>
                    <a:pt x="112" y="17"/>
                  </a:lnTo>
                  <a:lnTo>
                    <a:pt x="115" y="17"/>
                  </a:lnTo>
                  <a:lnTo>
                    <a:pt x="115" y="14"/>
                  </a:lnTo>
                  <a:lnTo>
                    <a:pt x="117" y="11"/>
                  </a:lnTo>
                  <a:lnTo>
                    <a:pt x="120" y="8"/>
                  </a:lnTo>
                  <a:lnTo>
                    <a:pt x="123" y="5"/>
                  </a:lnTo>
                  <a:lnTo>
                    <a:pt x="125" y="3"/>
                  </a:lnTo>
                  <a:lnTo>
                    <a:pt x="128" y="3"/>
                  </a:lnTo>
                  <a:lnTo>
                    <a:pt x="130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41" y="0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4" y="0"/>
                  </a:lnTo>
                  <a:lnTo>
                    <a:pt x="172" y="0"/>
                  </a:lnTo>
                  <a:lnTo>
                    <a:pt x="180" y="0"/>
                  </a:lnTo>
                  <a:lnTo>
                    <a:pt x="188" y="0"/>
                  </a:lnTo>
                  <a:lnTo>
                    <a:pt x="198" y="0"/>
                  </a:lnTo>
                  <a:lnTo>
                    <a:pt x="206" y="0"/>
                  </a:lnTo>
                  <a:lnTo>
                    <a:pt x="216" y="0"/>
                  </a:lnTo>
                  <a:lnTo>
                    <a:pt x="227" y="0"/>
                  </a:lnTo>
                  <a:lnTo>
                    <a:pt x="237" y="0"/>
                  </a:lnTo>
                  <a:lnTo>
                    <a:pt x="248" y="0"/>
                  </a:lnTo>
                  <a:lnTo>
                    <a:pt x="258" y="0"/>
                  </a:lnTo>
                  <a:lnTo>
                    <a:pt x="268" y="0"/>
                  </a:lnTo>
                  <a:lnTo>
                    <a:pt x="281" y="0"/>
                  </a:lnTo>
                  <a:lnTo>
                    <a:pt x="292" y="0"/>
                  </a:lnTo>
                  <a:lnTo>
                    <a:pt x="300" y="0"/>
                  </a:lnTo>
                  <a:lnTo>
                    <a:pt x="310" y="0"/>
                  </a:lnTo>
                  <a:lnTo>
                    <a:pt x="321" y="0"/>
                  </a:lnTo>
                  <a:lnTo>
                    <a:pt x="328" y="0"/>
                  </a:lnTo>
                  <a:lnTo>
                    <a:pt x="339" y="0"/>
                  </a:lnTo>
                  <a:lnTo>
                    <a:pt x="347" y="0"/>
                  </a:lnTo>
                  <a:lnTo>
                    <a:pt x="352" y="0"/>
                  </a:lnTo>
                  <a:lnTo>
                    <a:pt x="360" y="0"/>
                  </a:lnTo>
                  <a:lnTo>
                    <a:pt x="365" y="0"/>
                  </a:lnTo>
                  <a:lnTo>
                    <a:pt x="370" y="0"/>
                  </a:lnTo>
                  <a:lnTo>
                    <a:pt x="373" y="0"/>
                  </a:lnTo>
                  <a:lnTo>
                    <a:pt x="375" y="0"/>
                  </a:lnTo>
                  <a:lnTo>
                    <a:pt x="378" y="0"/>
                  </a:lnTo>
                  <a:lnTo>
                    <a:pt x="380" y="0"/>
                  </a:lnTo>
                  <a:lnTo>
                    <a:pt x="383" y="3"/>
                  </a:lnTo>
                  <a:lnTo>
                    <a:pt x="388" y="5"/>
                  </a:lnTo>
                  <a:lnTo>
                    <a:pt x="391" y="8"/>
                  </a:lnTo>
                  <a:lnTo>
                    <a:pt x="396" y="11"/>
                  </a:lnTo>
                  <a:lnTo>
                    <a:pt x="399" y="17"/>
                  </a:lnTo>
                  <a:lnTo>
                    <a:pt x="401" y="19"/>
                  </a:lnTo>
                  <a:lnTo>
                    <a:pt x="404" y="25"/>
                  </a:lnTo>
                  <a:lnTo>
                    <a:pt x="401" y="25"/>
                  </a:lnTo>
                  <a:lnTo>
                    <a:pt x="399" y="25"/>
                  </a:lnTo>
                  <a:lnTo>
                    <a:pt x="393" y="25"/>
                  </a:lnTo>
                  <a:lnTo>
                    <a:pt x="391" y="25"/>
                  </a:lnTo>
                  <a:lnTo>
                    <a:pt x="386" y="25"/>
                  </a:lnTo>
                  <a:lnTo>
                    <a:pt x="380" y="25"/>
                  </a:lnTo>
                  <a:lnTo>
                    <a:pt x="378" y="25"/>
                  </a:lnTo>
                  <a:lnTo>
                    <a:pt x="453" y="116"/>
                  </a:lnTo>
                  <a:lnTo>
                    <a:pt x="438" y="119"/>
                  </a:lnTo>
                  <a:lnTo>
                    <a:pt x="378" y="44"/>
                  </a:lnTo>
                  <a:lnTo>
                    <a:pt x="388" y="119"/>
                  </a:lnTo>
                  <a:lnTo>
                    <a:pt x="386" y="119"/>
                  </a:lnTo>
                  <a:lnTo>
                    <a:pt x="383" y="119"/>
                  </a:lnTo>
                  <a:lnTo>
                    <a:pt x="380" y="119"/>
                  </a:lnTo>
                  <a:lnTo>
                    <a:pt x="378" y="119"/>
                  </a:lnTo>
                  <a:lnTo>
                    <a:pt x="375" y="119"/>
                  </a:lnTo>
                  <a:lnTo>
                    <a:pt x="373" y="119"/>
                  </a:lnTo>
                  <a:lnTo>
                    <a:pt x="362" y="25"/>
                  </a:lnTo>
                  <a:lnTo>
                    <a:pt x="354" y="25"/>
                  </a:lnTo>
                  <a:lnTo>
                    <a:pt x="349" y="25"/>
                  </a:lnTo>
                  <a:lnTo>
                    <a:pt x="344" y="25"/>
                  </a:lnTo>
                  <a:lnTo>
                    <a:pt x="339" y="25"/>
                  </a:lnTo>
                  <a:lnTo>
                    <a:pt x="334" y="25"/>
                  </a:lnTo>
                  <a:lnTo>
                    <a:pt x="326" y="25"/>
                  </a:lnTo>
                  <a:lnTo>
                    <a:pt x="321" y="25"/>
                  </a:lnTo>
                  <a:lnTo>
                    <a:pt x="315" y="25"/>
                  </a:lnTo>
                  <a:lnTo>
                    <a:pt x="308" y="25"/>
                  </a:lnTo>
                  <a:lnTo>
                    <a:pt x="302" y="25"/>
                  </a:lnTo>
                  <a:lnTo>
                    <a:pt x="295" y="25"/>
                  </a:lnTo>
                  <a:lnTo>
                    <a:pt x="289" y="25"/>
                  </a:lnTo>
                  <a:lnTo>
                    <a:pt x="281" y="25"/>
                  </a:lnTo>
                  <a:lnTo>
                    <a:pt x="276" y="25"/>
                  </a:lnTo>
                  <a:lnTo>
                    <a:pt x="268" y="25"/>
                  </a:lnTo>
                  <a:lnTo>
                    <a:pt x="261" y="25"/>
                  </a:lnTo>
                  <a:lnTo>
                    <a:pt x="266" y="119"/>
                  </a:lnTo>
                  <a:lnTo>
                    <a:pt x="263" y="119"/>
                  </a:lnTo>
                  <a:lnTo>
                    <a:pt x="261" y="119"/>
                  </a:lnTo>
                  <a:lnTo>
                    <a:pt x="258" y="119"/>
                  </a:lnTo>
                  <a:lnTo>
                    <a:pt x="255" y="119"/>
                  </a:lnTo>
                  <a:lnTo>
                    <a:pt x="253" y="119"/>
                  </a:lnTo>
                  <a:lnTo>
                    <a:pt x="250" y="119"/>
                  </a:lnTo>
                  <a:lnTo>
                    <a:pt x="245" y="25"/>
                  </a:lnTo>
                  <a:lnTo>
                    <a:pt x="237" y="25"/>
                  </a:lnTo>
                  <a:lnTo>
                    <a:pt x="229" y="25"/>
                  </a:lnTo>
                  <a:lnTo>
                    <a:pt x="219" y="25"/>
                  </a:lnTo>
                  <a:lnTo>
                    <a:pt x="211" y="25"/>
                  </a:lnTo>
                  <a:lnTo>
                    <a:pt x="203" y="25"/>
                  </a:lnTo>
                  <a:lnTo>
                    <a:pt x="198" y="25"/>
                  </a:lnTo>
                  <a:lnTo>
                    <a:pt x="190" y="25"/>
                  </a:lnTo>
                  <a:lnTo>
                    <a:pt x="185" y="25"/>
                  </a:lnTo>
                  <a:lnTo>
                    <a:pt x="180" y="25"/>
                  </a:lnTo>
                  <a:lnTo>
                    <a:pt x="175" y="25"/>
                  </a:lnTo>
                  <a:lnTo>
                    <a:pt x="169" y="25"/>
                  </a:lnTo>
                  <a:lnTo>
                    <a:pt x="167" y="25"/>
                  </a:lnTo>
                  <a:lnTo>
                    <a:pt x="162" y="25"/>
                  </a:lnTo>
                  <a:lnTo>
                    <a:pt x="159" y="25"/>
                  </a:lnTo>
                  <a:lnTo>
                    <a:pt x="99" y="119"/>
                  </a:lnTo>
                  <a:lnTo>
                    <a:pt x="438" y="119"/>
                  </a:lnTo>
                  <a:lnTo>
                    <a:pt x="485" y="105"/>
                  </a:lnTo>
                  <a:lnTo>
                    <a:pt x="490" y="105"/>
                  </a:lnTo>
                  <a:lnTo>
                    <a:pt x="498" y="108"/>
                  </a:lnTo>
                  <a:lnTo>
                    <a:pt x="508" y="113"/>
                  </a:lnTo>
                  <a:lnTo>
                    <a:pt x="521" y="116"/>
                  </a:lnTo>
                  <a:lnTo>
                    <a:pt x="534" y="121"/>
                  </a:lnTo>
                  <a:lnTo>
                    <a:pt x="550" y="124"/>
                  </a:lnTo>
                  <a:lnTo>
                    <a:pt x="565" y="130"/>
                  </a:lnTo>
                  <a:lnTo>
                    <a:pt x="581" y="135"/>
                  </a:lnTo>
                  <a:lnTo>
                    <a:pt x="597" y="141"/>
                  </a:lnTo>
                  <a:lnTo>
                    <a:pt x="610" y="146"/>
                  </a:lnTo>
                  <a:lnTo>
                    <a:pt x="625" y="152"/>
                  </a:lnTo>
                  <a:lnTo>
                    <a:pt x="636" y="157"/>
                  </a:lnTo>
                  <a:lnTo>
                    <a:pt x="649" y="163"/>
                  </a:lnTo>
                  <a:lnTo>
                    <a:pt x="657" y="168"/>
                  </a:lnTo>
                  <a:lnTo>
                    <a:pt x="662" y="174"/>
                  </a:lnTo>
                  <a:lnTo>
                    <a:pt x="667" y="177"/>
                  </a:lnTo>
                  <a:lnTo>
                    <a:pt x="667" y="185"/>
                  </a:lnTo>
                  <a:lnTo>
                    <a:pt x="667" y="193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70" y="204"/>
                  </a:lnTo>
                  <a:lnTo>
                    <a:pt x="672" y="204"/>
                  </a:lnTo>
                  <a:lnTo>
                    <a:pt x="675" y="204"/>
                  </a:lnTo>
                  <a:lnTo>
                    <a:pt x="675" y="207"/>
                  </a:lnTo>
                  <a:lnTo>
                    <a:pt x="677" y="210"/>
                  </a:lnTo>
                  <a:lnTo>
                    <a:pt x="677" y="212"/>
                  </a:lnTo>
                  <a:lnTo>
                    <a:pt x="680" y="218"/>
                  </a:lnTo>
                  <a:lnTo>
                    <a:pt x="680" y="223"/>
                  </a:lnTo>
                  <a:lnTo>
                    <a:pt x="680" y="234"/>
                  </a:lnTo>
                  <a:lnTo>
                    <a:pt x="680" y="240"/>
                  </a:lnTo>
                  <a:lnTo>
                    <a:pt x="680" y="243"/>
                  </a:lnTo>
                  <a:lnTo>
                    <a:pt x="680" y="245"/>
                  </a:lnTo>
                  <a:lnTo>
                    <a:pt x="680" y="248"/>
                  </a:lnTo>
                  <a:lnTo>
                    <a:pt x="680" y="251"/>
                  </a:lnTo>
                  <a:lnTo>
                    <a:pt x="677" y="254"/>
                  </a:lnTo>
                  <a:lnTo>
                    <a:pt x="677" y="257"/>
                  </a:lnTo>
                  <a:lnTo>
                    <a:pt x="675" y="259"/>
                  </a:lnTo>
                  <a:lnTo>
                    <a:pt x="672" y="259"/>
                  </a:lnTo>
                  <a:lnTo>
                    <a:pt x="670" y="262"/>
                  </a:lnTo>
                  <a:lnTo>
                    <a:pt x="670" y="273"/>
                  </a:lnTo>
                  <a:lnTo>
                    <a:pt x="623" y="287"/>
                  </a:lnTo>
                  <a:lnTo>
                    <a:pt x="620" y="279"/>
                  </a:lnTo>
                  <a:lnTo>
                    <a:pt x="620" y="270"/>
                  </a:lnTo>
                  <a:lnTo>
                    <a:pt x="617" y="262"/>
                  </a:lnTo>
                  <a:lnTo>
                    <a:pt x="617" y="254"/>
                  </a:lnTo>
                  <a:lnTo>
                    <a:pt x="615" y="245"/>
                  </a:lnTo>
                  <a:lnTo>
                    <a:pt x="610" y="240"/>
                  </a:lnTo>
                  <a:lnTo>
                    <a:pt x="607" y="232"/>
                  </a:lnTo>
                  <a:lnTo>
                    <a:pt x="602" y="226"/>
                  </a:lnTo>
                  <a:lnTo>
                    <a:pt x="599" y="221"/>
                  </a:lnTo>
                  <a:lnTo>
                    <a:pt x="594" y="215"/>
                  </a:lnTo>
                  <a:lnTo>
                    <a:pt x="589" y="212"/>
                  </a:lnTo>
                  <a:lnTo>
                    <a:pt x="584" y="207"/>
                  </a:lnTo>
                  <a:lnTo>
                    <a:pt x="576" y="204"/>
                  </a:lnTo>
                  <a:lnTo>
                    <a:pt x="571" y="201"/>
                  </a:lnTo>
                  <a:lnTo>
                    <a:pt x="565" y="201"/>
                  </a:lnTo>
                  <a:lnTo>
                    <a:pt x="558" y="201"/>
                  </a:lnTo>
                  <a:lnTo>
                    <a:pt x="552" y="201"/>
                  </a:lnTo>
                  <a:lnTo>
                    <a:pt x="545" y="201"/>
                  </a:lnTo>
                  <a:lnTo>
                    <a:pt x="539" y="204"/>
                  </a:lnTo>
                  <a:lnTo>
                    <a:pt x="534" y="207"/>
                  </a:lnTo>
                  <a:lnTo>
                    <a:pt x="529" y="212"/>
                  </a:lnTo>
                  <a:lnTo>
                    <a:pt x="524" y="215"/>
                  </a:lnTo>
                  <a:lnTo>
                    <a:pt x="518" y="221"/>
                  </a:lnTo>
                  <a:lnTo>
                    <a:pt x="513" y="226"/>
                  </a:lnTo>
                  <a:lnTo>
                    <a:pt x="508" y="232"/>
                  </a:lnTo>
                  <a:lnTo>
                    <a:pt x="505" y="240"/>
                  </a:lnTo>
                  <a:lnTo>
                    <a:pt x="503" y="245"/>
                  </a:lnTo>
                  <a:lnTo>
                    <a:pt x="500" y="254"/>
                  </a:lnTo>
                  <a:lnTo>
                    <a:pt x="498" y="262"/>
                  </a:lnTo>
                  <a:lnTo>
                    <a:pt x="495" y="270"/>
                  </a:lnTo>
                  <a:lnTo>
                    <a:pt x="495" y="279"/>
                  </a:lnTo>
                  <a:lnTo>
                    <a:pt x="495" y="287"/>
                  </a:lnTo>
                  <a:lnTo>
                    <a:pt x="492" y="287"/>
                  </a:lnTo>
                  <a:lnTo>
                    <a:pt x="490" y="287"/>
                  </a:lnTo>
                  <a:lnTo>
                    <a:pt x="487" y="287"/>
                  </a:lnTo>
                  <a:lnTo>
                    <a:pt x="479" y="287"/>
                  </a:lnTo>
                  <a:lnTo>
                    <a:pt x="474" y="287"/>
                  </a:lnTo>
                  <a:lnTo>
                    <a:pt x="466" y="287"/>
                  </a:lnTo>
                  <a:lnTo>
                    <a:pt x="456" y="287"/>
                  </a:lnTo>
                  <a:lnTo>
                    <a:pt x="446" y="287"/>
                  </a:lnTo>
                  <a:lnTo>
                    <a:pt x="433" y="287"/>
                  </a:lnTo>
                  <a:lnTo>
                    <a:pt x="422" y="287"/>
                  </a:lnTo>
                  <a:lnTo>
                    <a:pt x="409" y="287"/>
                  </a:lnTo>
                  <a:lnTo>
                    <a:pt x="396" y="287"/>
                  </a:lnTo>
                  <a:lnTo>
                    <a:pt x="380" y="287"/>
                  </a:lnTo>
                  <a:lnTo>
                    <a:pt x="367" y="287"/>
                  </a:lnTo>
                  <a:lnTo>
                    <a:pt x="352" y="287"/>
                  </a:lnTo>
                  <a:lnTo>
                    <a:pt x="339" y="287"/>
                  </a:lnTo>
                  <a:lnTo>
                    <a:pt x="323" y="287"/>
                  </a:lnTo>
                  <a:lnTo>
                    <a:pt x="310" y="287"/>
                  </a:lnTo>
                  <a:lnTo>
                    <a:pt x="295" y="287"/>
                  </a:lnTo>
                  <a:lnTo>
                    <a:pt x="281" y="287"/>
                  </a:lnTo>
                  <a:lnTo>
                    <a:pt x="268" y="287"/>
                  </a:lnTo>
                  <a:lnTo>
                    <a:pt x="255" y="287"/>
                  </a:lnTo>
                  <a:lnTo>
                    <a:pt x="242" y="287"/>
                  </a:lnTo>
                  <a:lnTo>
                    <a:pt x="229" y="287"/>
                  </a:lnTo>
                  <a:lnTo>
                    <a:pt x="219" y="287"/>
                  </a:lnTo>
                  <a:lnTo>
                    <a:pt x="211" y="287"/>
                  </a:lnTo>
                  <a:lnTo>
                    <a:pt x="203" y="287"/>
                  </a:lnTo>
                  <a:lnTo>
                    <a:pt x="196" y="287"/>
                  </a:lnTo>
                  <a:lnTo>
                    <a:pt x="190" y="287"/>
                  </a:lnTo>
                  <a:lnTo>
                    <a:pt x="185" y="287"/>
                  </a:lnTo>
                  <a:lnTo>
                    <a:pt x="183" y="287"/>
                  </a:lnTo>
                  <a:lnTo>
                    <a:pt x="183" y="279"/>
                  </a:lnTo>
                  <a:lnTo>
                    <a:pt x="180" y="270"/>
                  </a:lnTo>
                  <a:lnTo>
                    <a:pt x="180" y="262"/>
                  </a:lnTo>
                  <a:lnTo>
                    <a:pt x="177" y="254"/>
                  </a:lnTo>
                  <a:lnTo>
                    <a:pt x="175" y="245"/>
                  </a:lnTo>
                  <a:lnTo>
                    <a:pt x="172" y="240"/>
                  </a:lnTo>
                  <a:lnTo>
                    <a:pt x="167" y="232"/>
                  </a:lnTo>
                  <a:lnTo>
                    <a:pt x="164" y="226"/>
                  </a:lnTo>
                  <a:lnTo>
                    <a:pt x="159" y="221"/>
                  </a:lnTo>
                  <a:lnTo>
                    <a:pt x="154" y="215"/>
                  </a:lnTo>
                  <a:lnTo>
                    <a:pt x="149" y="212"/>
                  </a:lnTo>
                  <a:lnTo>
                    <a:pt x="143" y="207"/>
                  </a:lnTo>
                  <a:lnTo>
                    <a:pt x="138" y="204"/>
                  </a:lnTo>
                  <a:lnTo>
                    <a:pt x="130" y="201"/>
                  </a:lnTo>
                  <a:lnTo>
                    <a:pt x="125" y="201"/>
                  </a:lnTo>
                  <a:lnTo>
                    <a:pt x="117" y="201"/>
                  </a:lnTo>
                  <a:lnTo>
                    <a:pt x="112" y="201"/>
                  </a:lnTo>
                  <a:lnTo>
                    <a:pt x="104" y="201"/>
                  </a:lnTo>
                  <a:lnTo>
                    <a:pt x="99" y="204"/>
                  </a:lnTo>
                  <a:lnTo>
                    <a:pt x="94" y="207"/>
                  </a:lnTo>
                  <a:lnTo>
                    <a:pt x="89" y="212"/>
                  </a:lnTo>
                  <a:lnTo>
                    <a:pt x="84" y="215"/>
                  </a:lnTo>
                  <a:lnTo>
                    <a:pt x="78" y="221"/>
                  </a:lnTo>
                  <a:lnTo>
                    <a:pt x="73" y="226"/>
                  </a:lnTo>
                  <a:lnTo>
                    <a:pt x="71" y="232"/>
                  </a:lnTo>
                  <a:lnTo>
                    <a:pt x="65" y="240"/>
                  </a:lnTo>
                  <a:lnTo>
                    <a:pt x="63" y="245"/>
                  </a:lnTo>
                  <a:lnTo>
                    <a:pt x="60" y="254"/>
                  </a:lnTo>
                  <a:lnTo>
                    <a:pt x="57" y="262"/>
                  </a:lnTo>
                  <a:lnTo>
                    <a:pt x="57" y="270"/>
                  </a:lnTo>
                  <a:lnTo>
                    <a:pt x="55" y="279"/>
                  </a:lnTo>
                  <a:lnTo>
                    <a:pt x="55" y="287"/>
                  </a:lnTo>
                  <a:lnTo>
                    <a:pt x="50" y="287"/>
                  </a:lnTo>
                  <a:lnTo>
                    <a:pt x="44" y="287"/>
                  </a:lnTo>
                  <a:lnTo>
                    <a:pt x="39" y="287"/>
                  </a:lnTo>
                  <a:lnTo>
                    <a:pt x="31" y="287"/>
                  </a:lnTo>
                  <a:lnTo>
                    <a:pt x="26" y="287"/>
                  </a:lnTo>
                  <a:lnTo>
                    <a:pt x="21" y="287"/>
                  </a:lnTo>
                  <a:lnTo>
                    <a:pt x="16" y="287"/>
                  </a:lnTo>
                  <a:lnTo>
                    <a:pt x="13" y="287"/>
                  </a:lnTo>
                  <a:lnTo>
                    <a:pt x="11" y="287"/>
                  </a:lnTo>
                  <a:lnTo>
                    <a:pt x="8" y="287"/>
                  </a:lnTo>
                  <a:lnTo>
                    <a:pt x="5" y="284"/>
                  </a:lnTo>
                  <a:lnTo>
                    <a:pt x="3" y="281"/>
                  </a:lnTo>
                  <a:lnTo>
                    <a:pt x="3" y="279"/>
                  </a:lnTo>
                  <a:lnTo>
                    <a:pt x="0" y="273"/>
                  </a:lnTo>
                  <a:lnTo>
                    <a:pt x="0" y="268"/>
                  </a:lnTo>
                  <a:lnTo>
                    <a:pt x="0" y="257"/>
                  </a:lnTo>
                  <a:lnTo>
                    <a:pt x="0" y="248"/>
                  </a:lnTo>
                  <a:lnTo>
                    <a:pt x="0" y="237"/>
                  </a:lnTo>
                  <a:lnTo>
                    <a:pt x="0" y="229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3" y="218"/>
                  </a:lnTo>
                  <a:lnTo>
                    <a:pt x="3" y="215"/>
                  </a:lnTo>
                  <a:lnTo>
                    <a:pt x="5" y="212"/>
                  </a:lnTo>
                  <a:lnTo>
                    <a:pt x="8" y="210"/>
                  </a:lnTo>
                  <a:lnTo>
                    <a:pt x="11" y="210"/>
                  </a:lnTo>
                  <a:lnTo>
                    <a:pt x="16" y="210"/>
                  </a:lnTo>
                  <a:lnTo>
                    <a:pt x="16" y="196"/>
                  </a:lnTo>
                  <a:lnTo>
                    <a:pt x="16" y="182"/>
                  </a:lnTo>
                  <a:lnTo>
                    <a:pt x="16" y="165"/>
                  </a:lnTo>
                  <a:lnTo>
                    <a:pt x="16" y="154"/>
                  </a:lnTo>
                  <a:lnTo>
                    <a:pt x="4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27" name="Freeform 170">
              <a:extLst>
                <a:ext uri="{FF2B5EF4-FFF2-40B4-BE49-F238E27FC236}">
                  <a16:creationId xmlns:a16="http://schemas.microsoft.com/office/drawing/2014/main" id="{DA62CE6E-AC4B-49C1-8D44-D63D919F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" y="2654"/>
              <a:ext cx="89" cy="83"/>
            </a:xfrm>
            <a:custGeom>
              <a:avLst/>
              <a:gdLst>
                <a:gd name="T0" fmla="*/ 8 w 89"/>
                <a:gd name="T1" fmla="*/ 0 h 83"/>
                <a:gd name="T2" fmla="*/ 0 w 89"/>
                <a:gd name="T3" fmla="*/ 0 h 83"/>
                <a:gd name="T4" fmla="*/ 83 w 89"/>
                <a:gd name="T5" fmla="*/ 83 h 83"/>
                <a:gd name="T6" fmla="*/ 89 w 89"/>
                <a:gd name="T7" fmla="*/ 80 h 83"/>
                <a:gd name="T8" fmla="*/ 8 w 89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"/>
                <a:gd name="T16" fmla="*/ 0 h 83"/>
                <a:gd name="T17" fmla="*/ 89 w 89"/>
                <a:gd name="T18" fmla="*/ 83 h 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" h="83">
                  <a:moveTo>
                    <a:pt x="8" y="0"/>
                  </a:moveTo>
                  <a:lnTo>
                    <a:pt x="0" y="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28" name="Freeform 171">
              <a:extLst>
                <a:ext uri="{FF2B5EF4-FFF2-40B4-BE49-F238E27FC236}">
                  <a16:creationId xmlns:a16="http://schemas.microsoft.com/office/drawing/2014/main" id="{458EFE24-BDDC-4AF5-AB21-295DC73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2657"/>
              <a:ext cx="107" cy="115"/>
            </a:xfrm>
            <a:custGeom>
              <a:avLst/>
              <a:gdLst>
                <a:gd name="T0" fmla="*/ 107 w 107"/>
                <a:gd name="T1" fmla="*/ 0 h 115"/>
                <a:gd name="T2" fmla="*/ 91 w 107"/>
                <a:gd name="T3" fmla="*/ 0 h 115"/>
                <a:gd name="T4" fmla="*/ 88 w 107"/>
                <a:gd name="T5" fmla="*/ 5 h 115"/>
                <a:gd name="T6" fmla="*/ 83 w 107"/>
                <a:gd name="T7" fmla="*/ 11 h 115"/>
                <a:gd name="T8" fmla="*/ 78 w 107"/>
                <a:gd name="T9" fmla="*/ 16 h 115"/>
                <a:gd name="T10" fmla="*/ 70 w 107"/>
                <a:gd name="T11" fmla="*/ 22 h 115"/>
                <a:gd name="T12" fmla="*/ 65 w 107"/>
                <a:gd name="T13" fmla="*/ 30 h 115"/>
                <a:gd name="T14" fmla="*/ 60 w 107"/>
                <a:gd name="T15" fmla="*/ 35 h 115"/>
                <a:gd name="T16" fmla="*/ 52 w 107"/>
                <a:gd name="T17" fmla="*/ 44 h 115"/>
                <a:gd name="T18" fmla="*/ 47 w 107"/>
                <a:gd name="T19" fmla="*/ 49 h 115"/>
                <a:gd name="T20" fmla="*/ 41 w 107"/>
                <a:gd name="T21" fmla="*/ 55 h 115"/>
                <a:gd name="T22" fmla="*/ 36 w 107"/>
                <a:gd name="T23" fmla="*/ 60 h 115"/>
                <a:gd name="T24" fmla="*/ 28 w 107"/>
                <a:gd name="T25" fmla="*/ 69 h 115"/>
                <a:gd name="T26" fmla="*/ 26 w 107"/>
                <a:gd name="T27" fmla="*/ 74 h 115"/>
                <a:gd name="T28" fmla="*/ 21 w 107"/>
                <a:gd name="T29" fmla="*/ 77 h 115"/>
                <a:gd name="T30" fmla="*/ 18 w 107"/>
                <a:gd name="T31" fmla="*/ 82 h 115"/>
                <a:gd name="T32" fmla="*/ 15 w 107"/>
                <a:gd name="T33" fmla="*/ 85 h 115"/>
                <a:gd name="T34" fmla="*/ 13 w 107"/>
                <a:gd name="T35" fmla="*/ 85 h 115"/>
                <a:gd name="T36" fmla="*/ 13 w 107"/>
                <a:gd name="T37" fmla="*/ 88 h 115"/>
                <a:gd name="T38" fmla="*/ 10 w 107"/>
                <a:gd name="T39" fmla="*/ 91 h 115"/>
                <a:gd name="T40" fmla="*/ 8 w 107"/>
                <a:gd name="T41" fmla="*/ 93 h 115"/>
                <a:gd name="T42" fmla="*/ 5 w 107"/>
                <a:gd name="T43" fmla="*/ 99 h 115"/>
                <a:gd name="T44" fmla="*/ 5 w 107"/>
                <a:gd name="T45" fmla="*/ 102 h 115"/>
                <a:gd name="T46" fmla="*/ 2 w 107"/>
                <a:gd name="T47" fmla="*/ 107 h 115"/>
                <a:gd name="T48" fmla="*/ 2 w 107"/>
                <a:gd name="T49" fmla="*/ 110 h 115"/>
                <a:gd name="T50" fmla="*/ 0 w 107"/>
                <a:gd name="T51" fmla="*/ 115 h 115"/>
                <a:gd name="T52" fmla="*/ 23 w 107"/>
                <a:gd name="T53" fmla="*/ 115 h 115"/>
                <a:gd name="T54" fmla="*/ 26 w 107"/>
                <a:gd name="T55" fmla="*/ 110 h 115"/>
                <a:gd name="T56" fmla="*/ 28 w 107"/>
                <a:gd name="T57" fmla="*/ 107 h 115"/>
                <a:gd name="T58" fmla="*/ 28 w 107"/>
                <a:gd name="T59" fmla="*/ 102 h 115"/>
                <a:gd name="T60" fmla="*/ 31 w 107"/>
                <a:gd name="T61" fmla="*/ 99 h 115"/>
                <a:gd name="T62" fmla="*/ 34 w 107"/>
                <a:gd name="T63" fmla="*/ 93 h 115"/>
                <a:gd name="T64" fmla="*/ 34 w 107"/>
                <a:gd name="T65" fmla="*/ 91 h 115"/>
                <a:gd name="T66" fmla="*/ 36 w 107"/>
                <a:gd name="T67" fmla="*/ 88 h 115"/>
                <a:gd name="T68" fmla="*/ 36 w 107"/>
                <a:gd name="T69" fmla="*/ 85 h 115"/>
                <a:gd name="T70" fmla="*/ 39 w 107"/>
                <a:gd name="T71" fmla="*/ 85 h 115"/>
                <a:gd name="T72" fmla="*/ 41 w 107"/>
                <a:gd name="T73" fmla="*/ 82 h 115"/>
                <a:gd name="T74" fmla="*/ 44 w 107"/>
                <a:gd name="T75" fmla="*/ 77 h 115"/>
                <a:gd name="T76" fmla="*/ 47 w 107"/>
                <a:gd name="T77" fmla="*/ 74 h 115"/>
                <a:gd name="T78" fmla="*/ 52 w 107"/>
                <a:gd name="T79" fmla="*/ 69 h 115"/>
                <a:gd name="T80" fmla="*/ 57 w 107"/>
                <a:gd name="T81" fmla="*/ 60 h 115"/>
                <a:gd name="T82" fmla="*/ 62 w 107"/>
                <a:gd name="T83" fmla="*/ 55 h 115"/>
                <a:gd name="T84" fmla="*/ 68 w 107"/>
                <a:gd name="T85" fmla="*/ 49 h 115"/>
                <a:gd name="T86" fmla="*/ 70 w 107"/>
                <a:gd name="T87" fmla="*/ 44 h 115"/>
                <a:gd name="T88" fmla="*/ 78 w 107"/>
                <a:gd name="T89" fmla="*/ 35 h 115"/>
                <a:gd name="T90" fmla="*/ 83 w 107"/>
                <a:gd name="T91" fmla="*/ 30 h 115"/>
                <a:gd name="T92" fmla="*/ 88 w 107"/>
                <a:gd name="T93" fmla="*/ 22 h 115"/>
                <a:gd name="T94" fmla="*/ 94 w 107"/>
                <a:gd name="T95" fmla="*/ 16 h 115"/>
                <a:gd name="T96" fmla="*/ 99 w 107"/>
                <a:gd name="T97" fmla="*/ 11 h 115"/>
                <a:gd name="T98" fmla="*/ 101 w 107"/>
                <a:gd name="T99" fmla="*/ 5 h 115"/>
                <a:gd name="T100" fmla="*/ 107 w 107"/>
                <a:gd name="T101" fmla="*/ 0 h 11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7"/>
                <a:gd name="T154" fmla="*/ 0 h 115"/>
                <a:gd name="T155" fmla="*/ 107 w 107"/>
                <a:gd name="T156" fmla="*/ 115 h 11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7" h="115">
                  <a:moveTo>
                    <a:pt x="107" y="0"/>
                  </a:moveTo>
                  <a:lnTo>
                    <a:pt x="91" y="0"/>
                  </a:lnTo>
                  <a:lnTo>
                    <a:pt x="88" y="5"/>
                  </a:lnTo>
                  <a:lnTo>
                    <a:pt x="83" y="11"/>
                  </a:lnTo>
                  <a:lnTo>
                    <a:pt x="78" y="16"/>
                  </a:lnTo>
                  <a:lnTo>
                    <a:pt x="70" y="22"/>
                  </a:lnTo>
                  <a:lnTo>
                    <a:pt x="65" y="30"/>
                  </a:lnTo>
                  <a:lnTo>
                    <a:pt x="60" y="35"/>
                  </a:lnTo>
                  <a:lnTo>
                    <a:pt x="52" y="44"/>
                  </a:lnTo>
                  <a:lnTo>
                    <a:pt x="47" y="49"/>
                  </a:lnTo>
                  <a:lnTo>
                    <a:pt x="41" y="55"/>
                  </a:lnTo>
                  <a:lnTo>
                    <a:pt x="36" y="60"/>
                  </a:lnTo>
                  <a:lnTo>
                    <a:pt x="28" y="69"/>
                  </a:lnTo>
                  <a:lnTo>
                    <a:pt x="26" y="74"/>
                  </a:lnTo>
                  <a:lnTo>
                    <a:pt x="21" y="77"/>
                  </a:lnTo>
                  <a:lnTo>
                    <a:pt x="18" y="82"/>
                  </a:lnTo>
                  <a:lnTo>
                    <a:pt x="15" y="85"/>
                  </a:lnTo>
                  <a:lnTo>
                    <a:pt x="13" y="85"/>
                  </a:lnTo>
                  <a:lnTo>
                    <a:pt x="13" y="88"/>
                  </a:lnTo>
                  <a:lnTo>
                    <a:pt x="10" y="91"/>
                  </a:lnTo>
                  <a:lnTo>
                    <a:pt x="8" y="93"/>
                  </a:lnTo>
                  <a:lnTo>
                    <a:pt x="5" y="99"/>
                  </a:lnTo>
                  <a:lnTo>
                    <a:pt x="5" y="102"/>
                  </a:lnTo>
                  <a:lnTo>
                    <a:pt x="2" y="107"/>
                  </a:lnTo>
                  <a:lnTo>
                    <a:pt x="2" y="110"/>
                  </a:lnTo>
                  <a:lnTo>
                    <a:pt x="0" y="115"/>
                  </a:lnTo>
                  <a:lnTo>
                    <a:pt x="23" y="115"/>
                  </a:lnTo>
                  <a:lnTo>
                    <a:pt x="26" y="110"/>
                  </a:lnTo>
                  <a:lnTo>
                    <a:pt x="28" y="107"/>
                  </a:lnTo>
                  <a:lnTo>
                    <a:pt x="28" y="102"/>
                  </a:lnTo>
                  <a:lnTo>
                    <a:pt x="31" y="99"/>
                  </a:lnTo>
                  <a:lnTo>
                    <a:pt x="34" y="93"/>
                  </a:lnTo>
                  <a:lnTo>
                    <a:pt x="34" y="91"/>
                  </a:lnTo>
                  <a:lnTo>
                    <a:pt x="36" y="88"/>
                  </a:lnTo>
                  <a:lnTo>
                    <a:pt x="36" y="85"/>
                  </a:lnTo>
                  <a:lnTo>
                    <a:pt x="39" y="85"/>
                  </a:lnTo>
                  <a:lnTo>
                    <a:pt x="41" y="82"/>
                  </a:lnTo>
                  <a:lnTo>
                    <a:pt x="44" y="77"/>
                  </a:lnTo>
                  <a:lnTo>
                    <a:pt x="47" y="74"/>
                  </a:lnTo>
                  <a:lnTo>
                    <a:pt x="52" y="69"/>
                  </a:lnTo>
                  <a:lnTo>
                    <a:pt x="57" y="60"/>
                  </a:lnTo>
                  <a:lnTo>
                    <a:pt x="62" y="55"/>
                  </a:lnTo>
                  <a:lnTo>
                    <a:pt x="68" y="49"/>
                  </a:lnTo>
                  <a:lnTo>
                    <a:pt x="70" y="44"/>
                  </a:lnTo>
                  <a:lnTo>
                    <a:pt x="78" y="35"/>
                  </a:lnTo>
                  <a:lnTo>
                    <a:pt x="83" y="30"/>
                  </a:lnTo>
                  <a:lnTo>
                    <a:pt x="88" y="22"/>
                  </a:lnTo>
                  <a:lnTo>
                    <a:pt x="94" y="16"/>
                  </a:lnTo>
                  <a:lnTo>
                    <a:pt x="99" y="11"/>
                  </a:lnTo>
                  <a:lnTo>
                    <a:pt x="101" y="5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29" name="Freeform 172">
              <a:extLst>
                <a:ext uri="{FF2B5EF4-FFF2-40B4-BE49-F238E27FC236}">
                  <a16:creationId xmlns:a16="http://schemas.microsoft.com/office/drawing/2014/main" id="{FF9BD3F8-451C-4F5E-B987-895058575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" y="2916"/>
              <a:ext cx="309" cy="11"/>
            </a:xfrm>
            <a:custGeom>
              <a:avLst/>
              <a:gdLst>
                <a:gd name="T0" fmla="*/ 309 w 309"/>
                <a:gd name="T1" fmla="*/ 11 h 11"/>
                <a:gd name="T2" fmla="*/ 304 w 309"/>
                <a:gd name="T3" fmla="*/ 11 h 11"/>
                <a:gd name="T4" fmla="*/ 291 w 309"/>
                <a:gd name="T5" fmla="*/ 11 h 11"/>
                <a:gd name="T6" fmla="*/ 273 w 309"/>
                <a:gd name="T7" fmla="*/ 11 h 11"/>
                <a:gd name="T8" fmla="*/ 250 w 309"/>
                <a:gd name="T9" fmla="*/ 11 h 11"/>
                <a:gd name="T10" fmla="*/ 226 w 309"/>
                <a:gd name="T11" fmla="*/ 11 h 11"/>
                <a:gd name="T12" fmla="*/ 197 w 309"/>
                <a:gd name="T13" fmla="*/ 11 h 11"/>
                <a:gd name="T14" fmla="*/ 169 w 309"/>
                <a:gd name="T15" fmla="*/ 11 h 11"/>
                <a:gd name="T16" fmla="*/ 140 w 309"/>
                <a:gd name="T17" fmla="*/ 11 h 11"/>
                <a:gd name="T18" fmla="*/ 112 w 309"/>
                <a:gd name="T19" fmla="*/ 11 h 11"/>
                <a:gd name="T20" fmla="*/ 85 w 309"/>
                <a:gd name="T21" fmla="*/ 11 h 11"/>
                <a:gd name="T22" fmla="*/ 59 w 309"/>
                <a:gd name="T23" fmla="*/ 11 h 11"/>
                <a:gd name="T24" fmla="*/ 36 w 309"/>
                <a:gd name="T25" fmla="*/ 11 h 11"/>
                <a:gd name="T26" fmla="*/ 20 w 309"/>
                <a:gd name="T27" fmla="*/ 11 h 11"/>
                <a:gd name="T28" fmla="*/ 7 w 309"/>
                <a:gd name="T29" fmla="*/ 11 h 11"/>
                <a:gd name="T30" fmla="*/ 0 w 309"/>
                <a:gd name="T31" fmla="*/ 11 h 11"/>
                <a:gd name="T32" fmla="*/ 0 w 309"/>
                <a:gd name="T33" fmla="*/ 0 h 11"/>
                <a:gd name="T34" fmla="*/ 2 w 309"/>
                <a:gd name="T35" fmla="*/ 0 h 11"/>
                <a:gd name="T36" fmla="*/ 13 w 309"/>
                <a:gd name="T37" fmla="*/ 0 h 11"/>
                <a:gd name="T38" fmla="*/ 28 w 309"/>
                <a:gd name="T39" fmla="*/ 0 h 11"/>
                <a:gd name="T40" fmla="*/ 46 w 309"/>
                <a:gd name="T41" fmla="*/ 0 h 11"/>
                <a:gd name="T42" fmla="*/ 72 w 309"/>
                <a:gd name="T43" fmla="*/ 0 h 11"/>
                <a:gd name="T44" fmla="*/ 98 w 309"/>
                <a:gd name="T45" fmla="*/ 0 h 11"/>
                <a:gd name="T46" fmla="*/ 127 w 309"/>
                <a:gd name="T47" fmla="*/ 0 h 11"/>
                <a:gd name="T48" fmla="*/ 156 w 309"/>
                <a:gd name="T49" fmla="*/ 0 h 11"/>
                <a:gd name="T50" fmla="*/ 184 w 309"/>
                <a:gd name="T51" fmla="*/ 0 h 11"/>
                <a:gd name="T52" fmla="*/ 213 w 309"/>
                <a:gd name="T53" fmla="*/ 0 h 11"/>
                <a:gd name="T54" fmla="*/ 239 w 309"/>
                <a:gd name="T55" fmla="*/ 0 h 11"/>
                <a:gd name="T56" fmla="*/ 263 w 309"/>
                <a:gd name="T57" fmla="*/ 0 h 11"/>
                <a:gd name="T58" fmla="*/ 283 w 309"/>
                <a:gd name="T59" fmla="*/ 0 h 11"/>
                <a:gd name="T60" fmla="*/ 296 w 309"/>
                <a:gd name="T61" fmla="*/ 0 h 11"/>
                <a:gd name="T62" fmla="*/ 307 w 309"/>
                <a:gd name="T63" fmla="*/ 0 h 11"/>
                <a:gd name="T64" fmla="*/ 309 w 309"/>
                <a:gd name="T65" fmla="*/ 0 h 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09"/>
                <a:gd name="T100" fmla="*/ 0 h 11"/>
                <a:gd name="T101" fmla="*/ 309 w 309"/>
                <a:gd name="T102" fmla="*/ 11 h 1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09" h="11">
                  <a:moveTo>
                    <a:pt x="309" y="11"/>
                  </a:moveTo>
                  <a:lnTo>
                    <a:pt x="309" y="11"/>
                  </a:lnTo>
                  <a:lnTo>
                    <a:pt x="307" y="11"/>
                  </a:lnTo>
                  <a:lnTo>
                    <a:pt x="304" y="11"/>
                  </a:lnTo>
                  <a:lnTo>
                    <a:pt x="296" y="11"/>
                  </a:lnTo>
                  <a:lnTo>
                    <a:pt x="291" y="11"/>
                  </a:lnTo>
                  <a:lnTo>
                    <a:pt x="283" y="11"/>
                  </a:lnTo>
                  <a:lnTo>
                    <a:pt x="273" y="11"/>
                  </a:lnTo>
                  <a:lnTo>
                    <a:pt x="263" y="11"/>
                  </a:lnTo>
                  <a:lnTo>
                    <a:pt x="250" y="11"/>
                  </a:lnTo>
                  <a:lnTo>
                    <a:pt x="239" y="11"/>
                  </a:lnTo>
                  <a:lnTo>
                    <a:pt x="226" y="11"/>
                  </a:lnTo>
                  <a:lnTo>
                    <a:pt x="213" y="11"/>
                  </a:lnTo>
                  <a:lnTo>
                    <a:pt x="197" y="11"/>
                  </a:lnTo>
                  <a:lnTo>
                    <a:pt x="184" y="11"/>
                  </a:lnTo>
                  <a:lnTo>
                    <a:pt x="169" y="11"/>
                  </a:lnTo>
                  <a:lnTo>
                    <a:pt x="156" y="11"/>
                  </a:lnTo>
                  <a:lnTo>
                    <a:pt x="140" y="11"/>
                  </a:lnTo>
                  <a:lnTo>
                    <a:pt x="127" y="11"/>
                  </a:lnTo>
                  <a:lnTo>
                    <a:pt x="112" y="11"/>
                  </a:lnTo>
                  <a:lnTo>
                    <a:pt x="98" y="11"/>
                  </a:lnTo>
                  <a:lnTo>
                    <a:pt x="85" y="11"/>
                  </a:lnTo>
                  <a:lnTo>
                    <a:pt x="72" y="11"/>
                  </a:lnTo>
                  <a:lnTo>
                    <a:pt x="59" y="11"/>
                  </a:lnTo>
                  <a:lnTo>
                    <a:pt x="46" y="11"/>
                  </a:lnTo>
                  <a:lnTo>
                    <a:pt x="36" y="11"/>
                  </a:lnTo>
                  <a:lnTo>
                    <a:pt x="28" y="11"/>
                  </a:lnTo>
                  <a:lnTo>
                    <a:pt x="20" y="11"/>
                  </a:lnTo>
                  <a:lnTo>
                    <a:pt x="13" y="11"/>
                  </a:lnTo>
                  <a:lnTo>
                    <a:pt x="7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2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59" y="0"/>
                  </a:lnTo>
                  <a:lnTo>
                    <a:pt x="72" y="0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0" y="0"/>
                  </a:lnTo>
                  <a:lnTo>
                    <a:pt x="156" y="0"/>
                  </a:lnTo>
                  <a:lnTo>
                    <a:pt x="169" y="0"/>
                  </a:lnTo>
                  <a:lnTo>
                    <a:pt x="184" y="0"/>
                  </a:lnTo>
                  <a:lnTo>
                    <a:pt x="197" y="0"/>
                  </a:lnTo>
                  <a:lnTo>
                    <a:pt x="213" y="0"/>
                  </a:lnTo>
                  <a:lnTo>
                    <a:pt x="226" y="0"/>
                  </a:lnTo>
                  <a:lnTo>
                    <a:pt x="239" y="0"/>
                  </a:lnTo>
                  <a:lnTo>
                    <a:pt x="250" y="0"/>
                  </a:lnTo>
                  <a:lnTo>
                    <a:pt x="263" y="0"/>
                  </a:lnTo>
                  <a:lnTo>
                    <a:pt x="273" y="0"/>
                  </a:lnTo>
                  <a:lnTo>
                    <a:pt x="283" y="0"/>
                  </a:lnTo>
                  <a:lnTo>
                    <a:pt x="291" y="0"/>
                  </a:lnTo>
                  <a:lnTo>
                    <a:pt x="296" y="0"/>
                  </a:lnTo>
                  <a:lnTo>
                    <a:pt x="304" y="0"/>
                  </a:lnTo>
                  <a:lnTo>
                    <a:pt x="307" y="0"/>
                  </a:lnTo>
                  <a:lnTo>
                    <a:pt x="309" y="0"/>
                  </a:lnTo>
                  <a:lnTo>
                    <a:pt x="309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30" name="Freeform 173">
              <a:extLst>
                <a:ext uri="{FF2B5EF4-FFF2-40B4-BE49-F238E27FC236}">
                  <a16:creationId xmlns:a16="http://schemas.microsoft.com/office/drawing/2014/main" id="{7129ECF6-33CF-43E5-A4BF-A5009B7DD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" y="2806"/>
              <a:ext cx="545" cy="57"/>
            </a:xfrm>
            <a:custGeom>
              <a:avLst/>
              <a:gdLst>
                <a:gd name="T0" fmla="*/ 526 w 545"/>
                <a:gd name="T1" fmla="*/ 19 h 57"/>
                <a:gd name="T2" fmla="*/ 516 w 545"/>
                <a:gd name="T3" fmla="*/ 16 h 57"/>
                <a:gd name="T4" fmla="*/ 508 w 545"/>
                <a:gd name="T5" fmla="*/ 13 h 57"/>
                <a:gd name="T6" fmla="*/ 498 w 545"/>
                <a:gd name="T7" fmla="*/ 11 h 57"/>
                <a:gd name="T8" fmla="*/ 487 w 545"/>
                <a:gd name="T9" fmla="*/ 11 h 57"/>
                <a:gd name="T10" fmla="*/ 480 w 545"/>
                <a:gd name="T11" fmla="*/ 13 h 57"/>
                <a:gd name="T12" fmla="*/ 469 w 545"/>
                <a:gd name="T13" fmla="*/ 16 h 57"/>
                <a:gd name="T14" fmla="*/ 461 w 545"/>
                <a:gd name="T15" fmla="*/ 22 h 57"/>
                <a:gd name="T16" fmla="*/ 453 w 545"/>
                <a:gd name="T17" fmla="*/ 27 h 57"/>
                <a:gd name="T18" fmla="*/ 446 w 545"/>
                <a:gd name="T19" fmla="*/ 33 h 57"/>
                <a:gd name="T20" fmla="*/ 440 w 545"/>
                <a:gd name="T21" fmla="*/ 41 h 57"/>
                <a:gd name="T22" fmla="*/ 433 w 545"/>
                <a:gd name="T23" fmla="*/ 52 h 57"/>
                <a:gd name="T24" fmla="*/ 430 w 545"/>
                <a:gd name="T25" fmla="*/ 57 h 57"/>
                <a:gd name="T26" fmla="*/ 115 w 545"/>
                <a:gd name="T27" fmla="*/ 57 h 57"/>
                <a:gd name="T28" fmla="*/ 110 w 545"/>
                <a:gd name="T29" fmla="*/ 46 h 57"/>
                <a:gd name="T30" fmla="*/ 104 w 545"/>
                <a:gd name="T31" fmla="*/ 38 h 57"/>
                <a:gd name="T32" fmla="*/ 97 w 545"/>
                <a:gd name="T33" fmla="*/ 30 h 57"/>
                <a:gd name="T34" fmla="*/ 89 w 545"/>
                <a:gd name="T35" fmla="*/ 24 h 57"/>
                <a:gd name="T36" fmla="*/ 81 w 545"/>
                <a:gd name="T37" fmla="*/ 19 h 57"/>
                <a:gd name="T38" fmla="*/ 73 w 545"/>
                <a:gd name="T39" fmla="*/ 13 h 57"/>
                <a:gd name="T40" fmla="*/ 63 w 545"/>
                <a:gd name="T41" fmla="*/ 11 h 57"/>
                <a:gd name="T42" fmla="*/ 52 w 545"/>
                <a:gd name="T43" fmla="*/ 11 h 57"/>
                <a:gd name="T44" fmla="*/ 42 w 545"/>
                <a:gd name="T45" fmla="*/ 11 h 57"/>
                <a:gd name="T46" fmla="*/ 32 w 545"/>
                <a:gd name="T47" fmla="*/ 16 h 57"/>
                <a:gd name="T48" fmla="*/ 21 w 545"/>
                <a:gd name="T49" fmla="*/ 22 h 57"/>
                <a:gd name="T50" fmla="*/ 13 w 545"/>
                <a:gd name="T51" fmla="*/ 27 h 57"/>
                <a:gd name="T52" fmla="*/ 6 w 545"/>
                <a:gd name="T53" fmla="*/ 22 h 57"/>
                <a:gd name="T54" fmla="*/ 19 w 545"/>
                <a:gd name="T55" fmla="*/ 11 h 57"/>
                <a:gd name="T56" fmla="*/ 32 w 545"/>
                <a:gd name="T57" fmla="*/ 5 h 57"/>
                <a:gd name="T58" fmla="*/ 45 w 545"/>
                <a:gd name="T59" fmla="*/ 0 h 57"/>
                <a:gd name="T60" fmla="*/ 58 w 545"/>
                <a:gd name="T61" fmla="*/ 0 h 57"/>
                <a:gd name="T62" fmla="*/ 68 w 545"/>
                <a:gd name="T63" fmla="*/ 2 h 57"/>
                <a:gd name="T64" fmla="*/ 78 w 545"/>
                <a:gd name="T65" fmla="*/ 5 h 57"/>
                <a:gd name="T66" fmla="*/ 86 w 545"/>
                <a:gd name="T67" fmla="*/ 11 h 57"/>
                <a:gd name="T68" fmla="*/ 94 w 545"/>
                <a:gd name="T69" fmla="*/ 16 h 57"/>
                <a:gd name="T70" fmla="*/ 102 w 545"/>
                <a:gd name="T71" fmla="*/ 22 h 57"/>
                <a:gd name="T72" fmla="*/ 110 w 545"/>
                <a:gd name="T73" fmla="*/ 30 h 57"/>
                <a:gd name="T74" fmla="*/ 115 w 545"/>
                <a:gd name="T75" fmla="*/ 38 h 57"/>
                <a:gd name="T76" fmla="*/ 118 w 545"/>
                <a:gd name="T77" fmla="*/ 46 h 57"/>
                <a:gd name="T78" fmla="*/ 427 w 545"/>
                <a:gd name="T79" fmla="*/ 44 h 57"/>
                <a:gd name="T80" fmla="*/ 433 w 545"/>
                <a:gd name="T81" fmla="*/ 35 h 57"/>
                <a:gd name="T82" fmla="*/ 440 w 545"/>
                <a:gd name="T83" fmla="*/ 27 h 57"/>
                <a:gd name="T84" fmla="*/ 448 w 545"/>
                <a:gd name="T85" fmla="*/ 19 h 57"/>
                <a:gd name="T86" fmla="*/ 456 w 545"/>
                <a:gd name="T87" fmla="*/ 13 h 57"/>
                <a:gd name="T88" fmla="*/ 464 w 545"/>
                <a:gd name="T89" fmla="*/ 8 h 57"/>
                <a:gd name="T90" fmla="*/ 474 w 545"/>
                <a:gd name="T91" fmla="*/ 2 h 57"/>
                <a:gd name="T92" fmla="*/ 482 w 545"/>
                <a:gd name="T93" fmla="*/ 0 h 57"/>
                <a:gd name="T94" fmla="*/ 493 w 545"/>
                <a:gd name="T95" fmla="*/ 0 h 57"/>
                <a:gd name="T96" fmla="*/ 508 w 545"/>
                <a:gd name="T97" fmla="*/ 2 h 57"/>
                <a:gd name="T98" fmla="*/ 521 w 545"/>
                <a:gd name="T99" fmla="*/ 8 h 57"/>
                <a:gd name="T100" fmla="*/ 532 w 545"/>
                <a:gd name="T101" fmla="*/ 13 h 57"/>
                <a:gd name="T102" fmla="*/ 545 w 545"/>
                <a:gd name="T103" fmla="*/ 24 h 5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45"/>
                <a:gd name="T157" fmla="*/ 0 h 57"/>
                <a:gd name="T158" fmla="*/ 545 w 545"/>
                <a:gd name="T159" fmla="*/ 57 h 5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45" h="57">
                  <a:moveTo>
                    <a:pt x="529" y="24"/>
                  </a:moveTo>
                  <a:lnTo>
                    <a:pt x="526" y="19"/>
                  </a:lnTo>
                  <a:lnTo>
                    <a:pt x="521" y="16"/>
                  </a:lnTo>
                  <a:lnTo>
                    <a:pt x="516" y="16"/>
                  </a:lnTo>
                  <a:lnTo>
                    <a:pt x="513" y="13"/>
                  </a:lnTo>
                  <a:lnTo>
                    <a:pt x="508" y="13"/>
                  </a:lnTo>
                  <a:lnTo>
                    <a:pt x="503" y="11"/>
                  </a:lnTo>
                  <a:lnTo>
                    <a:pt x="498" y="11"/>
                  </a:lnTo>
                  <a:lnTo>
                    <a:pt x="493" y="11"/>
                  </a:lnTo>
                  <a:lnTo>
                    <a:pt x="487" y="11"/>
                  </a:lnTo>
                  <a:lnTo>
                    <a:pt x="482" y="11"/>
                  </a:lnTo>
                  <a:lnTo>
                    <a:pt x="480" y="13"/>
                  </a:lnTo>
                  <a:lnTo>
                    <a:pt x="474" y="13"/>
                  </a:lnTo>
                  <a:lnTo>
                    <a:pt x="469" y="16"/>
                  </a:lnTo>
                  <a:lnTo>
                    <a:pt x="464" y="19"/>
                  </a:lnTo>
                  <a:lnTo>
                    <a:pt x="461" y="22"/>
                  </a:lnTo>
                  <a:lnTo>
                    <a:pt x="456" y="24"/>
                  </a:lnTo>
                  <a:lnTo>
                    <a:pt x="453" y="27"/>
                  </a:lnTo>
                  <a:lnTo>
                    <a:pt x="448" y="30"/>
                  </a:lnTo>
                  <a:lnTo>
                    <a:pt x="446" y="33"/>
                  </a:lnTo>
                  <a:lnTo>
                    <a:pt x="443" y="38"/>
                  </a:lnTo>
                  <a:lnTo>
                    <a:pt x="440" y="41"/>
                  </a:lnTo>
                  <a:lnTo>
                    <a:pt x="435" y="46"/>
                  </a:lnTo>
                  <a:lnTo>
                    <a:pt x="433" y="52"/>
                  </a:lnTo>
                  <a:lnTo>
                    <a:pt x="430" y="57"/>
                  </a:lnTo>
                  <a:lnTo>
                    <a:pt x="115" y="57"/>
                  </a:lnTo>
                  <a:lnTo>
                    <a:pt x="112" y="52"/>
                  </a:lnTo>
                  <a:lnTo>
                    <a:pt x="110" y="46"/>
                  </a:lnTo>
                  <a:lnTo>
                    <a:pt x="107" y="41"/>
                  </a:lnTo>
                  <a:lnTo>
                    <a:pt x="104" y="38"/>
                  </a:lnTo>
                  <a:lnTo>
                    <a:pt x="99" y="33"/>
                  </a:lnTo>
                  <a:lnTo>
                    <a:pt x="97" y="30"/>
                  </a:lnTo>
                  <a:lnTo>
                    <a:pt x="94" y="27"/>
                  </a:lnTo>
                  <a:lnTo>
                    <a:pt x="89" y="24"/>
                  </a:lnTo>
                  <a:lnTo>
                    <a:pt x="86" y="22"/>
                  </a:lnTo>
                  <a:lnTo>
                    <a:pt x="81" y="19"/>
                  </a:lnTo>
                  <a:lnTo>
                    <a:pt x="76" y="16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3" y="11"/>
                  </a:lnTo>
                  <a:lnTo>
                    <a:pt x="58" y="11"/>
                  </a:lnTo>
                  <a:lnTo>
                    <a:pt x="52" y="11"/>
                  </a:lnTo>
                  <a:lnTo>
                    <a:pt x="47" y="11"/>
                  </a:lnTo>
                  <a:lnTo>
                    <a:pt x="42" y="11"/>
                  </a:lnTo>
                  <a:lnTo>
                    <a:pt x="37" y="13"/>
                  </a:lnTo>
                  <a:lnTo>
                    <a:pt x="32" y="16"/>
                  </a:lnTo>
                  <a:lnTo>
                    <a:pt x="26" y="19"/>
                  </a:lnTo>
                  <a:lnTo>
                    <a:pt x="21" y="22"/>
                  </a:lnTo>
                  <a:lnTo>
                    <a:pt x="16" y="24"/>
                  </a:lnTo>
                  <a:lnTo>
                    <a:pt x="13" y="27"/>
                  </a:lnTo>
                  <a:lnTo>
                    <a:pt x="0" y="27"/>
                  </a:lnTo>
                  <a:lnTo>
                    <a:pt x="6" y="2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24" y="8"/>
                  </a:lnTo>
                  <a:lnTo>
                    <a:pt x="32" y="5"/>
                  </a:lnTo>
                  <a:lnTo>
                    <a:pt x="39" y="2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3" y="0"/>
                  </a:lnTo>
                  <a:lnTo>
                    <a:pt x="68" y="2"/>
                  </a:lnTo>
                  <a:lnTo>
                    <a:pt x="73" y="2"/>
                  </a:lnTo>
                  <a:lnTo>
                    <a:pt x="78" y="5"/>
                  </a:lnTo>
                  <a:lnTo>
                    <a:pt x="81" y="8"/>
                  </a:lnTo>
                  <a:lnTo>
                    <a:pt x="86" y="11"/>
                  </a:lnTo>
                  <a:lnTo>
                    <a:pt x="91" y="13"/>
                  </a:lnTo>
                  <a:lnTo>
                    <a:pt x="94" y="16"/>
                  </a:lnTo>
                  <a:lnTo>
                    <a:pt x="99" y="19"/>
                  </a:lnTo>
                  <a:lnTo>
                    <a:pt x="102" y="22"/>
                  </a:lnTo>
                  <a:lnTo>
                    <a:pt x="107" y="27"/>
                  </a:lnTo>
                  <a:lnTo>
                    <a:pt x="110" y="30"/>
                  </a:lnTo>
                  <a:lnTo>
                    <a:pt x="112" y="35"/>
                  </a:lnTo>
                  <a:lnTo>
                    <a:pt x="115" y="38"/>
                  </a:lnTo>
                  <a:lnTo>
                    <a:pt x="118" y="44"/>
                  </a:lnTo>
                  <a:lnTo>
                    <a:pt x="118" y="46"/>
                  </a:lnTo>
                  <a:lnTo>
                    <a:pt x="427" y="46"/>
                  </a:lnTo>
                  <a:lnTo>
                    <a:pt x="427" y="44"/>
                  </a:lnTo>
                  <a:lnTo>
                    <a:pt x="430" y="41"/>
                  </a:lnTo>
                  <a:lnTo>
                    <a:pt x="433" y="35"/>
                  </a:lnTo>
                  <a:lnTo>
                    <a:pt x="438" y="30"/>
                  </a:lnTo>
                  <a:lnTo>
                    <a:pt x="440" y="27"/>
                  </a:lnTo>
                  <a:lnTo>
                    <a:pt x="443" y="22"/>
                  </a:lnTo>
                  <a:lnTo>
                    <a:pt x="448" y="19"/>
                  </a:lnTo>
                  <a:lnTo>
                    <a:pt x="451" y="16"/>
                  </a:lnTo>
                  <a:lnTo>
                    <a:pt x="456" y="13"/>
                  </a:lnTo>
                  <a:lnTo>
                    <a:pt x="461" y="11"/>
                  </a:lnTo>
                  <a:lnTo>
                    <a:pt x="464" y="8"/>
                  </a:lnTo>
                  <a:lnTo>
                    <a:pt x="469" y="5"/>
                  </a:lnTo>
                  <a:lnTo>
                    <a:pt x="474" y="2"/>
                  </a:lnTo>
                  <a:lnTo>
                    <a:pt x="477" y="2"/>
                  </a:lnTo>
                  <a:lnTo>
                    <a:pt x="482" y="0"/>
                  </a:lnTo>
                  <a:lnTo>
                    <a:pt x="487" y="0"/>
                  </a:lnTo>
                  <a:lnTo>
                    <a:pt x="493" y="0"/>
                  </a:lnTo>
                  <a:lnTo>
                    <a:pt x="500" y="0"/>
                  </a:lnTo>
                  <a:lnTo>
                    <a:pt x="508" y="2"/>
                  </a:lnTo>
                  <a:lnTo>
                    <a:pt x="513" y="5"/>
                  </a:lnTo>
                  <a:lnTo>
                    <a:pt x="521" y="8"/>
                  </a:lnTo>
                  <a:lnTo>
                    <a:pt x="526" y="11"/>
                  </a:lnTo>
                  <a:lnTo>
                    <a:pt x="532" y="13"/>
                  </a:lnTo>
                  <a:lnTo>
                    <a:pt x="539" y="19"/>
                  </a:lnTo>
                  <a:lnTo>
                    <a:pt x="545" y="24"/>
                  </a:lnTo>
                  <a:lnTo>
                    <a:pt x="529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31" name="Rectangle 174">
              <a:extLst>
                <a:ext uri="{FF2B5EF4-FFF2-40B4-BE49-F238E27FC236}">
                  <a16:creationId xmlns:a16="http://schemas.microsoft.com/office/drawing/2014/main" id="{3DBD7420-F565-4E5A-9FB6-530E3A3DF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" y="2772"/>
              <a:ext cx="32" cy="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932" name="Freeform 175">
              <a:extLst>
                <a:ext uri="{FF2B5EF4-FFF2-40B4-BE49-F238E27FC236}">
                  <a16:creationId xmlns:a16="http://schemas.microsoft.com/office/drawing/2014/main" id="{52B96EEF-5EF8-41C4-89AD-2CCEBA3F3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2648"/>
              <a:ext cx="122" cy="135"/>
            </a:xfrm>
            <a:custGeom>
              <a:avLst/>
              <a:gdLst>
                <a:gd name="T0" fmla="*/ 96 w 122"/>
                <a:gd name="T1" fmla="*/ 0 h 135"/>
                <a:gd name="T2" fmla="*/ 122 w 122"/>
                <a:gd name="T3" fmla="*/ 0 h 135"/>
                <a:gd name="T4" fmla="*/ 117 w 122"/>
                <a:gd name="T5" fmla="*/ 6 h 135"/>
                <a:gd name="T6" fmla="*/ 112 w 122"/>
                <a:gd name="T7" fmla="*/ 11 h 135"/>
                <a:gd name="T8" fmla="*/ 107 w 122"/>
                <a:gd name="T9" fmla="*/ 17 h 135"/>
                <a:gd name="T10" fmla="*/ 101 w 122"/>
                <a:gd name="T11" fmla="*/ 25 h 135"/>
                <a:gd name="T12" fmla="*/ 96 w 122"/>
                <a:gd name="T13" fmla="*/ 31 h 135"/>
                <a:gd name="T14" fmla="*/ 91 w 122"/>
                <a:gd name="T15" fmla="*/ 39 h 135"/>
                <a:gd name="T16" fmla="*/ 83 w 122"/>
                <a:gd name="T17" fmla="*/ 47 h 135"/>
                <a:gd name="T18" fmla="*/ 78 w 122"/>
                <a:gd name="T19" fmla="*/ 55 h 135"/>
                <a:gd name="T20" fmla="*/ 73 w 122"/>
                <a:gd name="T21" fmla="*/ 61 h 135"/>
                <a:gd name="T22" fmla="*/ 68 w 122"/>
                <a:gd name="T23" fmla="*/ 69 h 135"/>
                <a:gd name="T24" fmla="*/ 62 w 122"/>
                <a:gd name="T25" fmla="*/ 75 h 135"/>
                <a:gd name="T26" fmla="*/ 57 w 122"/>
                <a:gd name="T27" fmla="*/ 80 h 135"/>
                <a:gd name="T28" fmla="*/ 52 w 122"/>
                <a:gd name="T29" fmla="*/ 86 h 135"/>
                <a:gd name="T30" fmla="*/ 49 w 122"/>
                <a:gd name="T31" fmla="*/ 91 h 135"/>
                <a:gd name="T32" fmla="*/ 47 w 122"/>
                <a:gd name="T33" fmla="*/ 94 h 135"/>
                <a:gd name="T34" fmla="*/ 47 w 122"/>
                <a:gd name="T35" fmla="*/ 94 h 135"/>
                <a:gd name="T36" fmla="*/ 41 w 122"/>
                <a:gd name="T37" fmla="*/ 100 h 135"/>
                <a:gd name="T38" fmla="*/ 41 w 122"/>
                <a:gd name="T39" fmla="*/ 105 h 135"/>
                <a:gd name="T40" fmla="*/ 39 w 122"/>
                <a:gd name="T41" fmla="*/ 111 h 135"/>
                <a:gd name="T42" fmla="*/ 36 w 122"/>
                <a:gd name="T43" fmla="*/ 113 h 135"/>
                <a:gd name="T44" fmla="*/ 34 w 122"/>
                <a:gd name="T45" fmla="*/ 119 h 135"/>
                <a:gd name="T46" fmla="*/ 34 w 122"/>
                <a:gd name="T47" fmla="*/ 124 h 135"/>
                <a:gd name="T48" fmla="*/ 34 w 122"/>
                <a:gd name="T49" fmla="*/ 130 h 135"/>
                <a:gd name="T50" fmla="*/ 31 w 122"/>
                <a:gd name="T51" fmla="*/ 135 h 135"/>
                <a:gd name="T52" fmla="*/ 0 w 122"/>
                <a:gd name="T53" fmla="*/ 135 h 135"/>
                <a:gd name="T54" fmla="*/ 0 w 122"/>
                <a:gd name="T55" fmla="*/ 124 h 135"/>
                <a:gd name="T56" fmla="*/ 23 w 122"/>
                <a:gd name="T57" fmla="*/ 124 h 135"/>
                <a:gd name="T58" fmla="*/ 26 w 122"/>
                <a:gd name="T59" fmla="*/ 119 h 135"/>
                <a:gd name="T60" fmla="*/ 28 w 122"/>
                <a:gd name="T61" fmla="*/ 116 h 135"/>
                <a:gd name="T62" fmla="*/ 28 w 122"/>
                <a:gd name="T63" fmla="*/ 111 h 135"/>
                <a:gd name="T64" fmla="*/ 31 w 122"/>
                <a:gd name="T65" fmla="*/ 108 h 135"/>
                <a:gd name="T66" fmla="*/ 34 w 122"/>
                <a:gd name="T67" fmla="*/ 102 h 135"/>
                <a:gd name="T68" fmla="*/ 34 w 122"/>
                <a:gd name="T69" fmla="*/ 100 h 135"/>
                <a:gd name="T70" fmla="*/ 36 w 122"/>
                <a:gd name="T71" fmla="*/ 97 h 135"/>
                <a:gd name="T72" fmla="*/ 36 w 122"/>
                <a:gd name="T73" fmla="*/ 94 h 135"/>
                <a:gd name="T74" fmla="*/ 39 w 122"/>
                <a:gd name="T75" fmla="*/ 94 h 135"/>
                <a:gd name="T76" fmla="*/ 41 w 122"/>
                <a:gd name="T77" fmla="*/ 91 h 135"/>
                <a:gd name="T78" fmla="*/ 44 w 122"/>
                <a:gd name="T79" fmla="*/ 86 h 135"/>
                <a:gd name="T80" fmla="*/ 47 w 122"/>
                <a:gd name="T81" fmla="*/ 83 h 135"/>
                <a:gd name="T82" fmla="*/ 52 w 122"/>
                <a:gd name="T83" fmla="*/ 78 h 135"/>
                <a:gd name="T84" fmla="*/ 57 w 122"/>
                <a:gd name="T85" fmla="*/ 69 h 135"/>
                <a:gd name="T86" fmla="*/ 62 w 122"/>
                <a:gd name="T87" fmla="*/ 64 h 135"/>
                <a:gd name="T88" fmla="*/ 68 w 122"/>
                <a:gd name="T89" fmla="*/ 58 h 135"/>
                <a:gd name="T90" fmla="*/ 70 w 122"/>
                <a:gd name="T91" fmla="*/ 53 h 135"/>
                <a:gd name="T92" fmla="*/ 78 w 122"/>
                <a:gd name="T93" fmla="*/ 44 h 135"/>
                <a:gd name="T94" fmla="*/ 83 w 122"/>
                <a:gd name="T95" fmla="*/ 39 h 135"/>
                <a:gd name="T96" fmla="*/ 88 w 122"/>
                <a:gd name="T97" fmla="*/ 31 h 135"/>
                <a:gd name="T98" fmla="*/ 94 w 122"/>
                <a:gd name="T99" fmla="*/ 25 h 135"/>
                <a:gd name="T100" fmla="*/ 99 w 122"/>
                <a:gd name="T101" fmla="*/ 20 h 135"/>
                <a:gd name="T102" fmla="*/ 101 w 122"/>
                <a:gd name="T103" fmla="*/ 14 h 135"/>
                <a:gd name="T104" fmla="*/ 107 w 122"/>
                <a:gd name="T105" fmla="*/ 9 h 135"/>
                <a:gd name="T106" fmla="*/ 91 w 122"/>
                <a:gd name="T107" fmla="*/ 9 h 135"/>
                <a:gd name="T108" fmla="*/ 96 w 122"/>
                <a:gd name="T109" fmla="*/ 0 h 13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2"/>
                <a:gd name="T166" fmla="*/ 0 h 135"/>
                <a:gd name="T167" fmla="*/ 122 w 122"/>
                <a:gd name="T168" fmla="*/ 135 h 13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2" h="135">
                  <a:moveTo>
                    <a:pt x="96" y="0"/>
                  </a:moveTo>
                  <a:lnTo>
                    <a:pt x="122" y="0"/>
                  </a:lnTo>
                  <a:lnTo>
                    <a:pt x="117" y="6"/>
                  </a:lnTo>
                  <a:lnTo>
                    <a:pt x="112" y="11"/>
                  </a:lnTo>
                  <a:lnTo>
                    <a:pt x="107" y="17"/>
                  </a:lnTo>
                  <a:lnTo>
                    <a:pt x="101" y="25"/>
                  </a:lnTo>
                  <a:lnTo>
                    <a:pt x="96" y="31"/>
                  </a:lnTo>
                  <a:lnTo>
                    <a:pt x="91" y="39"/>
                  </a:lnTo>
                  <a:lnTo>
                    <a:pt x="83" y="47"/>
                  </a:lnTo>
                  <a:lnTo>
                    <a:pt x="78" y="55"/>
                  </a:lnTo>
                  <a:lnTo>
                    <a:pt x="73" y="61"/>
                  </a:lnTo>
                  <a:lnTo>
                    <a:pt x="68" y="69"/>
                  </a:lnTo>
                  <a:lnTo>
                    <a:pt x="62" y="75"/>
                  </a:lnTo>
                  <a:lnTo>
                    <a:pt x="57" y="80"/>
                  </a:lnTo>
                  <a:lnTo>
                    <a:pt x="52" y="86"/>
                  </a:lnTo>
                  <a:lnTo>
                    <a:pt x="49" y="91"/>
                  </a:lnTo>
                  <a:lnTo>
                    <a:pt x="47" y="94"/>
                  </a:lnTo>
                  <a:lnTo>
                    <a:pt x="41" y="100"/>
                  </a:lnTo>
                  <a:lnTo>
                    <a:pt x="41" y="105"/>
                  </a:lnTo>
                  <a:lnTo>
                    <a:pt x="39" y="111"/>
                  </a:lnTo>
                  <a:lnTo>
                    <a:pt x="36" y="113"/>
                  </a:lnTo>
                  <a:lnTo>
                    <a:pt x="34" y="119"/>
                  </a:lnTo>
                  <a:lnTo>
                    <a:pt x="34" y="124"/>
                  </a:lnTo>
                  <a:lnTo>
                    <a:pt x="34" y="130"/>
                  </a:lnTo>
                  <a:lnTo>
                    <a:pt x="31" y="135"/>
                  </a:lnTo>
                  <a:lnTo>
                    <a:pt x="0" y="135"/>
                  </a:lnTo>
                  <a:lnTo>
                    <a:pt x="0" y="124"/>
                  </a:lnTo>
                  <a:lnTo>
                    <a:pt x="23" y="124"/>
                  </a:lnTo>
                  <a:lnTo>
                    <a:pt x="26" y="119"/>
                  </a:lnTo>
                  <a:lnTo>
                    <a:pt x="28" y="116"/>
                  </a:lnTo>
                  <a:lnTo>
                    <a:pt x="28" y="111"/>
                  </a:lnTo>
                  <a:lnTo>
                    <a:pt x="31" y="108"/>
                  </a:lnTo>
                  <a:lnTo>
                    <a:pt x="34" y="102"/>
                  </a:lnTo>
                  <a:lnTo>
                    <a:pt x="34" y="100"/>
                  </a:lnTo>
                  <a:lnTo>
                    <a:pt x="36" y="97"/>
                  </a:lnTo>
                  <a:lnTo>
                    <a:pt x="36" y="94"/>
                  </a:lnTo>
                  <a:lnTo>
                    <a:pt x="39" y="94"/>
                  </a:lnTo>
                  <a:lnTo>
                    <a:pt x="41" y="91"/>
                  </a:lnTo>
                  <a:lnTo>
                    <a:pt x="44" y="86"/>
                  </a:lnTo>
                  <a:lnTo>
                    <a:pt x="47" y="83"/>
                  </a:lnTo>
                  <a:lnTo>
                    <a:pt x="52" y="78"/>
                  </a:lnTo>
                  <a:lnTo>
                    <a:pt x="57" y="69"/>
                  </a:lnTo>
                  <a:lnTo>
                    <a:pt x="62" y="64"/>
                  </a:lnTo>
                  <a:lnTo>
                    <a:pt x="68" y="58"/>
                  </a:lnTo>
                  <a:lnTo>
                    <a:pt x="70" y="53"/>
                  </a:lnTo>
                  <a:lnTo>
                    <a:pt x="78" y="44"/>
                  </a:lnTo>
                  <a:lnTo>
                    <a:pt x="83" y="39"/>
                  </a:lnTo>
                  <a:lnTo>
                    <a:pt x="88" y="31"/>
                  </a:lnTo>
                  <a:lnTo>
                    <a:pt x="94" y="25"/>
                  </a:lnTo>
                  <a:lnTo>
                    <a:pt x="99" y="20"/>
                  </a:lnTo>
                  <a:lnTo>
                    <a:pt x="101" y="14"/>
                  </a:lnTo>
                  <a:lnTo>
                    <a:pt x="107" y="9"/>
                  </a:lnTo>
                  <a:lnTo>
                    <a:pt x="91" y="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33" name="Freeform 176">
              <a:extLst>
                <a:ext uri="{FF2B5EF4-FFF2-40B4-BE49-F238E27FC236}">
                  <a16:creationId xmlns:a16="http://schemas.microsoft.com/office/drawing/2014/main" id="{35D2A3F8-FF31-4E14-9D95-30D618BA7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" y="2850"/>
              <a:ext cx="31" cy="58"/>
            </a:xfrm>
            <a:custGeom>
              <a:avLst/>
              <a:gdLst>
                <a:gd name="T0" fmla="*/ 31 w 31"/>
                <a:gd name="T1" fmla="*/ 0 h 58"/>
                <a:gd name="T2" fmla="*/ 29 w 31"/>
                <a:gd name="T3" fmla="*/ 0 h 58"/>
                <a:gd name="T4" fmla="*/ 26 w 31"/>
                <a:gd name="T5" fmla="*/ 0 h 58"/>
                <a:gd name="T6" fmla="*/ 21 w 31"/>
                <a:gd name="T7" fmla="*/ 0 h 58"/>
                <a:gd name="T8" fmla="*/ 18 w 31"/>
                <a:gd name="T9" fmla="*/ 0 h 58"/>
                <a:gd name="T10" fmla="*/ 16 w 31"/>
                <a:gd name="T11" fmla="*/ 0 h 58"/>
                <a:gd name="T12" fmla="*/ 13 w 31"/>
                <a:gd name="T13" fmla="*/ 0 h 58"/>
                <a:gd name="T14" fmla="*/ 10 w 31"/>
                <a:gd name="T15" fmla="*/ 0 h 58"/>
                <a:gd name="T16" fmla="*/ 8 w 31"/>
                <a:gd name="T17" fmla="*/ 0 h 58"/>
                <a:gd name="T18" fmla="*/ 5 w 31"/>
                <a:gd name="T19" fmla="*/ 0 h 58"/>
                <a:gd name="T20" fmla="*/ 3 w 31"/>
                <a:gd name="T21" fmla="*/ 0 h 58"/>
                <a:gd name="T22" fmla="*/ 0 w 31"/>
                <a:gd name="T23" fmla="*/ 5 h 58"/>
                <a:gd name="T24" fmla="*/ 0 w 31"/>
                <a:gd name="T25" fmla="*/ 11 h 58"/>
                <a:gd name="T26" fmla="*/ 0 w 31"/>
                <a:gd name="T27" fmla="*/ 22 h 58"/>
                <a:gd name="T28" fmla="*/ 0 w 31"/>
                <a:gd name="T29" fmla="*/ 30 h 58"/>
                <a:gd name="T30" fmla="*/ 0 w 31"/>
                <a:gd name="T31" fmla="*/ 38 h 58"/>
                <a:gd name="T32" fmla="*/ 0 w 31"/>
                <a:gd name="T33" fmla="*/ 47 h 58"/>
                <a:gd name="T34" fmla="*/ 0 w 31"/>
                <a:gd name="T35" fmla="*/ 49 h 58"/>
                <a:gd name="T36" fmla="*/ 0 w 31"/>
                <a:gd name="T37" fmla="*/ 55 h 58"/>
                <a:gd name="T38" fmla="*/ 5 w 31"/>
                <a:gd name="T39" fmla="*/ 58 h 58"/>
                <a:gd name="T40" fmla="*/ 8 w 31"/>
                <a:gd name="T41" fmla="*/ 58 h 58"/>
                <a:gd name="T42" fmla="*/ 10 w 31"/>
                <a:gd name="T43" fmla="*/ 58 h 58"/>
                <a:gd name="T44" fmla="*/ 13 w 31"/>
                <a:gd name="T45" fmla="*/ 58 h 58"/>
                <a:gd name="T46" fmla="*/ 16 w 31"/>
                <a:gd name="T47" fmla="*/ 58 h 58"/>
                <a:gd name="T48" fmla="*/ 18 w 31"/>
                <a:gd name="T49" fmla="*/ 58 h 58"/>
                <a:gd name="T50" fmla="*/ 21 w 31"/>
                <a:gd name="T51" fmla="*/ 58 h 58"/>
                <a:gd name="T52" fmla="*/ 21 w 31"/>
                <a:gd name="T53" fmla="*/ 58 h 58"/>
                <a:gd name="T54" fmla="*/ 23 w 31"/>
                <a:gd name="T55" fmla="*/ 58 h 58"/>
                <a:gd name="T56" fmla="*/ 23 w 31"/>
                <a:gd name="T57" fmla="*/ 58 h 58"/>
                <a:gd name="T58" fmla="*/ 31 w 31"/>
                <a:gd name="T59" fmla="*/ 0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1"/>
                <a:gd name="T91" fmla="*/ 0 h 58"/>
                <a:gd name="T92" fmla="*/ 31 w 31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1" h="58">
                  <a:moveTo>
                    <a:pt x="31" y="0"/>
                  </a:moveTo>
                  <a:lnTo>
                    <a:pt x="29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55"/>
                  </a:lnTo>
                  <a:lnTo>
                    <a:pt x="5" y="58"/>
                  </a:lnTo>
                  <a:lnTo>
                    <a:pt x="8" y="58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6" y="58"/>
                  </a:lnTo>
                  <a:lnTo>
                    <a:pt x="18" y="58"/>
                  </a:lnTo>
                  <a:lnTo>
                    <a:pt x="21" y="58"/>
                  </a:lnTo>
                  <a:lnTo>
                    <a:pt x="23" y="5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34" name="Rectangle 177">
              <a:extLst>
                <a:ext uri="{FF2B5EF4-FFF2-40B4-BE49-F238E27FC236}">
                  <a16:creationId xmlns:a16="http://schemas.microsoft.com/office/drawing/2014/main" id="{658EEB62-B167-4241-9663-044778BE3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" y="2794"/>
              <a:ext cx="10" cy="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935" name="Rectangle 178">
              <a:extLst>
                <a:ext uri="{FF2B5EF4-FFF2-40B4-BE49-F238E27FC236}">
                  <a16:creationId xmlns:a16="http://schemas.microsoft.com/office/drawing/2014/main" id="{78BD1490-7801-4B58-8F64-0C1996E8F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2811"/>
              <a:ext cx="21" cy="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936" name="Freeform 179">
              <a:extLst>
                <a:ext uri="{FF2B5EF4-FFF2-40B4-BE49-F238E27FC236}">
                  <a16:creationId xmlns:a16="http://schemas.microsoft.com/office/drawing/2014/main" id="{EB162E20-7AB2-4D0B-82EA-223CF1CEE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" y="2841"/>
              <a:ext cx="68" cy="45"/>
            </a:xfrm>
            <a:custGeom>
              <a:avLst/>
              <a:gdLst>
                <a:gd name="T0" fmla="*/ 0 w 68"/>
                <a:gd name="T1" fmla="*/ 0 h 45"/>
                <a:gd name="T2" fmla="*/ 5 w 68"/>
                <a:gd name="T3" fmla="*/ 6 h 45"/>
                <a:gd name="T4" fmla="*/ 10 w 68"/>
                <a:gd name="T5" fmla="*/ 14 h 45"/>
                <a:gd name="T6" fmla="*/ 13 w 68"/>
                <a:gd name="T7" fmla="*/ 20 h 45"/>
                <a:gd name="T8" fmla="*/ 16 w 68"/>
                <a:gd name="T9" fmla="*/ 22 h 45"/>
                <a:gd name="T10" fmla="*/ 16 w 68"/>
                <a:gd name="T11" fmla="*/ 28 h 45"/>
                <a:gd name="T12" fmla="*/ 18 w 68"/>
                <a:gd name="T13" fmla="*/ 33 h 45"/>
                <a:gd name="T14" fmla="*/ 18 w 68"/>
                <a:gd name="T15" fmla="*/ 39 h 45"/>
                <a:gd name="T16" fmla="*/ 21 w 68"/>
                <a:gd name="T17" fmla="*/ 45 h 45"/>
                <a:gd name="T18" fmla="*/ 23 w 68"/>
                <a:gd name="T19" fmla="*/ 45 h 45"/>
                <a:gd name="T20" fmla="*/ 29 w 68"/>
                <a:gd name="T21" fmla="*/ 45 h 45"/>
                <a:gd name="T22" fmla="*/ 34 w 68"/>
                <a:gd name="T23" fmla="*/ 45 h 45"/>
                <a:gd name="T24" fmla="*/ 42 w 68"/>
                <a:gd name="T25" fmla="*/ 45 h 45"/>
                <a:gd name="T26" fmla="*/ 47 w 68"/>
                <a:gd name="T27" fmla="*/ 45 h 45"/>
                <a:gd name="T28" fmla="*/ 50 w 68"/>
                <a:gd name="T29" fmla="*/ 45 h 45"/>
                <a:gd name="T30" fmla="*/ 55 w 68"/>
                <a:gd name="T31" fmla="*/ 45 h 45"/>
                <a:gd name="T32" fmla="*/ 57 w 68"/>
                <a:gd name="T33" fmla="*/ 45 h 45"/>
                <a:gd name="T34" fmla="*/ 60 w 68"/>
                <a:gd name="T35" fmla="*/ 45 h 45"/>
                <a:gd name="T36" fmla="*/ 63 w 68"/>
                <a:gd name="T37" fmla="*/ 42 h 45"/>
                <a:gd name="T38" fmla="*/ 63 w 68"/>
                <a:gd name="T39" fmla="*/ 42 h 45"/>
                <a:gd name="T40" fmla="*/ 65 w 68"/>
                <a:gd name="T41" fmla="*/ 39 h 45"/>
                <a:gd name="T42" fmla="*/ 68 w 68"/>
                <a:gd name="T43" fmla="*/ 36 h 45"/>
                <a:gd name="T44" fmla="*/ 68 w 68"/>
                <a:gd name="T45" fmla="*/ 33 h 45"/>
                <a:gd name="T46" fmla="*/ 68 w 68"/>
                <a:gd name="T47" fmla="*/ 28 h 45"/>
                <a:gd name="T48" fmla="*/ 68 w 68"/>
                <a:gd name="T49" fmla="*/ 25 h 45"/>
                <a:gd name="T50" fmla="*/ 68 w 68"/>
                <a:gd name="T51" fmla="*/ 20 h 45"/>
                <a:gd name="T52" fmla="*/ 68 w 68"/>
                <a:gd name="T53" fmla="*/ 17 h 45"/>
                <a:gd name="T54" fmla="*/ 65 w 68"/>
                <a:gd name="T55" fmla="*/ 11 h 45"/>
                <a:gd name="T56" fmla="*/ 65 w 68"/>
                <a:gd name="T57" fmla="*/ 9 h 45"/>
                <a:gd name="T58" fmla="*/ 63 w 68"/>
                <a:gd name="T59" fmla="*/ 6 h 45"/>
                <a:gd name="T60" fmla="*/ 60 w 68"/>
                <a:gd name="T61" fmla="*/ 3 h 45"/>
                <a:gd name="T62" fmla="*/ 57 w 68"/>
                <a:gd name="T63" fmla="*/ 0 h 45"/>
                <a:gd name="T64" fmla="*/ 55 w 68"/>
                <a:gd name="T65" fmla="*/ 0 h 45"/>
                <a:gd name="T66" fmla="*/ 50 w 68"/>
                <a:gd name="T67" fmla="*/ 0 h 45"/>
                <a:gd name="T68" fmla="*/ 42 w 68"/>
                <a:gd name="T69" fmla="*/ 0 h 45"/>
                <a:gd name="T70" fmla="*/ 34 w 68"/>
                <a:gd name="T71" fmla="*/ 0 h 45"/>
                <a:gd name="T72" fmla="*/ 23 w 68"/>
                <a:gd name="T73" fmla="*/ 0 h 45"/>
                <a:gd name="T74" fmla="*/ 16 w 68"/>
                <a:gd name="T75" fmla="*/ 0 h 45"/>
                <a:gd name="T76" fmla="*/ 8 w 68"/>
                <a:gd name="T77" fmla="*/ 0 h 45"/>
                <a:gd name="T78" fmla="*/ 3 w 68"/>
                <a:gd name="T79" fmla="*/ 0 h 45"/>
                <a:gd name="T80" fmla="*/ 0 w 68"/>
                <a:gd name="T81" fmla="*/ 0 h 4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"/>
                <a:gd name="T124" fmla="*/ 0 h 45"/>
                <a:gd name="T125" fmla="*/ 68 w 68"/>
                <a:gd name="T126" fmla="*/ 45 h 4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" h="45">
                  <a:moveTo>
                    <a:pt x="0" y="0"/>
                  </a:moveTo>
                  <a:lnTo>
                    <a:pt x="5" y="6"/>
                  </a:lnTo>
                  <a:lnTo>
                    <a:pt x="10" y="14"/>
                  </a:lnTo>
                  <a:lnTo>
                    <a:pt x="13" y="20"/>
                  </a:lnTo>
                  <a:lnTo>
                    <a:pt x="16" y="22"/>
                  </a:lnTo>
                  <a:lnTo>
                    <a:pt x="16" y="28"/>
                  </a:lnTo>
                  <a:lnTo>
                    <a:pt x="18" y="33"/>
                  </a:lnTo>
                  <a:lnTo>
                    <a:pt x="18" y="39"/>
                  </a:lnTo>
                  <a:lnTo>
                    <a:pt x="21" y="45"/>
                  </a:lnTo>
                  <a:lnTo>
                    <a:pt x="23" y="45"/>
                  </a:lnTo>
                  <a:lnTo>
                    <a:pt x="29" y="45"/>
                  </a:lnTo>
                  <a:lnTo>
                    <a:pt x="34" y="45"/>
                  </a:lnTo>
                  <a:lnTo>
                    <a:pt x="42" y="45"/>
                  </a:lnTo>
                  <a:lnTo>
                    <a:pt x="47" y="45"/>
                  </a:lnTo>
                  <a:lnTo>
                    <a:pt x="50" y="45"/>
                  </a:lnTo>
                  <a:lnTo>
                    <a:pt x="55" y="45"/>
                  </a:lnTo>
                  <a:lnTo>
                    <a:pt x="57" y="45"/>
                  </a:lnTo>
                  <a:lnTo>
                    <a:pt x="60" y="45"/>
                  </a:lnTo>
                  <a:lnTo>
                    <a:pt x="63" y="42"/>
                  </a:lnTo>
                  <a:lnTo>
                    <a:pt x="65" y="39"/>
                  </a:lnTo>
                  <a:lnTo>
                    <a:pt x="68" y="36"/>
                  </a:lnTo>
                  <a:lnTo>
                    <a:pt x="68" y="33"/>
                  </a:lnTo>
                  <a:lnTo>
                    <a:pt x="68" y="28"/>
                  </a:lnTo>
                  <a:lnTo>
                    <a:pt x="68" y="25"/>
                  </a:lnTo>
                  <a:lnTo>
                    <a:pt x="68" y="20"/>
                  </a:lnTo>
                  <a:lnTo>
                    <a:pt x="68" y="17"/>
                  </a:lnTo>
                  <a:lnTo>
                    <a:pt x="65" y="11"/>
                  </a:lnTo>
                  <a:lnTo>
                    <a:pt x="65" y="9"/>
                  </a:lnTo>
                  <a:lnTo>
                    <a:pt x="63" y="6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37" name="Rectangle 180">
              <a:extLst>
                <a:ext uri="{FF2B5EF4-FFF2-40B4-BE49-F238E27FC236}">
                  <a16:creationId xmlns:a16="http://schemas.microsoft.com/office/drawing/2014/main" id="{6C0A85FC-CA0F-43A5-9747-6E4D91DBC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2132"/>
              <a:ext cx="169" cy="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938" name="Freeform 181">
              <a:extLst>
                <a:ext uri="{FF2B5EF4-FFF2-40B4-BE49-F238E27FC236}">
                  <a16:creationId xmlns:a16="http://schemas.microsoft.com/office/drawing/2014/main" id="{9F323864-4226-4404-BDE3-20A824CBC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" y="2130"/>
              <a:ext cx="5" cy="85"/>
            </a:xfrm>
            <a:custGeom>
              <a:avLst/>
              <a:gdLst>
                <a:gd name="T0" fmla="*/ 3 w 5"/>
                <a:gd name="T1" fmla="*/ 0 h 85"/>
                <a:gd name="T2" fmla="*/ 0 w 5"/>
                <a:gd name="T3" fmla="*/ 2 h 85"/>
                <a:gd name="T4" fmla="*/ 0 w 5"/>
                <a:gd name="T5" fmla="*/ 85 h 85"/>
                <a:gd name="T6" fmla="*/ 5 w 5"/>
                <a:gd name="T7" fmla="*/ 85 h 85"/>
                <a:gd name="T8" fmla="*/ 5 w 5"/>
                <a:gd name="T9" fmla="*/ 2 h 85"/>
                <a:gd name="T10" fmla="*/ 3 w 5"/>
                <a:gd name="T11" fmla="*/ 2 h 85"/>
                <a:gd name="T12" fmla="*/ 3 w 5"/>
                <a:gd name="T13" fmla="*/ 0 h 85"/>
                <a:gd name="T14" fmla="*/ 0 w 5"/>
                <a:gd name="T15" fmla="*/ 0 h 85"/>
                <a:gd name="T16" fmla="*/ 0 w 5"/>
                <a:gd name="T17" fmla="*/ 2 h 85"/>
                <a:gd name="T18" fmla="*/ 3 w 5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85"/>
                <a:gd name="T32" fmla="*/ 5 w 5"/>
                <a:gd name="T33" fmla="*/ 85 h 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85">
                  <a:moveTo>
                    <a:pt x="3" y="0"/>
                  </a:moveTo>
                  <a:lnTo>
                    <a:pt x="0" y="2"/>
                  </a:lnTo>
                  <a:lnTo>
                    <a:pt x="0" y="85"/>
                  </a:lnTo>
                  <a:lnTo>
                    <a:pt x="5" y="85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39" name="Freeform 182">
              <a:extLst>
                <a:ext uri="{FF2B5EF4-FFF2-40B4-BE49-F238E27FC236}">
                  <a16:creationId xmlns:a16="http://schemas.microsoft.com/office/drawing/2014/main" id="{AA2EE0EB-3BC8-40B2-AFD2-40E5A08E4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" y="2130"/>
              <a:ext cx="171" cy="2"/>
            </a:xfrm>
            <a:custGeom>
              <a:avLst/>
              <a:gdLst>
                <a:gd name="T0" fmla="*/ 171 w 171"/>
                <a:gd name="T1" fmla="*/ 2 h 2"/>
                <a:gd name="T2" fmla="*/ 169 w 171"/>
                <a:gd name="T3" fmla="*/ 0 h 2"/>
                <a:gd name="T4" fmla="*/ 0 w 171"/>
                <a:gd name="T5" fmla="*/ 0 h 2"/>
                <a:gd name="T6" fmla="*/ 0 w 171"/>
                <a:gd name="T7" fmla="*/ 2 h 2"/>
                <a:gd name="T8" fmla="*/ 169 w 171"/>
                <a:gd name="T9" fmla="*/ 2 h 2"/>
                <a:gd name="T10" fmla="*/ 169 w 171"/>
                <a:gd name="T11" fmla="*/ 2 h 2"/>
                <a:gd name="T12" fmla="*/ 171 w 171"/>
                <a:gd name="T13" fmla="*/ 2 h 2"/>
                <a:gd name="T14" fmla="*/ 171 w 171"/>
                <a:gd name="T15" fmla="*/ 0 h 2"/>
                <a:gd name="T16" fmla="*/ 169 w 171"/>
                <a:gd name="T17" fmla="*/ 0 h 2"/>
                <a:gd name="T18" fmla="*/ 171 w 171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1"/>
                <a:gd name="T31" fmla="*/ 0 h 2"/>
                <a:gd name="T32" fmla="*/ 171 w 171"/>
                <a:gd name="T33" fmla="*/ 2 h 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1" h="2">
                  <a:moveTo>
                    <a:pt x="171" y="2"/>
                  </a:moveTo>
                  <a:lnTo>
                    <a:pt x="169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69" y="2"/>
                  </a:lnTo>
                  <a:lnTo>
                    <a:pt x="171" y="2"/>
                  </a:lnTo>
                  <a:lnTo>
                    <a:pt x="171" y="0"/>
                  </a:lnTo>
                  <a:lnTo>
                    <a:pt x="169" y="0"/>
                  </a:lnTo>
                  <a:lnTo>
                    <a:pt x="17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40" name="Freeform 183">
              <a:extLst>
                <a:ext uri="{FF2B5EF4-FFF2-40B4-BE49-F238E27FC236}">
                  <a16:creationId xmlns:a16="http://schemas.microsoft.com/office/drawing/2014/main" id="{DE1D5206-B24B-499C-89ED-1C81BBF0B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" y="2132"/>
              <a:ext cx="2" cy="86"/>
            </a:xfrm>
            <a:custGeom>
              <a:avLst/>
              <a:gdLst>
                <a:gd name="T0" fmla="*/ 0 w 2"/>
                <a:gd name="T1" fmla="*/ 86 h 86"/>
                <a:gd name="T2" fmla="*/ 2 w 2"/>
                <a:gd name="T3" fmla="*/ 83 h 86"/>
                <a:gd name="T4" fmla="*/ 2 w 2"/>
                <a:gd name="T5" fmla="*/ 0 h 86"/>
                <a:gd name="T6" fmla="*/ 0 w 2"/>
                <a:gd name="T7" fmla="*/ 0 h 86"/>
                <a:gd name="T8" fmla="*/ 0 w 2"/>
                <a:gd name="T9" fmla="*/ 83 h 86"/>
                <a:gd name="T10" fmla="*/ 0 w 2"/>
                <a:gd name="T11" fmla="*/ 80 h 86"/>
                <a:gd name="T12" fmla="*/ 0 w 2"/>
                <a:gd name="T13" fmla="*/ 86 h 86"/>
                <a:gd name="T14" fmla="*/ 2 w 2"/>
                <a:gd name="T15" fmla="*/ 86 h 86"/>
                <a:gd name="T16" fmla="*/ 2 w 2"/>
                <a:gd name="T17" fmla="*/ 83 h 86"/>
                <a:gd name="T18" fmla="*/ 0 w 2"/>
                <a:gd name="T19" fmla="*/ 86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"/>
                <a:gd name="T31" fmla="*/ 0 h 86"/>
                <a:gd name="T32" fmla="*/ 2 w 2"/>
                <a:gd name="T33" fmla="*/ 86 h 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" h="86">
                  <a:moveTo>
                    <a:pt x="0" y="86"/>
                  </a:moveTo>
                  <a:lnTo>
                    <a:pt x="2" y="8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86"/>
                  </a:lnTo>
                  <a:lnTo>
                    <a:pt x="2" y="86"/>
                  </a:lnTo>
                  <a:lnTo>
                    <a:pt x="2" y="83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41" name="Freeform 184">
              <a:extLst>
                <a:ext uri="{FF2B5EF4-FFF2-40B4-BE49-F238E27FC236}">
                  <a16:creationId xmlns:a16="http://schemas.microsoft.com/office/drawing/2014/main" id="{39373184-3476-4AEA-9852-B0D5EE61C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" y="2212"/>
              <a:ext cx="172" cy="6"/>
            </a:xfrm>
            <a:custGeom>
              <a:avLst/>
              <a:gdLst>
                <a:gd name="T0" fmla="*/ 0 w 172"/>
                <a:gd name="T1" fmla="*/ 3 h 6"/>
                <a:gd name="T2" fmla="*/ 3 w 172"/>
                <a:gd name="T3" fmla="*/ 6 h 6"/>
                <a:gd name="T4" fmla="*/ 172 w 172"/>
                <a:gd name="T5" fmla="*/ 6 h 6"/>
                <a:gd name="T6" fmla="*/ 172 w 172"/>
                <a:gd name="T7" fmla="*/ 0 h 6"/>
                <a:gd name="T8" fmla="*/ 3 w 172"/>
                <a:gd name="T9" fmla="*/ 0 h 6"/>
                <a:gd name="T10" fmla="*/ 5 w 172"/>
                <a:gd name="T11" fmla="*/ 3 h 6"/>
                <a:gd name="T12" fmla="*/ 0 w 172"/>
                <a:gd name="T13" fmla="*/ 3 h 6"/>
                <a:gd name="T14" fmla="*/ 0 w 172"/>
                <a:gd name="T15" fmla="*/ 6 h 6"/>
                <a:gd name="T16" fmla="*/ 3 w 172"/>
                <a:gd name="T17" fmla="*/ 6 h 6"/>
                <a:gd name="T18" fmla="*/ 0 w 172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2"/>
                <a:gd name="T31" fmla="*/ 0 h 6"/>
                <a:gd name="T32" fmla="*/ 172 w 172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2" h="6">
                  <a:moveTo>
                    <a:pt x="0" y="3"/>
                  </a:moveTo>
                  <a:lnTo>
                    <a:pt x="3" y="6"/>
                  </a:lnTo>
                  <a:lnTo>
                    <a:pt x="172" y="6"/>
                  </a:lnTo>
                  <a:lnTo>
                    <a:pt x="172" y="0"/>
                  </a:lnTo>
                  <a:lnTo>
                    <a:pt x="3" y="0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3" y="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42" name="Freeform 185">
              <a:extLst>
                <a:ext uri="{FF2B5EF4-FFF2-40B4-BE49-F238E27FC236}">
                  <a16:creationId xmlns:a16="http://schemas.microsoft.com/office/drawing/2014/main" id="{8E332EFA-FFDA-497A-8163-379762746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8" y="2210"/>
              <a:ext cx="786" cy="579"/>
            </a:xfrm>
            <a:custGeom>
              <a:avLst/>
              <a:gdLst>
                <a:gd name="T0" fmla="*/ 786 w 786"/>
                <a:gd name="T1" fmla="*/ 565 h 579"/>
                <a:gd name="T2" fmla="*/ 786 w 786"/>
                <a:gd name="T3" fmla="*/ 493 h 579"/>
                <a:gd name="T4" fmla="*/ 781 w 786"/>
                <a:gd name="T5" fmla="*/ 411 h 579"/>
                <a:gd name="T6" fmla="*/ 765 w 786"/>
                <a:gd name="T7" fmla="*/ 331 h 579"/>
                <a:gd name="T8" fmla="*/ 745 w 786"/>
                <a:gd name="T9" fmla="*/ 262 h 579"/>
                <a:gd name="T10" fmla="*/ 718 w 786"/>
                <a:gd name="T11" fmla="*/ 201 h 579"/>
                <a:gd name="T12" fmla="*/ 687 w 786"/>
                <a:gd name="T13" fmla="*/ 154 h 579"/>
                <a:gd name="T14" fmla="*/ 656 w 786"/>
                <a:gd name="T15" fmla="*/ 113 h 579"/>
                <a:gd name="T16" fmla="*/ 622 w 786"/>
                <a:gd name="T17" fmla="*/ 80 h 579"/>
                <a:gd name="T18" fmla="*/ 588 w 786"/>
                <a:gd name="T19" fmla="*/ 55 h 579"/>
                <a:gd name="T20" fmla="*/ 554 w 786"/>
                <a:gd name="T21" fmla="*/ 36 h 579"/>
                <a:gd name="T22" fmla="*/ 521 w 786"/>
                <a:gd name="T23" fmla="*/ 22 h 579"/>
                <a:gd name="T24" fmla="*/ 489 w 786"/>
                <a:gd name="T25" fmla="*/ 11 h 579"/>
                <a:gd name="T26" fmla="*/ 461 w 786"/>
                <a:gd name="T27" fmla="*/ 5 h 579"/>
                <a:gd name="T28" fmla="*/ 437 w 786"/>
                <a:gd name="T29" fmla="*/ 2 h 579"/>
                <a:gd name="T30" fmla="*/ 416 w 786"/>
                <a:gd name="T31" fmla="*/ 0 h 579"/>
                <a:gd name="T32" fmla="*/ 403 w 786"/>
                <a:gd name="T33" fmla="*/ 0 h 579"/>
                <a:gd name="T34" fmla="*/ 396 w 786"/>
                <a:gd name="T35" fmla="*/ 0 h 579"/>
                <a:gd name="T36" fmla="*/ 393 w 786"/>
                <a:gd name="T37" fmla="*/ 0 h 579"/>
                <a:gd name="T38" fmla="*/ 385 w 786"/>
                <a:gd name="T39" fmla="*/ 0 h 579"/>
                <a:gd name="T40" fmla="*/ 372 w 786"/>
                <a:gd name="T41" fmla="*/ 0 h 579"/>
                <a:gd name="T42" fmla="*/ 351 w 786"/>
                <a:gd name="T43" fmla="*/ 2 h 579"/>
                <a:gd name="T44" fmla="*/ 328 w 786"/>
                <a:gd name="T45" fmla="*/ 5 h 579"/>
                <a:gd name="T46" fmla="*/ 299 w 786"/>
                <a:gd name="T47" fmla="*/ 11 h 579"/>
                <a:gd name="T48" fmla="*/ 268 w 786"/>
                <a:gd name="T49" fmla="*/ 22 h 579"/>
                <a:gd name="T50" fmla="*/ 234 w 786"/>
                <a:gd name="T51" fmla="*/ 36 h 579"/>
                <a:gd name="T52" fmla="*/ 198 w 786"/>
                <a:gd name="T53" fmla="*/ 55 h 579"/>
                <a:gd name="T54" fmla="*/ 164 w 786"/>
                <a:gd name="T55" fmla="*/ 80 h 579"/>
                <a:gd name="T56" fmla="*/ 130 w 786"/>
                <a:gd name="T57" fmla="*/ 113 h 579"/>
                <a:gd name="T58" fmla="*/ 99 w 786"/>
                <a:gd name="T59" fmla="*/ 154 h 579"/>
                <a:gd name="T60" fmla="*/ 70 w 786"/>
                <a:gd name="T61" fmla="*/ 201 h 579"/>
                <a:gd name="T62" fmla="*/ 44 w 786"/>
                <a:gd name="T63" fmla="*/ 262 h 579"/>
                <a:gd name="T64" fmla="*/ 23 w 786"/>
                <a:gd name="T65" fmla="*/ 331 h 579"/>
                <a:gd name="T66" fmla="*/ 7 w 786"/>
                <a:gd name="T67" fmla="*/ 411 h 579"/>
                <a:gd name="T68" fmla="*/ 0 w 786"/>
                <a:gd name="T69" fmla="*/ 493 h 579"/>
                <a:gd name="T70" fmla="*/ 0 w 786"/>
                <a:gd name="T71" fmla="*/ 565 h 579"/>
                <a:gd name="T72" fmla="*/ 786 w 786"/>
                <a:gd name="T73" fmla="*/ 579 h 57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6"/>
                <a:gd name="T112" fmla="*/ 0 h 579"/>
                <a:gd name="T113" fmla="*/ 786 w 786"/>
                <a:gd name="T114" fmla="*/ 579 h 57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6" h="579">
                  <a:moveTo>
                    <a:pt x="786" y="579"/>
                  </a:moveTo>
                  <a:lnTo>
                    <a:pt x="786" y="565"/>
                  </a:lnTo>
                  <a:lnTo>
                    <a:pt x="786" y="532"/>
                  </a:lnTo>
                  <a:lnTo>
                    <a:pt x="786" y="493"/>
                  </a:lnTo>
                  <a:lnTo>
                    <a:pt x="786" y="455"/>
                  </a:lnTo>
                  <a:lnTo>
                    <a:pt x="781" y="411"/>
                  </a:lnTo>
                  <a:lnTo>
                    <a:pt x="773" y="369"/>
                  </a:lnTo>
                  <a:lnTo>
                    <a:pt x="765" y="331"/>
                  </a:lnTo>
                  <a:lnTo>
                    <a:pt x="755" y="295"/>
                  </a:lnTo>
                  <a:lnTo>
                    <a:pt x="745" y="262"/>
                  </a:lnTo>
                  <a:lnTo>
                    <a:pt x="732" y="231"/>
                  </a:lnTo>
                  <a:lnTo>
                    <a:pt x="718" y="201"/>
                  </a:lnTo>
                  <a:lnTo>
                    <a:pt x="703" y="176"/>
                  </a:lnTo>
                  <a:lnTo>
                    <a:pt x="687" y="154"/>
                  </a:lnTo>
                  <a:lnTo>
                    <a:pt x="674" y="132"/>
                  </a:lnTo>
                  <a:lnTo>
                    <a:pt x="656" y="113"/>
                  </a:lnTo>
                  <a:lnTo>
                    <a:pt x="640" y="96"/>
                  </a:lnTo>
                  <a:lnTo>
                    <a:pt x="622" y="80"/>
                  </a:lnTo>
                  <a:lnTo>
                    <a:pt x="607" y="66"/>
                  </a:lnTo>
                  <a:lnTo>
                    <a:pt x="588" y="55"/>
                  </a:lnTo>
                  <a:lnTo>
                    <a:pt x="570" y="44"/>
                  </a:lnTo>
                  <a:lnTo>
                    <a:pt x="554" y="36"/>
                  </a:lnTo>
                  <a:lnTo>
                    <a:pt x="536" y="27"/>
                  </a:lnTo>
                  <a:lnTo>
                    <a:pt x="521" y="22"/>
                  </a:lnTo>
                  <a:lnTo>
                    <a:pt x="505" y="16"/>
                  </a:lnTo>
                  <a:lnTo>
                    <a:pt x="489" y="11"/>
                  </a:lnTo>
                  <a:lnTo>
                    <a:pt x="474" y="8"/>
                  </a:lnTo>
                  <a:lnTo>
                    <a:pt x="461" y="5"/>
                  </a:lnTo>
                  <a:lnTo>
                    <a:pt x="448" y="2"/>
                  </a:lnTo>
                  <a:lnTo>
                    <a:pt x="437" y="2"/>
                  </a:lnTo>
                  <a:lnTo>
                    <a:pt x="427" y="0"/>
                  </a:lnTo>
                  <a:lnTo>
                    <a:pt x="416" y="0"/>
                  </a:lnTo>
                  <a:lnTo>
                    <a:pt x="409" y="0"/>
                  </a:lnTo>
                  <a:lnTo>
                    <a:pt x="403" y="0"/>
                  </a:lnTo>
                  <a:lnTo>
                    <a:pt x="398" y="0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5" y="0"/>
                  </a:lnTo>
                  <a:lnTo>
                    <a:pt x="380" y="0"/>
                  </a:lnTo>
                  <a:lnTo>
                    <a:pt x="372" y="0"/>
                  </a:lnTo>
                  <a:lnTo>
                    <a:pt x="362" y="0"/>
                  </a:lnTo>
                  <a:lnTo>
                    <a:pt x="351" y="2"/>
                  </a:lnTo>
                  <a:lnTo>
                    <a:pt x="338" y="2"/>
                  </a:lnTo>
                  <a:lnTo>
                    <a:pt x="328" y="5"/>
                  </a:lnTo>
                  <a:lnTo>
                    <a:pt x="312" y="8"/>
                  </a:lnTo>
                  <a:lnTo>
                    <a:pt x="299" y="11"/>
                  </a:lnTo>
                  <a:lnTo>
                    <a:pt x="284" y="16"/>
                  </a:lnTo>
                  <a:lnTo>
                    <a:pt x="268" y="22"/>
                  </a:lnTo>
                  <a:lnTo>
                    <a:pt x="250" y="27"/>
                  </a:lnTo>
                  <a:lnTo>
                    <a:pt x="234" y="36"/>
                  </a:lnTo>
                  <a:lnTo>
                    <a:pt x="216" y="44"/>
                  </a:lnTo>
                  <a:lnTo>
                    <a:pt x="198" y="55"/>
                  </a:lnTo>
                  <a:lnTo>
                    <a:pt x="182" y="66"/>
                  </a:lnTo>
                  <a:lnTo>
                    <a:pt x="164" y="80"/>
                  </a:lnTo>
                  <a:lnTo>
                    <a:pt x="148" y="96"/>
                  </a:lnTo>
                  <a:lnTo>
                    <a:pt x="130" y="113"/>
                  </a:lnTo>
                  <a:lnTo>
                    <a:pt x="114" y="132"/>
                  </a:lnTo>
                  <a:lnTo>
                    <a:pt x="99" y="154"/>
                  </a:lnTo>
                  <a:lnTo>
                    <a:pt x="83" y="176"/>
                  </a:lnTo>
                  <a:lnTo>
                    <a:pt x="70" y="201"/>
                  </a:lnTo>
                  <a:lnTo>
                    <a:pt x="54" y="231"/>
                  </a:lnTo>
                  <a:lnTo>
                    <a:pt x="44" y="262"/>
                  </a:lnTo>
                  <a:lnTo>
                    <a:pt x="34" y="295"/>
                  </a:lnTo>
                  <a:lnTo>
                    <a:pt x="23" y="331"/>
                  </a:lnTo>
                  <a:lnTo>
                    <a:pt x="13" y="369"/>
                  </a:lnTo>
                  <a:lnTo>
                    <a:pt x="7" y="411"/>
                  </a:lnTo>
                  <a:lnTo>
                    <a:pt x="0" y="455"/>
                  </a:lnTo>
                  <a:lnTo>
                    <a:pt x="0" y="493"/>
                  </a:lnTo>
                  <a:lnTo>
                    <a:pt x="0" y="532"/>
                  </a:lnTo>
                  <a:lnTo>
                    <a:pt x="0" y="565"/>
                  </a:lnTo>
                  <a:lnTo>
                    <a:pt x="0" y="579"/>
                  </a:lnTo>
                  <a:lnTo>
                    <a:pt x="786" y="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43" name="Freeform 186">
              <a:extLst>
                <a:ext uri="{FF2B5EF4-FFF2-40B4-BE49-F238E27FC236}">
                  <a16:creationId xmlns:a16="http://schemas.microsoft.com/office/drawing/2014/main" id="{09EC70BE-5230-4003-B1DC-1DA9F22EF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" y="2665"/>
              <a:ext cx="5" cy="124"/>
            </a:xfrm>
            <a:custGeom>
              <a:avLst/>
              <a:gdLst>
                <a:gd name="T0" fmla="*/ 0 w 5"/>
                <a:gd name="T1" fmla="*/ 0 h 124"/>
                <a:gd name="T2" fmla="*/ 0 w 5"/>
                <a:gd name="T3" fmla="*/ 38 h 124"/>
                <a:gd name="T4" fmla="*/ 0 w 5"/>
                <a:gd name="T5" fmla="*/ 77 h 124"/>
                <a:gd name="T6" fmla="*/ 0 w 5"/>
                <a:gd name="T7" fmla="*/ 110 h 124"/>
                <a:gd name="T8" fmla="*/ 0 w 5"/>
                <a:gd name="T9" fmla="*/ 124 h 124"/>
                <a:gd name="T10" fmla="*/ 5 w 5"/>
                <a:gd name="T11" fmla="*/ 124 h 124"/>
                <a:gd name="T12" fmla="*/ 5 w 5"/>
                <a:gd name="T13" fmla="*/ 110 h 124"/>
                <a:gd name="T14" fmla="*/ 5 w 5"/>
                <a:gd name="T15" fmla="*/ 77 h 124"/>
                <a:gd name="T16" fmla="*/ 5 w 5"/>
                <a:gd name="T17" fmla="*/ 38 h 124"/>
                <a:gd name="T18" fmla="*/ 5 w 5"/>
                <a:gd name="T19" fmla="*/ 0 h 124"/>
                <a:gd name="T20" fmla="*/ 0 w 5"/>
                <a:gd name="T21" fmla="*/ 0 h 1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124"/>
                <a:gd name="T35" fmla="*/ 5 w 5"/>
                <a:gd name="T36" fmla="*/ 124 h 1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124">
                  <a:moveTo>
                    <a:pt x="0" y="0"/>
                  </a:moveTo>
                  <a:lnTo>
                    <a:pt x="0" y="38"/>
                  </a:lnTo>
                  <a:lnTo>
                    <a:pt x="0" y="77"/>
                  </a:lnTo>
                  <a:lnTo>
                    <a:pt x="0" y="110"/>
                  </a:lnTo>
                  <a:lnTo>
                    <a:pt x="0" y="124"/>
                  </a:lnTo>
                  <a:lnTo>
                    <a:pt x="5" y="124"/>
                  </a:lnTo>
                  <a:lnTo>
                    <a:pt x="5" y="110"/>
                  </a:lnTo>
                  <a:lnTo>
                    <a:pt x="5" y="77"/>
                  </a:lnTo>
                  <a:lnTo>
                    <a:pt x="5" y="38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44" name="Freeform 187">
              <a:extLst>
                <a:ext uri="{FF2B5EF4-FFF2-40B4-BE49-F238E27FC236}">
                  <a16:creationId xmlns:a16="http://schemas.microsoft.com/office/drawing/2014/main" id="{0DC1C5B5-2C8B-43CC-B7A7-D58CCEA5B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" y="2207"/>
              <a:ext cx="396" cy="458"/>
            </a:xfrm>
            <a:custGeom>
              <a:avLst/>
              <a:gdLst>
                <a:gd name="T0" fmla="*/ 3 w 396"/>
                <a:gd name="T1" fmla="*/ 5 h 458"/>
                <a:gd name="T2" fmla="*/ 10 w 396"/>
                <a:gd name="T3" fmla="*/ 5 h 458"/>
                <a:gd name="T4" fmla="*/ 23 w 396"/>
                <a:gd name="T5" fmla="*/ 5 h 458"/>
                <a:gd name="T6" fmla="*/ 44 w 396"/>
                <a:gd name="T7" fmla="*/ 8 h 458"/>
                <a:gd name="T8" fmla="*/ 68 w 396"/>
                <a:gd name="T9" fmla="*/ 11 h 458"/>
                <a:gd name="T10" fmla="*/ 96 w 396"/>
                <a:gd name="T11" fmla="*/ 16 h 458"/>
                <a:gd name="T12" fmla="*/ 128 w 396"/>
                <a:gd name="T13" fmla="*/ 25 h 458"/>
                <a:gd name="T14" fmla="*/ 161 w 396"/>
                <a:gd name="T15" fmla="*/ 41 h 458"/>
                <a:gd name="T16" fmla="*/ 195 w 396"/>
                <a:gd name="T17" fmla="*/ 61 h 458"/>
                <a:gd name="T18" fmla="*/ 229 w 396"/>
                <a:gd name="T19" fmla="*/ 85 h 458"/>
                <a:gd name="T20" fmla="*/ 263 w 396"/>
                <a:gd name="T21" fmla="*/ 119 h 458"/>
                <a:gd name="T22" fmla="*/ 294 w 396"/>
                <a:gd name="T23" fmla="*/ 157 h 458"/>
                <a:gd name="T24" fmla="*/ 323 w 396"/>
                <a:gd name="T25" fmla="*/ 207 h 458"/>
                <a:gd name="T26" fmla="*/ 349 w 396"/>
                <a:gd name="T27" fmla="*/ 265 h 458"/>
                <a:gd name="T28" fmla="*/ 370 w 396"/>
                <a:gd name="T29" fmla="*/ 334 h 458"/>
                <a:gd name="T30" fmla="*/ 385 w 396"/>
                <a:gd name="T31" fmla="*/ 414 h 458"/>
                <a:gd name="T32" fmla="*/ 396 w 396"/>
                <a:gd name="T33" fmla="*/ 458 h 458"/>
                <a:gd name="T34" fmla="*/ 383 w 396"/>
                <a:gd name="T35" fmla="*/ 370 h 458"/>
                <a:gd name="T36" fmla="*/ 365 w 396"/>
                <a:gd name="T37" fmla="*/ 295 h 458"/>
                <a:gd name="T38" fmla="*/ 339 w 396"/>
                <a:gd name="T39" fmla="*/ 232 h 458"/>
                <a:gd name="T40" fmla="*/ 312 w 396"/>
                <a:gd name="T41" fmla="*/ 179 h 458"/>
                <a:gd name="T42" fmla="*/ 281 w 396"/>
                <a:gd name="T43" fmla="*/ 132 h 458"/>
                <a:gd name="T44" fmla="*/ 247 w 396"/>
                <a:gd name="T45" fmla="*/ 96 h 458"/>
                <a:gd name="T46" fmla="*/ 214 w 396"/>
                <a:gd name="T47" fmla="*/ 66 h 458"/>
                <a:gd name="T48" fmla="*/ 180 w 396"/>
                <a:gd name="T49" fmla="*/ 44 h 458"/>
                <a:gd name="T50" fmla="*/ 146 w 396"/>
                <a:gd name="T51" fmla="*/ 27 h 458"/>
                <a:gd name="T52" fmla="*/ 112 w 396"/>
                <a:gd name="T53" fmla="*/ 16 h 458"/>
                <a:gd name="T54" fmla="*/ 81 w 396"/>
                <a:gd name="T55" fmla="*/ 8 h 458"/>
                <a:gd name="T56" fmla="*/ 55 w 396"/>
                <a:gd name="T57" fmla="*/ 3 h 458"/>
                <a:gd name="T58" fmla="*/ 34 w 396"/>
                <a:gd name="T59" fmla="*/ 0 h 458"/>
                <a:gd name="T60" fmla="*/ 16 w 396"/>
                <a:gd name="T61" fmla="*/ 0 h 458"/>
                <a:gd name="T62" fmla="*/ 5 w 396"/>
                <a:gd name="T63" fmla="*/ 0 h 458"/>
                <a:gd name="T64" fmla="*/ 0 w 396"/>
                <a:gd name="T65" fmla="*/ 0 h 4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96"/>
                <a:gd name="T100" fmla="*/ 0 h 458"/>
                <a:gd name="T101" fmla="*/ 396 w 396"/>
                <a:gd name="T102" fmla="*/ 458 h 4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96" h="458">
                  <a:moveTo>
                    <a:pt x="0" y="5"/>
                  </a:moveTo>
                  <a:lnTo>
                    <a:pt x="3" y="5"/>
                  </a:lnTo>
                  <a:lnTo>
                    <a:pt x="5" y="5"/>
                  </a:lnTo>
                  <a:lnTo>
                    <a:pt x="10" y="5"/>
                  </a:lnTo>
                  <a:lnTo>
                    <a:pt x="16" y="5"/>
                  </a:lnTo>
                  <a:lnTo>
                    <a:pt x="23" y="5"/>
                  </a:lnTo>
                  <a:lnTo>
                    <a:pt x="34" y="5"/>
                  </a:lnTo>
                  <a:lnTo>
                    <a:pt x="44" y="8"/>
                  </a:lnTo>
                  <a:lnTo>
                    <a:pt x="55" y="8"/>
                  </a:lnTo>
                  <a:lnTo>
                    <a:pt x="68" y="11"/>
                  </a:lnTo>
                  <a:lnTo>
                    <a:pt x="81" y="14"/>
                  </a:lnTo>
                  <a:lnTo>
                    <a:pt x="96" y="16"/>
                  </a:lnTo>
                  <a:lnTo>
                    <a:pt x="112" y="22"/>
                  </a:lnTo>
                  <a:lnTo>
                    <a:pt x="128" y="25"/>
                  </a:lnTo>
                  <a:lnTo>
                    <a:pt x="143" y="33"/>
                  </a:lnTo>
                  <a:lnTo>
                    <a:pt x="161" y="41"/>
                  </a:lnTo>
                  <a:lnTo>
                    <a:pt x="177" y="50"/>
                  </a:lnTo>
                  <a:lnTo>
                    <a:pt x="195" y="61"/>
                  </a:lnTo>
                  <a:lnTo>
                    <a:pt x="211" y="72"/>
                  </a:lnTo>
                  <a:lnTo>
                    <a:pt x="229" y="85"/>
                  </a:lnTo>
                  <a:lnTo>
                    <a:pt x="245" y="99"/>
                  </a:lnTo>
                  <a:lnTo>
                    <a:pt x="263" y="119"/>
                  </a:lnTo>
                  <a:lnTo>
                    <a:pt x="279" y="138"/>
                  </a:lnTo>
                  <a:lnTo>
                    <a:pt x="294" y="157"/>
                  </a:lnTo>
                  <a:lnTo>
                    <a:pt x="310" y="182"/>
                  </a:lnTo>
                  <a:lnTo>
                    <a:pt x="323" y="207"/>
                  </a:lnTo>
                  <a:lnTo>
                    <a:pt x="336" y="234"/>
                  </a:lnTo>
                  <a:lnTo>
                    <a:pt x="349" y="265"/>
                  </a:lnTo>
                  <a:lnTo>
                    <a:pt x="359" y="298"/>
                  </a:lnTo>
                  <a:lnTo>
                    <a:pt x="370" y="334"/>
                  </a:lnTo>
                  <a:lnTo>
                    <a:pt x="378" y="372"/>
                  </a:lnTo>
                  <a:lnTo>
                    <a:pt x="385" y="414"/>
                  </a:lnTo>
                  <a:lnTo>
                    <a:pt x="391" y="458"/>
                  </a:lnTo>
                  <a:lnTo>
                    <a:pt x="396" y="458"/>
                  </a:lnTo>
                  <a:lnTo>
                    <a:pt x="391" y="414"/>
                  </a:lnTo>
                  <a:lnTo>
                    <a:pt x="383" y="370"/>
                  </a:lnTo>
                  <a:lnTo>
                    <a:pt x="372" y="331"/>
                  </a:lnTo>
                  <a:lnTo>
                    <a:pt x="365" y="295"/>
                  </a:lnTo>
                  <a:lnTo>
                    <a:pt x="352" y="262"/>
                  </a:lnTo>
                  <a:lnTo>
                    <a:pt x="339" y="232"/>
                  </a:lnTo>
                  <a:lnTo>
                    <a:pt x="325" y="204"/>
                  </a:lnTo>
                  <a:lnTo>
                    <a:pt x="312" y="179"/>
                  </a:lnTo>
                  <a:lnTo>
                    <a:pt x="297" y="154"/>
                  </a:lnTo>
                  <a:lnTo>
                    <a:pt x="281" y="132"/>
                  </a:lnTo>
                  <a:lnTo>
                    <a:pt x="266" y="113"/>
                  </a:lnTo>
                  <a:lnTo>
                    <a:pt x="247" y="96"/>
                  </a:lnTo>
                  <a:lnTo>
                    <a:pt x="232" y="80"/>
                  </a:lnTo>
                  <a:lnTo>
                    <a:pt x="214" y="66"/>
                  </a:lnTo>
                  <a:lnTo>
                    <a:pt x="195" y="55"/>
                  </a:lnTo>
                  <a:lnTo>
                    <a:pt x="180" y="44"/>
                  </a:lnTo>
                  <a:lnTo>
                    <a:pt x="161" y="36"/>
                  </a:lnTo>
                  <a:lnTo>
                    <a:pt x="146" y="27"/>
                  </a:lnTo>
                  <a:lnTo>
                    <a:pt x="128" y="22"/>
                  </a:lnTo>
                  <a:lnTo>
                    <a:pt x="112" y="16"/>
                  </a:lnTo>
                  <a:lnTo>
                    <a:pt x="96" y="11"/>
                  </a:lnTo>
                  <a:lnTo>
                    <a:pt x="81" y="8"/>
                  </a:lnTo>
                  <a:lnTo>
                    <a:pt x="68" y="5"/>
                  </a:lnTo>
                  <a:lnTo>
                    <a:pt x="55" y="3"/>
                  </a:lnTo>
                  <a:lnTo>
                    <a:pt x="44" y="3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45" name="Freeform 188">
              <a:extLst>
                <a:ext uri="{FF2B5EF4-FFF2-40B4-BE49-F238E27FC236}">
                  <a16:creationId xmlns:a16="http://schemas.microsoft.com/office/drawing/2014/main" id="{577239A7-3C07-4404-B8C2-B8DFFA5D8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8" y="2207"/>
              <a:ext cx="393" cy="458"/>
            </a:xfrm>
            <a:custGeom>
              <a:avLst/>
              <a:gdLst>
                <a:gd name="T0" fmla="*/ 7 w 393"/>
                <a:gd name="T1" fmla="*/ 414 h 458"/>
                <a:gd name="T2" fmla="*/ 23 w 393"/>
                <a:gd name="T3" fmla="*/ 334 h 458"/>
                <a:gd name="T4" fmla="*/ 47 w 393"/>
                <a:gd name="T5" fmla="*/ 265 h 458"/>
                <a:gd name="T6" fmla="*/ 70 w 393"/>
                <a:gd name="T7" fmla="*/ 207 h 458"/>
                <a:gd name="T8" fmla="*/ 101 w 393"/>
                <a:gd name="T9" fmla="*/ 157 h 458"/>
                <a:gd name="T10" fmla="*/ 133 w 393"/>
                <a:gd name="T11" fmla="*/ 119 h 458"/>
                <a:gd name="T12" fmla="*/ 166 w 393"/>
                <a:gd name="T13" fmla="*/ 85 h 458"/>
                <a:gd name="T14" fmla="*/ 200 w 393"/>
                <a:gd name="T15" fmla="*/ 61 h 458"/>
                <a:gd name="T16" fmla="*/ 234 w 393"/>
                <a:gd name="T17" fmla="*/ 41 h 458"/>
                <a:gd name="T18" fmla="*/ 268 w 393"/>
                <a:gd name="T19" fmla="*/ 25 h 458"/>
                <a:gd name="T20" fmla="*/ 299 w 393"/>
                <a:gd name="T21" fmla="*/ 16 h 458"/>
                <a:gd name="T22" fmla="*/ 328 w 393"/>
                <a:gd name="T23" fmla="*/ 11 h 458"/>
                <a:gd name="T24" fmla="*/ 351 w 393"/>
                <a:gd name="T25" fmla="*/ 8 h 458"/>
                <a:gd name="T26" fmla="*/ 372 w 393"/>
                <a:gd name="T27" fmla="*/ 5 h 458"/>
                <a:gd name="T28" fmla="*/ 385 w 393"/>
                <a:gd name="T29" fmla="*/ 5 h 458"/>
                <a:gd name="T30" fmla="*/ 393 w 393"/>
                <a:gd name="T31" fmla="*/ 5 h 458"/>
                <a:gd name="T32" fmla="*/ 393 w 393"/>
                <a:gd name="T33" fmla="*/ 0 h 458"/>
                <a:gd name="T34" fmla="*/ 390 w 393"/>
                <a:gd name="T35" fmla="*/ 0 h 458"/>
                <a:gd name="T36" fmla="*/ 380 w 393"/>
                <a:gd name="T37" fmla="*/ 0 h 458"/>
                <a:gd name="T38" fmla="*/ 362 w 393"/>
                <a:gd name="T39" fmla="*/ 0 h 458"/>
                <a:gd name="T40" fmla="*/ 338 w 393"/>
                <a:gd name="T41" fmla="*/ 3 h 458"/>
                <a:gd name="T42" fmla="*/ 312 w 393"/>
                <a:gd name="T43" fmla="*/ 8 h 458"/>
                <a:gd name="T44" fmla="*/ 281 w 393"/>
                <a:gd name="T45" fmla="*/ 16 h 458"/>
                <a:gd name="T46" fmla="*/ 250 w 393"/>
                <a:gd name="T47" fmla="*/ 27 h 458"/>
                <a:gd name="T48" fmla="*/ 216 w 393"/>
                <a:gd name="T49" fmla="*/ 44 h 458"/>
                <a:gd name="T50" fmla="*/ 179 w 393"/>
                <a:gd name="T51" fmla="*/ 66 h 458"/>
                <a:gd name="T52" fmla="*/ 146 w 393"/>
                <a:gd name="T53" fmla="*/ 96 h 458"/>
                <a:gd name="T54" fmla="*/ 112 w 393"/>
                <a:gd name="T55" fmla="*/ 132 h 458"/>
                <a:gd name="T56" fmla="*/ 80 w 393"/>
                <a:gd name="T57" fmla="*/ 179 h 458"/>
                <a:gd name="T58" fmla="*/ 54 w 393"/>
                <a:gd name="T59" fmla="*/ 232 h 458"/>
                <a:gd name="T60" fmla="*/ 31 w 393"/>
                <a:gd name="T61" fmla="*/ 295 h 458"/>
                <a:gd name="T62" fmla="*/ 13 w 393"/>
                <a:gd name="T63" fmla="*/ 370 h 458"/>
                <a:gd name="T64" fmla="*/ 0 w 393"/>
                <a:gd name="T65" fmla="*/ 458 h 4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93"/>
                <a:gd name="T100" fmla="*/ 0 h 458"/>
                <a:gd name="T101" fmla="*/ 393 w 393"/>
                <a:gd name="T102" fmla="*/ 458 h 4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93" h="458">
                  <a:moveTo>
                    <a:pt x="2" y="458"/>
                  </a:moveTo>
                  <a:lnTo>
                    <a:pt x="7" y="414"/>
                  </a:lnTo>
                  <a:lnTo>
                    <a:pt x="15" y="372"/>
                  </a:lnTo>
                  <a:lnTo>
                    <a:pt x="23" y="334"/>
                  </a:lnTo>
                  <a:lnTo>
                    <a:pt x="34" y="298"/>
                  </a:lnTo>
                  <a:lnTo>
                    <a:pt x="47" y="265"/>
                  </a:lnTo>
                  <a:lnTo>
                    <a:pt x="57" y="234"/>
                  </a:lnTo>
                  <a:lnTo>
                    <a:pt x="70" y="207"/>
                  </a:lnTo>
                  <a:lnTo>
                    <a:pt x="86" y="182"/>
                  </a:lnTo>
                  <a:lnTo>
                    <a:pt x="101" y="157"/>
                  </a:lnTo>
                  <a:lnTo>
                    <a:pt x="114" y="138"/>
                  </a:lnTo>
                  <a:lnTo>
                    <a:pt x="133" y="119"/>
                  </a:lnTo>
                  <a:lnTo>
                    <a:pt x="148" y="99"/>
                  </a:lnTo>
                  <a:lnTo>
                    <a:pt x="166" y="85"/>
                  </a:lnTo>
                  <a:lnTo>
                    <a:pt x="182" y="72"/>
                  </a:lnTo>
                  <a:lnTo>
                    <a:pt x="200" y="61"/>
                  </a:lnTo>
                  <a:lnTo>
                    <a:pt x="216" y="50"/>
                  </a:lnTo>
                  <a:lnTo>
                    <a:pt x="234" y="41"/>
                  </a:lnTo>
                  <a:lnTo>
                    <a:pt x="250" y="33"/>
                  </a:lnTo>
                  <a:lnTo>
                    <a:pt x="268" y="25"/>
                  </a:lnTo>
                  <a:lnTo>
                    <a:pt x="284" y="22"/>
                  </a:lnTo>
                  <a:lnTo>
                    <a:pt x="299" y="16"/>
                  </a:lnTo>
                  <a:lnTo>
                    <a:pt x="312" y="14"/>
                  </a:lnTo>
                  <a:lnTo>
                    <a:pt x="328" y="11"/>
                  </a:lnTo>
                  <a:lnTo>
                    <a:pt x="338" y="8"/>
                  </a:lnTo>
                  <a:lnTo>
                    <a:pt x="351" y="8"/>
                  </a:lnTo>
                  <a:lnTo>
                    <a:pt x="362" y="5"/>
                  </a:lnTo>
                  <a:lnTo>
                    <a:pt x="372" y="5"/>
                  </a:lnTo>
                  <a:lnTo>
                    <a:pt x="380" y="5"/>
                  </a:lnTo>
                  <a:lnTo>
                    <a:pt x="385" y="5"/>
                  </a:lnTo>
                  <a:lnTo>
                    <a:pt x="390" y="5"/>
                  </a:lnTo>
                  <a:lnTo>
                    <a:pt x="393" y="5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5" y="0"/>
                  </a:lnTo>
                  <a:lnTo>
                    <a:pt x="380" y="0"/>
                  </a:lnTo>
                  <a:lnTo>
                    <a:pt x="372" y="0"/>
                  </a:lnTo>
                  <a:lnTo>
                    <a:pt x="362" y="0"/>
                  </a:lnTo>
                  <a:lnTo>
                    <a:pt x="351" y="3"/>
                  </a:lnTo>
                  <a:lnTo>
                    <a:pt x="338" y="3"/>
                  </a:lnTo>
                  <a:lnTo>
                    <a:pt x="328" y="5"/>
                  </a:lnTo>
                  <a:lnTo>
                    <a:pt x="312" y="8"/>
                  </a:lnTo>
                  <a:lnTo>
                    <a:pt x="299" y="11"/>
                  </a:lnTo>
                  <a:lnTo>
                    <a:pt x="281" y="16"/>
                  </a:lnTo>
                  <a:lnTo>
                    <a:pt x="265" y="22"/>
                  </a:lnTo>
                  <a:lnTo>
                    <a:pt x="250" y="27"/>
                  </a:lnTo>
                  <a:lnTo>
                    <a:pt x="234" y="36"/>
                  </a:lnTo>
                  <a:lnTo>
                    <a:pt x="216" y="44"/>
                  </a:lnTo>
                  <a:lnTo>
                    <a:pt x="198" y="55"/>
                  </a:lnTo>
                  <a:lnTo>
                    <a:pt x="179" y="66"/>
                  </a:lnTo>
                  <a:lnTo>
                    <a:pt x="164" y="80"/>
                  </a:lnTo>
                  <a:lnTo>
                    <a:pt x="146" y="96"/>
                  </a:lnTo>
                  <a:lnTo>
                    <a:pt x="130" y="113"/>
                  </a:lnTo>
                  <a:lnTo>
                    <a:pt x="112" y="132"/>
                  </a:lnTo>
                  <a:lnTo>
                    <a:pt x="96" y="154"/>
                  </a:lnTo>
                  <a:lnTo>
                    <a:pt x="80" y="179"/>
                  </a:lnTo>
                  <a:lnTo>
                    <a:pt x="67" y="204"/>
                  </a:lnTo>
                  <a:lnTo>
                    <a:pt x="54" y="232"/>
                  </a:lnTo>
                  <a:lnTo>
                    <a:pt x="41" y="262"/>
                  </a:lnTo>
                  <a:lnTo>
                    <a:pt x="31" y="295"/>
                  </a:lnTo>
                  <a:lnTo>
                    <a:pt x="21" y="331"/>
                  </a:lnTo>
                  <a:lnTo>
                    <a:pt x="13" y="370"/>
                  </a:lnTo>
                  <a:lnTo>
                    <a:pt x="5" y="414"/>
                  </a:lnTo>
                  <a:lnTo>
                    <a:pt x="0" y="458"/>
                  </a:lnTo>
                  <a:lnTo>
                    <a:pt x="2" y="4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46" name="Freeform 189">
              <a:extLst>
                <a:ext uri="{FF2B5EF4-FFF2-40B4-BE49-F238E27FC236}">
                  <a16:creationId xmlns:a16="http://schemas.microsoft.com/office/drawing/2014/main" id="{88A3A0D2-549F-47BC-95E3-966526514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8" y="2665"/>
              <a:ext cx="2" cy="127"/>
            </a:xfrm>
            <a:custGeom>
              <a:avLst/>
              <a:gdLst>
                <a:gd name="T0" fmla="*/ 0 w 2"/>
                <a:gd name="T1" fmla="*/ 121 h 127"/>
                <a:gd name="T2" fmla="*/ 2 w 2"/>
                <a:gd name="T3" fmla="*/ 124 h 127"/>
                <a:gd name="T4" fmla="*/ 2 w 2"/>
                <a:gd name="T5" fmla="*/ 110 h 127"/>
                <a:gd name="T6" fmla="*/ 2 w 2"/>
                <a:gd name="T7" fmla="*/ 77 h 127"/>
                <a:gd name="T8" fmla="*/ 2 w 2"/>
                <a:gd name="T9" fmla="*/ 38 h 127"/>
                <a:gd name="T10" fmla="*/ 2 w 2"/>
                <a:gd name="T11" fmla="*/ 0 h 127"/>
                <a:gd name="T12" fmla="*/ 0 w 2"/>
                <a:gd name="T13" fmla="*/ 0 h 127"/>
                <a:gd name="T14" fmla="*/ 0 w 2"/>
                <a:gd name="T15" fmla="*/ 38 h 127"/>
                <a:gd name="T16" fmla="*/ 0 w 2"/>
                <a:gd name="T17" fmla="*/ 77 h 127"/>
                <a:gd name="T18" fmla="*/ 0 w 2"/>
                <a:gd name="T19" fmla="*/ 110 h 127"/>
                <a:gd name="T20" fmla="*/ 0 w 2"/>
                <a:gd name="T21" fmla="*/ 124 h 127"/>
                <a:gd name="T22" fmla="*/ 0 w 2"/>
                <a:gd name="T23" fmla="*/ 127 h 127"/>
                <a:gd name="T24" fmla="*/ 0 w 2"/>
                <a:gd name="T25" fmla="*/ 124 h 127"/>
                <a:gd name="T26" fmla="*/ 0 w 2"/>
                <a:gd name="T27" fmla="*/ 127 h 127"/>
                <a:gd name="T28" fmla="*/ 0 w 2"/>
                <a:gd name="T29" fmla="*/ 127 h 127"/>
                <a:gd name="T30" fmla="*/ 0 w 2"/>
                <a:gd name="T31" fmla="*/ 121 h 12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"/>
                <a:gd name="T49" fmla="*/ 0 h 127"/>
                <a:gd name="T50" fmla="*/ 2 w 2"/>
                <a:gd name="T51" fmla="*/ 127 h 12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" h="127">
                  <a:moveTo>
                    <a:pt x="0" y="121"/>
                  </a:moveTo>
                  <a:lnTo>
                    <a:pt x="2" y="124"/>
                  </a:lnTo>
                  <a:lnTo>
                    <a:pt x="2" y="110"/>
                  </a:lnTo>
                  <a:lnTo>
                    <a:pt x="2" y="77"/>
                  </a:lnTo>
                  <a:lnTo>
                    <a:pt x="2" y="38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0" y="77"/>
                  </a:lnTo>
                  <a:lnTo>
                    <a:pt x="0" y="110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47" name="Freeform 190">
              <a:extLst>
                <a:ext uri="{FF2B5EF4-FFF2-40B4-BE49-F238E27FC236}">
                  <a16:creationId xmlns:a16="http://schemas.microsoft.com/office/drawing/2014/main" id="{CA8DDAA9-56AA-4265-8E25-2DF6B7D43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8" y="2786"/>
              <a:ext cx="789" cy="6"/>
            </a:xfrm>
            <a:custGeom>
              <a:avLst/>
              <a:gdLst>
                <a:gd name="T0" fmla="*/ 784 w 789"/>
                <a:gd name="T1" fmla="*/ 3 h 6"/>
                <a:gd name="T2" fmla="*/ 786 w 789"/>
                <a:gd name="T3" fmla="*/ 0 h 6"/>
                <a:gd name="T4" fmla="*/ 0 w 789"/>
                <a:gd name="T5" fmla="*/ 0 h 6"/>
                <a:gd name="T6" fmla="*/ 0 w 789"/>
                <a:gd name="T7" fmla="*/ 6 h 6"/>
                <a:gd name="T8" fmla="*/ 786 w 789"/>
                <a:gd name="T9" fmla="*/ 6 h 6"/>
                <a:gd name="T10" fmla="*/ 789 w 789"/>
                <a:gd name="T11" fmla="*/ 3 h 6"/>
                <a:gd name="T12" fmla="*/ 786 w 789"/>
                <a:gd name="T13" fmla="*/ 6 h 6"/>
                <a:gd name="T14" fmla="*/ 789 w 789"/>
                <a:gd name="T15" fmla="*/ 6 h 6"/>
                <a:gd name="T16" fmla="*/ 789 w 789"/>
                <a:gd name="T17" fmla="*/ 3 h 6"/>
                <a:gd name="T18" fmla="*/ 784 w 78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9"/>
                <a:gd name="T31" fmla="*/ 0 h 6"/>
                <a:gd name="T32" fmla="*/ 789 w 789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9" h="6">
                  <a:moveTo>
                    <a:pt x="784" y="3"/>
                  </a:moveTo>
                  <a:lnTo>
                    <a:pt x="78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786" y="6"/>
                  </a:lnTo>
                  <a:lnTo>
                    <a:pt x="789" y="3"/>
                  </a:lnTo>
                  <a:lnTo>
                    <a:pt x="786" y="6"/>
                  </a:lnTo>
                  <a:lnTo>
                    <a:pt x="789" y="6"/>
                  </a:lnTo>
                  <a:lnTo>
                    <a:pt x="789" y="3"/>
                  </a:lnTo>
                  <a:lnTo>
                    <a:pt x="784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48" name="Rectangle 191">
              <a:extLst>
                <a:ext uri="{FF2B5EF4-FFF2-40B4-BE49-F238E27FC236}">
                  <a16:creationId xmlns:a16="http://schemas.microsoft.com/office/drawing/2014/main" id="{3EA4CB13-FC48-47E3-954D-4B1007551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5" y="2604"/>
              <a:ext cx="5" cy="1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949" name="Freeform 192">
              <a:extLst>
                <a:ext uri="{FF2B5EF4-FFF2-40B4-BE49-F238E27FC236}">
                  <a16:creationId xmlns:a16="http://schemas.microsoft.com/office/drawing/2014/main" id="{61E1A6A9-E452-4F0B-8A6B-AA33B64B2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2232"/>
              <a:ext cx="240" cy="372"/>
            </a:xfrm>
            <a:custGeom>
              <a:avLst/>
              <a:gdLst>
                <a:gd name="T0" fmla="*/ 240 w 240"/>
                <a:gd name="T1" fmla="*/ 0 h 372"/>
                <a:gd name="T2" fmla="*/ 201 w 240"/>
                <a:gd name="T3" fmla="*/ 16 h 372"/>
                <a:gd name="T4" fmla="*/ 167 w 240"/>
                <a:gd name="T5" fmla="*/ 38 h 372"/>
                <a:gd name="T6" fmla="*/ 138 w 240"/>
                <a:gd name="T7" fmla="*/ 63 h 372"/>
                <a:gd name="T8" fmla="*/ 112 w 240"/>
                <a:gd name="T9" fmla="*/ 91 h 372"/>
                <a:gd name="T10" fmla="*/ 91 w 240"/>
                <a:gd name="T11" fmla="*/ 121 h 372"/>
                <a:gd name="T12" fmla="*/ 70 w 240"/>
                <a:gd name="T13" fmla="*/ 151 h 372"/>
                <a:gd name="T14" fmla="*/ 55 w 240"/>
                <a:gd name="T15" fmla="*/ 182 h 372"/>
                <a:gd name="T16" fmla="*/ 42 w 240"/>
                <a:gd name="T17" fmla="*/ 215 h 372"/>
                <a:gd name="T18" fmla="*/ 29 w 240"/>
                <a:gd name="T19" fmla="*/ 245 h 372"/>
                <a:gd name="T20" fmla="*/ 21 w 240"/>
                <a:gd name="T21" fmla="*/ 276 h 372"/>
                <a:gd name="T22" fmla="*/ 13 w 240"/>
                <a:gd name="T23" fmla="*/ 300 h 372"/>
                <a:gd name="T24" fmla="*/ 8 w 240"/>
                <a:gd name="T25" fmla="*/ 322 h 372"/>
                <a:gd name="T26" fmla="*/ 5 w 240"/>
                <a:gd name="T27" fmla="*/ 345 h 372"/>
                <a:gd name="T28" fmla="*/ 3 w 240"/>
                <a:gd name="T29" fmla="*/ 358 h 372"/>
                <a:gd name="T30" fmla="*/ 3 w 240"/>
                <a:gd name="T31" fmla="*/ 369 h 372"/>
                <a:gd name="T32" fmla="*/ 0 w 240"/>
                <a:gd name="T33" fmla="*/ 372 h 372"/>
                <a:gd name="T34" fmla="*/ 5 w 240"/>
                <a:gd name="T35" fmla="*/ 372 h 372"/>
                <a:gd name="T36" fmla="*/ 5 w 240"/>
                <a:gd name="T37" fmla="*/ 369 h 372"/>
                <a:gd name="T38" fmla="*/ 5 w 240"/>
                <a:gd name="T39" fmla="*/ 358 h 372"/>
                <a:gd name="T40" fmla="*/ 8 w 240"/>
                <a:gd name="T41" fmla="*/ 345 h 372"/>
                <a:gd name="T42" fmla="*/ 13 w 240"/>
                <a:gd name="T43" fmla="*/ 325 h 372"/>
                <a:gd name="T44" fmla="*/ 18 w 240"/>
                <a:gd name="T45" fmla="*/ 303 h 372"/>
                <a:gd name="T46" fmla="*/ 23 w 240"/>
                <a:gd name="T47" fmla="*/ 276 h 372"/>
                <a:gd name="T48" fmla="*/ 34 w 240"/>
                <a:gd name="T49" fmla="*/ 248 h 372"/>
                <a:gd name="T50" fmla="*/ 44 w 240"/>
                <a:gd name="T51" fmla="*/ 218 h 372"/>
                <a:gd name="T52" fmla="*/ 57 w 240"/>
                <a:gd name="T53" fmla="*/ 185 h 372"/>
                <a:gd name="T54" fmla="*/ 73 w 240"/>
                <a:gd name="T55" fmla="*/ 154 h 372"/>
                <a:gd name="T56" fmla="*/ 94 w 240"/>
                <a:gd name="T57" fmla="*/ 124 h 372"/>
                <a:gd name="T58" fmla="*/ 115 w 240"/>
                <a:gd name="T59" fmla="*/ 94 h 372"/>
                <a:gd name="T60" fmla="*/ 141 w 240"/>
                <a:gd name="T61" fmla="*/ 66 h 372"/>
                <a:gd name="T62" fmla="*/ 169 w 240"/>
                <a:gd name="T63" fmla="*/ 41 h 372"/>
                <a:gd name="T64" fmla="*/ 203 w 240"/>
                <a:gd name="T65" fmla="*/ 22 h 372"/>
                <a:gd name="T66" fmla="*/ 240 w 240"/>
                <a:gd name="T67" fmla="*/ 5 h 372"/>
                <a:gd name="T68" fmla="*/ 240 w 240"/>
                <a:gd name="T69" fmla="*/ 0 h 37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40"/>
                <a:gd name="T106" fmla="*/ 0 h 372"/>
                <a:gd name="T107" fmla="*/ 240 w 240"/>
                <a:gd name="T108" fmla="*/ 372 h 37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40" h="372">
                  <a:moveTo>
                    <a:pt x="240" y="0"/>
                  </a:moveTo>
                  <a:lnTo>
                    <a:pt x="201" y="16"/>
                  </a:lnTo>
                  <a:lnTo>
                    <a:pt x="167" y="38"/>
                  </a:lnTo>
                  <a:lnTo>
                    <a:pt x="138" y="63"/>
                  </a:lnTo>
                  <a:lnTo>
                    <a:pt x="112" y="91"/>
                  </a:lnTo>
                  <a:lnTo>
                    <a:pt x="91" y="121"/>
                  </a:lnTo>
                  <a:lnTo>
                    <a:pt x="70" y="151"/>
                  </a:lnTo>
                  <a:lnTo>
                    <a:pt x="55" y="182"/>
                  </a:lnTo>
                  <a:lnTo>
                    <a:pt x="42" y="215"/>
                  </a:lnTo>
                  <a:lnTo>
                    <a:pt x="29" y="245"/>
                  </a:lnTo>
                  <a:lnTo>
                    <a:pt x="21" y="276"/>
                  </a:lnTo>
                  <a:lnTo>
                    <a:pt x="13" y="300"/>
                  </a:lnTo>
                  <a:lnTo>
                    <a:pt x="8" y="322"/>
                  </a:lnTo>
                  <a:lnTo>
                    <a:pt x="5" y="345"/>
                  </a:lnTo>
                  <a:lnTo>
                    <a:pt x="3" y="358"/>
                  </a:lnTo>
                  <a:lnTo>
                    <a:pt x="3" y="369"/>
                  </a:lnTo>
                  <a:lnTo>
                    <a:pt x="0" y="372"/>
                  </a:lnTo>
                  <a:lnTo>
                    <a:pt x="5" y="372"/>
                  </a:lnTo>
                  <a:lnTo>
                    <a:pt x="5" y="369"/>
                  </a:lnTo>
                  <a:lnTo>
                    <a:pt x="5" y="358"/>
                  </a:lnTo>
                  <a:lnTo>
                    <a:pt x="8" y="345"/>
                  </a:lnTo>
                  <a:lnTo>
                    <a:pt x="13" y="325"/>
                  </a:lnTo>
                  <a:lnTo>
                    <a:pt x="18" y="303"/>
                  </a:lnTo>
                  <a:lnTo>
                    <a:pt x="23" y="276"/>
                  </a:lnTo>
                  <a:lnTo>
                    <a:pt x="34" y="248"/>
                  </a:lnTo>
                  <a:lnTo>
                    <a:pt x="44" y="218"/>
                  </a:lnTo>
                  <a:lnTo>
                    <a:pt x="57" y="185"/>
                  </a:lnTo>
                  <a:lnTo>
                    <a:pt x="73" y="154"/>
                  </a:lnTo>
                  <a:lnTo>
                    <a:pt x="94" y="124"/>
                  </a:lnTo>
                  <a:lnTo>
                    <a:pt x="115" y="94"/>
                  </a:lnTo>
                  <a:lnTo>
                    <a:pt x="141" y="66"/>
                  </a:lnTo>
                  <a:lnTo>
                    <a:pt x="169" y="41"/>
                  </a:lnTo>
                  <a:lnTo>
                    <a:pt x="203" y="22"/>
                  </a:lnTo>
                  <a:lnTo>
                    <a:pt x="240" y="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50" name="Rectangle 193">
              <a:extLst>
                <a:ext uri="{FF2B5EF4-FFF2-40B4-BE49-F238E27FC236}">
                  <a16:creationId xmlns:a16="http://schemas.microsoft.com/office/drawing/2014/main" id="{56F70A7F-A11B-43C2-B279-364789D19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" y="2599"/>
              <a:ext cx="6" cy="1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951" name="Freeform 194">
              <a:extLst>
                <a:ext uri="{FF2B5EF4-FFF2-40B4-BE49-F238E27FC236}">
                  <a16:creationId xmlns:a16="http://schemas.microsoft.com/office/drawing/2014/main" id="{F898C2D6-5C64-4ED7-8433-D439C7E47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9" y="2232"/>
              <a:ext cx="243" cy="367"/>
            </a:xfrm>
            <a:custGeom>
              <a:avLst/>
              <a:gdLst>
                <a:gd name="T0" fmla="*/ 0 w 243"/>
                <a:gd name="T1" fmla="*/ 5 h 367"/>
                <a:gd name="T2" fmla="*/ 40 w 243"/>
                <a:gd name="T3" fmla="*/ 22 h 367"/>
                <a:gd name="T4" fmla="*/ 71 w 243"/>
                <a:gd name="T5" fmla="*/ 41 h 367"/>
                <a:gd name="T6" fmla="*/ 102 w 243"/>
                <a:gd name="T7" fmla="*/ 66 h 367"/>
                <a:gd name="T8" fmla="*/ 126 w 243"/>
                <a:gd name="T9" fmla="*/ 94 h 367"/>
                <a:gd name="T10" fmla="*/ 149 w 243"/>
                <a:gd name="T11" fmla="*/ 124 h 367"/>
                <a:gd name="T12" fmla="*/ 167 w 243"/>
                <a:gd name="T13" fmla="*/ 151 h 367"/>
                <a:gd name="T14" fmla="*/ 185 w 243"/>
                <a:gd name="T15" fmla="*/ 185 h 367"/>
                <a:gd name="T16" fmla="*/ 198 w 243"/>
                <a:gd name="T17" fmla="*/ 215 h 367"/>
                <a:gd name="T18" fmla="*/ 209 w 243"/>
                <a:gd name="T19" fmla="*/ 245 h 367"/>
                <a:gd name="T20" fmla="*/ 219 w 243"/>
                <a:gd name="T21" fmla="*/ 273 h 367"/>
                <a:gd name="T22" fmla="*/ 224 w 243"/>
                <a:gd name="T23" fmla="*/ 298 h 367"/>
                <a:gd name="T24" fmla="*/ 230 w 243"/>
                <a:gd name="T25" fmla="*/ 322 h 367"/>
                <a:gd name="T26" fmla="*/ 235 w 243"/>
                <a:gd name="T27" fmla="*/ 342 h 367"/>
                <a:gd name="T28" fmla="*/ 237 w 243"/>
                <a:gd name="T29" fmla="*/ 356 h 367"/>
                <a:gd name="T30" fmla="*/ 237 w 243"/>
                <a:gd name="T31" fmla="*/ 364 h 367"/>
                <a:gd name="T32" fmla="*/ 237 w 243"/>
                <a:gd name="T33" fmla="*/ 367 h 367"/>
                <a:gd name="T34" fmla="*/ 243 w 243"/>
                <a:gd name="T35" fmla="*/ 367 h 367"/>
                <a:gd name="T36" fmla="*/ 240 w 243"/>
                <a:gd name="T37" fmla="*/ 364 h 367"/>
                <a:gd name="T38" fmla="*/ 240 w 243"/>
                <a:gd name="T39" fmla="*/ 356 h 367"/>
                <a:gd name="T40" fmla="*/ 237 w 243"/>
                <a:gd name="T41" fmla="*/ 339 h 367"/>
                <a:gd name="T42" fmla="*/ 235 w 243"/>
                <a:gd name="T43" fmla="*/ 320 h 367"/>
                <a:gd name="T44" fmla="*/ 230 w 243"/>
                <a:gd name="T45" fmla="*/ 298 h 367"/>
                <a:gd name="T46" fmla="*/ 222 w 243"/>
                <a:gd name="T47" fmla="*/ 273 h 367"/>
                <a:gd name="T48" fmla="*/ 211 w 243"/>
                <a:gd name="T49" fmla="*/ 242 h 367"/>
                <a:gd name="T50" fmla="*/ 201 w 243"/>
                <a:gd name="T51" fmla="*/ 212 h 367"/>
                <a:gd name="T52" fmla="*/ 188 w 243"/>
                <a:gd name="T53" fmla="*/ 182 h 367"/>
                <a:gd name="T54" fmla="*/ 170 w 243"/>
                <a:gd name="T55" fmla="*/ 151 h 367"/>
                <a:gd name="T56" fmla="*/ 152 w 243"/>
                <a:gd name="T57" fmla="*/ 118 h 367"/>
                <a:gd name="T58" fmla="*/ 128 w 243"/>
                <a:gd name="T59" fmla="*/ 91 h 367"/>
                <a:gd name="T60" fmla="*/ 102 w 243"/>
                <a:gd name="T61" fmla="*/ 63 h 367"/>
                <a:gd name="T62" fmla="*/ 73 w 243"/>
                <a:gd name="T63" fmla="*/ 38 h 367"/>
                <a:gd name="T64" fmla="*/ 40 w 243"/>
                <a:gd name="T65" fmla="*/ 16 h 367"/>
                <a:gd name="T66" fmla="*/ 3 w 243"/>
                <a:gd name="T67" fmla="*/ 0 h 367"/>
                <a:gd name="T68" fmla="*/ 0 w 243"/>
                <a:gd name="T69" fmla="*/ 5 h 3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43"/>
                <a:gd name="T106" fmla="*/ 0 h 367"/>
                <a:gd name="T107" fmla="*/ 243 w 243"/>
                <a:gd name="T108" fmla="*/ 367 h 36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43" h="367">
                  <a:moveTo>
                    <a:pt x="0" y="5"/>
                  </a:moveTo>
                  <a:lnTo>
                    <a:pt x="40" y="22"/>
                  </a:lnTo>
                  <a:lnTo>
                    <a:pt x="71" y="41"/>
                  </a:lnTo>
                  <a:lnTo>
                    <a:pt x="102" y="66"/>
                  </a:lnTo>
                  <a:lnTo>
                    <a:pt x="126" y="94"/>
                  </a:lnTo>
                  <a:lnTo>
                    <a:pt x="149" y="124"/>
                  </a:lnTo>
                  <a:lnTo>
                    <a:pt x="167" y="151"/>
                  </a:lnTo>
                  <a:lnTo>
                    <a:pt x="185" y="185"/>
                  </a:lnTo>
                  <a:lnTo>
                    <a:pt x="198" y="215"/>
                  </a:lnTo>
                  <a:lnTo>
                    <a:pt x="209" y="245"/>
                  </a:lnTo>
                  <a:lnTo>
                    <a:pt x="219" y="273"/>
                  </a:lnTo>
                  <a:lnTo>
                    <a:pt x="224" y="298"/>
                  </a:lnTo>
                  <a:lnTo>
                    <a:pt x="230" y="322"/>
                  </a:lnTo>
                  <a:lnTo>
                    <a:pt x="235" y="342"/>
                  </a:lnTo>
                  <a:lnTo>
                    <a:pt x="237" y="356"/>
                  </a:lnTo>
                  <a:lnTo>
                    <a:pt x="237" y="364"/>
                  </a:lnTo>
                  <a:lnTo>
                    <a:pt x="237" y="367"/>
                  </a:lnTo>
                  <a:lnTo>
                    <a:pt x="243" y="367"/>
                  </a:lnTo>
                  <a:lnTo>
                    <a:pt x="240" y="364"/>
                  </a:lnTo>
                  <a:lnTo>
                    <a:pt x="240" y="356"/>
                  </a:lnTo>
                  <a:lnTo>
                    <a:pt x="237" y="339"/>
                  </a:lnTo>
                  <a:lnTo>
                    <a:pt x="235" y="320"/>
                  </a:lnTo>
                  <a:lnTo>
                    <a:pt x="230" y="298"/>
                  </a:lnTo>
                  <a:lnTo>
                    <a:pt x="222" y="273"/>
                  </a:lnTo>
                  <a:lnTo>
                    <a:pt x="211" y="242"/>
                  </a:lnTo>
                  <a:lnTo>
                    <a:pt x="201" y="212"/>
                  </a:lnTo>
                  <a:lnTo>
                    <a:pt x="188" y="182"/>
                  </a:lnTo>
                  <a:lnTo>
                    <a:pt x="170" y="151"/>
                  </a:lnTo>
                  <a:lnTo>
                    <a:pt x="152" y="118"/>
                  </a:lnTo>
                  <a:lnTo>
                    <a:pt x="128" y="91"/>
                  </a:lnTo>
                  <a:lnTo>
                    <a:pt x="102" y="63"/>
                  </a:lnTo>
                  <a:lnTo>
                    <a:pt x="73" y="38"/>
                  </a:lnTo>
                  <a:lnTo>
                    <a:pt x="40" y="16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52" name="Freeform 195">
              <a:extLst>
                <a:ext uri="{FF2B5EF4-FFF2-40B4-BE49-F238E27FC236}">
                  <a16:creationId xmlns:a16="http://schemas.microsoft.com/office/drawing/2014/main" id="{4FC79526-FA36-4789-BDF1-5312768AA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" y="2218"/>
              <a:ext cx="188" cy="386"/>
            </a:xfrm>
            <a:custGeom>
              <a:avLst/>
              <a:gdLst>
                <a:gd name="T0" fmla="*/ 5 w 188"/>
                <a:gd name="T1" fmla="*/ 386 h 386"/>
                <a:gd name="T2" fmla="*/ 11 w 188"/>
                <a:gd name="T3" fmla="*/ 323 h 386"/>
                <a:gd name="T4" fmla="*/ 18 w 188"/>
                <a:gd name="T5" fmla="*/ 270 h 386"/>
                <a:gd name="T6" fmla="*/ 29 w 188"/>
                <a:gd name="T7" fmla="*/ 221 h 386"/>
                <a:gd name="T8" fmla="*/ 42 w 188"/>
                <a:gd name="T9" fmla="*/ 179 h 386"/>
                <a:gd name="T10" fmla="*/ 55 w 188"/>
                <a:gd name="T11" fmla="*/ 143 h 386"/>
                <a:gd name="T12" fmla="*/ 71 w 188"/>
                <a:gd name="T13" fmla="*/ 113 h 386"/>
                <a:gd name="T14" fmla="*/ 86 w 188"/>
                <a:gd name="T15" fmla="*/ 88 h 386"/>
                <a:gd name="T16" fmla="*/ 104 w 188"/>
                <a:gd name="T17" fmla="*/ 66 h 386"/>
                <a:gd name="T18" fmla="*/ 120 w 188"/>
                <a:gd name="T19" fmla="*/ 47 h 386"/>
                <a:gd name="T20" fmla="*/ 136 w 188"/>
                <a:gd name="T21" fmla="*/ 36 h 386"/>
                <a:gd name="T22" fmla="*/ 149 w 188"/>
                <a:gd name="T23" fmla="*/ 25 h 386"/>
                <a:gd name="T24" fmla="*/ 162 w 188"/>
                <a:gd name="T25" fmla="*/ 16 h 386"/>
                <a:gd name="T26" fmla="*/ 175 w 188"/>
                <a:gd name="T27" fmla="*/ 11 h 386"/>
                <a:gd name="T28" fmla="*/ 183 w 188"/>
                <a:gd name="T29" fmla="*/ 8 h 386"/>
                <a:gd name="T30" fmla="*/ 188 w 188"/>
                <a:gd name="T31" fmla="*/ 8 h 386"/>
                <a:gd name="T32" fmla="*/ 188 w 188"/>
                <a:gd name="T33" fmla="*/ 5 h 386"/>
                <a:gd name="T34" fmla="*/ 188 w 188"/>
                <a:gd name="T35" fmla="*/ 0 h 386"/>
                <a:gd name="T36" fmla="*/ 188 w 188"/>
                <a:gd name="T37" fmla="*/ 3 h 386"/>
                <a:gd name="T38" fmla="*/ 180 w 188"/>
                <a:gd name="T39" fmla="*/ 3 h 386"/>
                <a:gd name="T40" fmla="*/ 172 w 188"/>
                <a:gd name="T41" fmla="*/ 5 h 386"/>
                <a:gd name="T42" fmla="*/ 162 w 188"/>
                <a:gd name="T43" fmla="*/ 11 h 386"/>
                <a:gd name="T44" fmla="*/ 149 w 188"/>
                <a:gd name="T45" fmla="*/ 19 h 386"/>
                <a:gd name="T46" fmla="*/ 133 w 188"/>
                <a:gd name="T47" fmla="*/ 30 h 386"/>
                <a:gd name="T48" fmla="*/ 117 w 188"/>
                <a:gd name="T49" fmla="*/ 44 h 386"/>
                <a:gd name="T50" fmla="*/ 102 w 188"/>
                <a:gd name="T51" fmla="*/ 61 h 386"/>
                <a:gd name="T52" fmla="*/ 84 w 188"/>
                <a:gd name="T53" fmla="*/ 83 h 386"/>
                <a:gd name="T54" fmla="*/ 68 w 188"/>
                <a:gd name="T55" fmla="*/ 110 h 386"/>
                <a:gd name="T56" fmla="*/ 52 w 188"/>
                <a:gd name="T57" fmla="*/ 141 h 386"/>
                <a:gd name="T58" fmla="*/ 37 w 188"/>
                <a:gd name="T59" fmla="*/ 179 h 386"/>
                <a:gd name="T60" fmla="*/ 24 w 188"/>
                <a:gd name="T61" fmla="*/ 221 h 386"/>
                <a:gd name="T62" fmla="*/ 13 w 188"/>
                <a:gd name="T63" fmla="*/ 268 h 386"/>
                <a:gd name="T64" fmla="*/ 5 w 188"/>
                <a:gd name="T65" fmla="*/ 323 h 386"/>
                <a:gd name="T66" fmla="*/ 0 w 188"/>
                <a:gd name="T67" fmla="*/ 386 h 386"/>
                <a:gd name="T68" fmla="*/ 5 w 188"/>
                <a:gd name="T69" fmla="*/ 386 h 3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8"/>
                <a:gd name="T106" fmla="*/ 0 h 386"/>
                <a:gd name="T107" fmla="*/ 188 w 188"/>
                <a:gd name="T108" fmla="*/ 386 h 38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8" h="386">
                  <a:moveTo>
                    <a:pt x="5" y="386"/>
                  </a:moveTo>
                  <a:lnTo>
                    <a:pt x="11" y="323"/>
                  </a:lnTo>
                  <a:lnTo>
                    <a:pt x="18" y="270"/>
                  </a:lnTo>
                  <a:lnTo>
                    <a:pt x="29" y="221"/>
                  </a:lnTo>
                  <a:lnTo>
                    <a:pt x="42" y="179"/>
                  </a:lnTo>
                  <a:lnTo>
                    <a:pt x="55" y="143"/>
                  </a:lnTo>
                  <a:lnTo>
                    <a:pt x="71" y="113"/>
                  </a:lnTo>
                  <a:lnTo>
                    <a:pt x="86" y="88"/>
                  </a:lnTo>
                  <a:lnTo>
                    <a:pt x="104" y="66"/>
                  </a:lnTo>
                  <a:lnTo>
                    <a:pt x="120" y="47"/>
                  </a:lnTo>
                  <a:lnTo>
                    <a:pt x="136" y="36"/>
                  </a:lnTo>
                  <a:lnTo>
                    <a:pt x="149" y="25"/>
                  </a:lnTo>
                  <a:lnTo>
                    <a:pt x="162" y="16"/>
                  </a:lnTo>
                  <a:lnTo>
                    <a:pt x="175" y="11"/>
                  </a:lnTo>
                  <a:lnTo>
                    <a:pt x="183" y="8"/>
                  </a:lnTo>
                  <a:lnTo>
                    <a:pt x="188" y="8"/>
                  </a:lnTo>
                  <a:lnTo>
                    <a:pt x="188" y="5"/>
                  </a:lnTo>
                  <a:lnTo>
                    <a:pt x="188" y="0"/>
                  </a:lnTo>
                  <a:lnTo>
                    <a:pt x="188" y="3"/>
                  </a:lnTo>
                  <a:lnTo>
                    <a:pt x="180" y="3"/>
                  </a:lnTo>
                  <a:lnTo>
                    <a:pt x="172" y="5"/>
                  </a:lnTo>
                  <a:lnTo>
                    <a:pt x="162" y="11"/>
                  </a:lnTo>
                  <a:lnTo>
                    <a:pt x="149" y="19"/>
                  </a:lnTo>
                  <a:lnTo>
                    <a:pt x="133" y="30"/>
                  </a:lnTo>
                  <a:lnTo>
                    <a:pt x="117" y="44"/>
                  </a:lnTo>
                  <a:lnTo>
                    <a:pt x="102" y="61"/>
                  </a:lnTo>
                  <a:lnTo>
                    <a:pt x="84" y="83"/>
                  </a:lnTo>
                  <a:lnTo>
                    <a:pt x="68" y="110"/>
                  </a:lnTo>
                  <a:lnTo>
                    <a:pt x="52" y="141"/>
                  </a:lnTo>
                  <a:lnTo>
                    <a:pt x="37" y="179"/>
                  </a:lnTo>
                  <a:lnTo>
                    <a:pt x="24" y="221"/>
                  </a:lnTo>
                  <a:lnTo>
                    <a:pt x="13" y="268"/>
                  </a:lnTo>
                  <a:lnTo>
                    <a:pt x="5" y="323"/>
                  </a:lnTo>
                  <a:lnTo>
                    <a:pt x="0" y="386"/>
                  </a:lnTo>
                  <a:lnTo>
                    <a:pt x="5" y="3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53" name="Freeform 196">
              <a:extLst>
                <a:ext uri="{FF2B5EF4-FFF2-40B4-BE49-F238E27FC236}">
                  <a16:creationId xmlns:a16="http://schemas.microsoft.com/office/drawing/2014/main" id="{1B0E07F0-BD31-487D-B032-61D044629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" y="2604"/>
              <a:ext cx="5" cy="91"/>
            </a:xfrm>
            <a:custGeom>
              <a:avLst/>
              <a:gdLst>
                <a:gd name="T0" fmla="*/ 5 w 5"/>
                <a:gd name="T1" fmla="*/ 91 h 91"/>
                <a:gd name="T2" fmla="*/ 5 w 5"/>
                <a:gd name="T3" fmla="*/ 83 h 91"/>
                <a:gd name="T4" fmla="*/ 5 w 5"/>
                <a:gd name="T5" fmla="*/ 58 h 91"/>
                <a:gd name="T6" fmla="*/ 5 w 5"/>
                <a:gd name="T7" fmla="*/ 28 h 91"/>
                <a:gd name="T8" fmla="*/ 5 w 5"/>
                <a:gd name="T9" fmla="*/ 0 h 91"/>
                <a:gd name="T10" fmla="*/ 0 w 5"/>
                <a:gd name="T11" fmla="*/ 0 h 91"/>
                <a:gd name="T12" fmla="*/ 0 w 5"/>
                <a:gd name="T13" fmla="*/ 28 h 91"/>
                <a:gd name="T14" fmla="*/ 0 w 5"/>
                <a:gd name="T15" fmla="*/ 58 h 91"/>
                <a:gd name="T16" fmla="*/ 0 w 5"/>
                <a:gd name="T17" fmla="*/ 83 h 91"/>
                <a:gd name="T18" fmla="*/ 0 w 5"/>
                <a:gd name="T19" fmla="*/ 91 h 91"/>
                <a:gd name="T20" fmla="*/ 5 w 5"/>
                <a:gd name="T21" fmla="*/ 91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91"/>
                <a:gd name="T35" fmla="*/ 5 w 5"/>
                <a:gd name="T36" fmla="*/ 91 h 9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91">
                  <a:moveTo>
                    <a:pt x="5" y="91"/>
                  </a:moveTo>
                  <a:lnTo>
                    <a:pt x="5" y="83"/>
                  </a:lnTo>
                  <a:lnTo>
                    <a:pt x="5" y="58"/>
                  </a:lnTo>
                  <a:lnTo>
                    <a:pt x="5" y="28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58"/>
                  </a:lnTo>
                  <a:lnTo>
                    <a:pt x="0" y="83"/>
                  </a:lnTo>
                  <a:lnTo>
                    <a:pt x="0" y="91"/>
                  </a:lnTo>
                  <a:lnTo>
                    <a:pt x="5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54" name="Freeform 197">
              <a:extLst>
                <a:ext uri="{FF2B5EF4-FFF2-40B4-BE49-F238E27FC236}">
                  <a16:creationId xmlns:a16="http://schemas.microsoft.com/office/drawing/2014/main" id="{DFDC408C-6197-4B23-8461-6A7AF5D4E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" y="2218"/>
              <a:ext cx="195" cy="389"/>
            </a:xfrm>
            <a:custGeom>
              <a:avLst/>
              <a:gdLst>
                <a:gd name="T0" fmla="*/ 195 w 195"/>
                <a:gd name="T1" fmla="*/ 389 h 389"/>
                <a:gd name="T2" fmla="*/ 190 w 195"/>
                <a:gd name="T3" fmla="*/ 328 h 389"/>
                <a:gd name="T4" fmla="*/ 182 w 195"/>
                <a:gd name="T5" fmla="*/ 273 h 389"/>
                <a:gd name="T6" fmla="*/ 172 w 195"/>
                <a:gd name="T7" fmla="*/ 223 h 389"/>
                <a:gd name="T8" fmla="*/ 156 w 195"/>
                <a:gd name="T9" fmla="*/ 182 h 389"/>
                <a:gd name="T10" fmla="*/ 143 w 195"/>
                <a:gd name="T11" fmla="*/ 143 h 389"/>
                <a:gd name="T12" fmla="*/ 125 w 195"/>
                <a:gd name="T13" fmla="*/ 113 h 389"/>
                <a:gd name="T14" fmla="*/ 109 w 195"/>
                <a:gd name="T15" fmla="*/ 85 h 389"/>
                <a:gd name="T16" fmla="*/ 91 w 195"/>
                <a:gd name="T17" fmla="*/ 63 h 389"/>
                <a:gd name="T18" fmla="*/ 73 w 195"/>
                <a:gd name="T19" fmla="*/ 47 h 389"/>
                <a:gd name="T20" fmla="*/ 57 w 195"/>
                <a:gd name="T21" fmla="*/ 30 h 389"/>
                <a:gd name="T22" fmla="*/ 41 w 195"/>
                <a:gd name="T23" fmla="*/ 19 h 389"/>
                <a:gd name="T24" fmla="*/ 28 w 195"/>
                <a:gd name="T25" fmla="*/ 14 h 389"/>
                <a:gd name="T26" fmla="*/ 18 w 195"/>
                <a:gd name="T27" fmla="*/ 8 h 389"/>
                <a:gd name="T28" fmla="*/ 8 w 195"/>
                <a:gd name="T29" fmla="*/ 3 h 389"/>
                <a:gd name="T30" fmla="*/ 2 w 195"/>
                <a:gd name="T31" fmla="*/ 3 h 389"/>
                <a:gd name="T32" fmla="*/ 0 w 195"/>
                <a:gd name="T33" fmla="*/ 0 h 389"/>
                <a:gd name="T34" fmla="*/ 0 w 195"/>
                <a:gd name="T35" fmla="*/ 5 h 389"/>
                <a:gd name="T36" fmla="*/ 2 w 195"/>
                <a:gd name="T37" fmla="*/ 8 h 389"/>
                <a:gd name="T38" fmla="*/ 8 w 195"/>
                <a:gd name="T39" fmla="*/ 8 h 389"/>
                <a:gd name="T40" fmla="*/ 15 w 195"/>
                <a:gd name="T41" fmla="*/ 14 h 389"/>
                <a:gd name="T42" fmla="*/ 26 w 195"/>
                <a:gd name="T43" fmla="*/ 16 h 389"/>
                <a:gd name="T44" fmla="*/ 41 w 195"/>
                <a:gd name="T45" fmla="*/ 25 h 389"/>
                <a:gd name="T46" fmla="*/ 54 w 195"/>
                <a:gd name="T47" fmla="*/ 36 h 389"/>
                <a:gd name="T48" fmla="*/ 73 w 195"/>
                <a:gd name="T49" fmla="*/ 50 h 389"/>
                <a:gd name="T50" fmla="*/ 88 w 195"/>
                <a:gd name="T51" fmla="*/ 69 h 389"/>
                <a:gd name="T52" fmla="*/ 107 w 195"/>
                <a:gd name="T53" fmla="*/ 88 h 389"/>
                <a:gd name="T54" fmla="*/ 122 w 195"/>
                <a:gd name="T55" fmla="*/ 116 h 389"/>
                <a:gd name="T56" fmla="*/ 138 w 195"/>
                <a:gd name="T57" fmla="*/ 146 h 389"/>
                <a:gd name="T58" fmla="*/ 153 w 195"/>
                <a:gd name="T59" fmla="*/ 182 h 389"/>
                <a:gd name="T60" fmla="*/ 166 w 195"/>
                <a:gd name="T61" fmla="*/ 223 h 389"/>
                <a:gd name="T62" fmla="*/ 177 w 195"/>
                <a:gd name="T63" fmla="*/ 273 h 389"/>
                <a:gd name="T64" fmla="*/ 185 w 195"/>
                <a:gd name="T65" fmla="*/ 328 h 389"/>
                <a:gd name="T66" fmla="*/ 190 w 195"/>
                <a:gd name="T67" fmla="*/ 389 h 389"/>
                <a:gd name="T68" fmla="*/ 195 w 195"/>
                <a:gd name="T69" fmla="*/ 389 h 3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95"/>
                <a:gd name="T106" fmla="*/ 0 h 389"/>
                <a:gd name="T107" fmla="*/ 195 w 195"/>
                <a:gd name="T108" fmla="*/ 389 h 38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95" h="389">
                  <a:moveTo>
                    <a:pt x="195" y="389"/>
                  </a:moveTo>
                  <a:lnTo>
                    <a:pt x="190" y="328"/>
                  </a:lnTo>
                  <a:lnTo>
                    <a:pt x="182" y="273"/>
                  </a:lnTo>
                  <a:lnTo>
                    <a:pt x="172" y="223"/>
                  </a:lnTo>
                  <a:lnTo>
                    <a:pt x="156" y="182"/>
                  </a:lnTo>
                  <a:lnTo>
                    <a:pt x="143" y="143"/>
                  </a:lnTo>
                  <a:lnTo>
                    <a:pt x="125" y="113"/>
                  </a:lnTo>
                  <a:lnTo>
                    <a:pt x="109" y="85"/>
                  </a:lnTo>
                  <a:lnTo>
                    <a:pt x="91" y="63"/>
                  </a:lnTo>
                  <a:lnTo>
                    <a:pt x="73" y="47"/>
                  </a:lnTo>
                  <a:lnTo>
                    <a:pt x="57" y="30"/>
                  </a:lnTo>
                  <a:lnTo>
                    <a:pt x="41" y="19"/>
                  </a:lnTo>
                  <a:lnTo>
                    <a:pt x="28" y="14"/>
                  </a:lnTo>
                  <a:lnTo>
                    <a:pt x="18" y="8"/>
                  </a:lnTo>
                  <a:lnTo>
                    <a:pt x="8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5"/>
                  </a:lnTo>
                  <a:lnTo>
                    <a:pt x="2" y="8"/>
                  </a:lnTo>
                  <a:lnTo>
                    <a:pt x="8" y="8"/>
                  </a:lnTo>
                  <a:lnTo>
                    <a:pt x="15" y="14"/>
                  </a:lnTo>
                  <a:lnTo>
                    <a:pt x="26" y="16"/>
                  </a:lnTo>
                  <a:lnTo>
                    <a:pt x="41" y="25"/>
                  </a:lnTo>
                  <a:lnTo>
                    <a:pt x="54" y="36"/>
                  </a:lnTo>
                  <a:lnTo>
                    <a:pt x="73" y="50"/>
                  </a:lnTo>
                  <a:lnTo>
                    <a:pt x="88" y="69"/>
                  </a:lnTo>
                  <a:lnTo>
                    <a:pt x="107" y="88"/>
                  </a:lnTo>
                  <a:lnTo>
                    <a:pt x="122" y="116"/>
                  </a:lnTo>
                  <a:lnTo>
                    <a:pt x="138" y="146"/>
                  </a:lnTo>
                  <a:lnTo>
                    <a:pt x="153" y="182"/>
                  </a:lnTo>
                  <a:lnTo>
                    <a:pt x="166" y="223"/>
                  </a:lnTo>
                  <a:lnTo>
                    <a:pt x="177" y="273"/>
                  </a:lnTo>
                  <a:lnTo>
                    <a:pt x="185" y="328"/>
                  </a:lnTo>
                  <a:lnTo>
                    <a:pt x="190" y="389"/>
                  </a:lnTo>
                  <a:lnTo>
                    <a:pt x="195" y="3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55" name="Freeform 198">
              <a:extLst>
                <a:ext uri="{FF2B5EF4-FFF2-40B4-BE49-F238E27FC236}">
                  <a16:creationId xmlns:a16="http://schemas.microsoft.com/office/drawing/2014/main" id="{00DD1AA0-6B0E-4EC9-B6F3-82D2095AB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" y="2607"/>
              <a:ext cx="5" cy="94"/>
            </a:xfrm>
            <a:custGeom>
              <a:avLst/>
              <a:gdLst>
                <a:gd name="T0" fmla="*/ 5 w 5"/>
                <a:gd name="T1" fmla="*/ 94 h 94"/>
                <a:gd name="T2" fmla="*/ 5 w 5"/>
                <a:gd name="T3" fmla="*/ 83 h 94"/>
                <a:gd name="T4" fmla="*/ 5 w 5"/>
                <a:gd name="T5" fmla="*/ 58 h 94"/>
                <a:gd name="T6" fmla="*/ 5 w 5"/>
                <a:gd name="T7" fmla="*/ 27 h 94"/>
                <a:gd name="T8" fmla="*/ 5 w 5"/>
                <a:gd name="T9" fmla="*/ 0 h 94"/>
                <a:gd name="T10" fmla="*/ 0 w 5"/>
                <a:gd name="T11" fmla="*/ 0 h 94"/>
                <a:gd name="T12" fmla="*/ 0 w 5"/>
                <a:gd name="T13" fmla="*/ 27 h 94"/>
                <a:gd name="T14" fmla="*/ 0 w 5"/>
                <a:gd name="T15" fmla="*/ 58 h 94"/>
                <a:gd name="T16" fmla="*/ 0 w 5"/>
                <a:gd name="T17" fmla="*/ 83 h 94"/>
                <a:gd name="T18" fmla="*/ 0 w 5"/>
                <a:gd name="T19" fmla="*/ 94 h 94"/>
                <a:gd name="T20" fmla="*/ 5 w 5"/>
                <a:gd name="T21" fmla="*/ 94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94"/>
                <a:gd name="T35" fmla="*/ 5 w 5"/>
                <a:gd name="T36" fmla="*/ 94 h 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94">
                  <a:moveTo>
                    <a:pt x="5" y="94"/>
                  </a:moveTo>
                  <a:lnTo>
                    <a:pt x="5" y="83"/>
                  </a:lnTo>
                  <a:lnTo>
                    <a:pt x="5" y="58"/>
                  </a:lnTo>
                  <a:lnTo>
                    <a:pt x="5" y="27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0" y="58"/>
                  </a:lnTo>
                  <a:lnTo>
                    <a:pt x="0" y="83"/>
                  </a:lnTo>
                  <a:lnTo>
                    <a:pt x="0" y="94"/>
                  </a:lnTo>
                  <a:lnTo>
                    <a:pt x="5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56" name="Freeform 199">
              <a:extLst>
                <a:ext uri="{FF2B5EF4-FFF2-40B4-BE49-F238E27FC236}">
                  <a16:creationId xmlns:a16="http://schemas.microsoft.com/office/drawing/2014/main" id="{53D693C8-A0D9-40EE-B7A3-71685EA99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246"/>
              <a:ext cx="117" cy="331"/>
            </a:xfrm>
            <a:custGeom>
              <a:avLst/>
              <a:gdLst>
                <a:gd name="T0" fmla="*/ 5 w 117"/>
                <a:gd name="T1" fmla="*/ 331 h 331"/>
                <a:gd name="T2" fmla="*/ 5 w 117"/>
                <a:gd name="T3" fmla="*/ 284 h 331"/>
                <a:gd name="T4" fmla="*/ 7 w 117"/>
                <a:gd name="T5" fmla="*/ 245 h 331"/>
                <a:gd name="T6" fmla="*/ 15 w 117"/>
                <a:gd name="T7" fmla="*/ 206 h 331"/>
                <a:gd name="T8" fmla="*/ 20 w 117"/>
                <a:gd name="T9" fmla="*/ 173 h 331"/>
                <a:gd name="T10" fmla="*/ 28 w 117"/>
                <a:gd name="T11" fmla="*/ 143 h 331"/>
                <a:gd name="T12" fmla="*/ 39 w 117"/>
                <a:gd name="T13" fmla="*/ 118 h 331"/>
                <a:gd name="T14" fmla="*/ 49 w 117"/>
                <a:gd name="T15" fmla="*/ 93 h 331"/>
                <a:gd name="T16" fmla="*/ 59 w 117"/>
                <a:gd name="T17" fmla="*/ 74 h 331"/>
                <a:gd name="T18" fmla="*/ 70 w 117"/>
                <a:gd name="T19" fmla="*/ 55 h 331"/>
                <a:gd name="T20" fmla="*/ 80 w 117"/>
                <a:gd name="T21" fmla="*/ 41 h 331"/>
                <a:gd name="T22" fmla="*/ 91 w 117"/>
                <a:gd name="T23" fmla="*/ 30 h 331"/>
                <a:gd name="T24" fmla="*/ 98 w 117"/>
                <a:gd name="T25" fmla="*/ 22 h 331"/>
                <a:gd name="T26" fmla="*/ 106 w 117"/>
                <a:gd name="T27" fmla="*/ 13 h 331"/>
                <a:gd name="T28" fmla="*/ 112 w 117"/>
                <a:gd name="T29" fmla="*/ 8 h 331"/>
                <a:gd name="T30" fmla="*/ 117 w 117"/>
                <a:gd name="T31" fmla="*/ 5 h 331"/>
                <a:gd name="T32" fmla="*/ 117 w 117"/>
                <a:gd name="T33" fmla="*/ 5 h 331"/>
                <a:gd name="T34" fmla="*/ 117 w 117"/>
                <a:gd name="T35" fmla="*/ 0 h 331"/>
                <a:gd name="T36" fmla="*/ 114 w 117"/>
                <a:gd name="T37" fmla="*/ 0 h 331"/>
                <a:gd name="T38" fmla="*/ 112 w 117"/>
                <a:gd name="T39" fmla="*/ 5 h 331"/>
                <a:gd name="T40" fmla="*/ 104 w 117"/>
                <a:gd name="T41" fmla="*/ 8 h 331"/>
                <a:gd name="T42" fmla="*/ 96 w 117"/>
                <a:gd name="T43" fmla="*/ 16 h 331"/>
                <a:gd name="T44" fmla="*/ 88 w 117"/>
                <a:gd name="T45" fmla="*/ 27 h 331"/>
                <a:gd name="T46" fmla="*/ 78 w 117"/>
                <a:gd name="T47" fmla="*/ 38 h 331"/>
                <a:gd name="T48" fmla="*/ 67 w 117"/>
                <a:gd name="T49" fmla="*/ 55 h 331"/>
                <a:gd name="T50" fmla="*/ 57 w 117"/>
                <a:gd name="T51" fmla="*/ 71 h 331"/>
                <a:gd name="T52" fmla="*/ 46 w 117"/>
                <a:gd name="T53" fmla="*/ 91 h 331"/>
                <a:gd name="T54" fmla="*/ 36 w 117"/>
                <a:gd name="T55" fmla="*/ 115 h 331"/>
                <a:gd name="T56" fmla="*/ 26 w 117"/>
                <a:gd name="T57" fmla="*/ 143 h 331"/>
                <a:gd name="T58" fmla="*/ 18 w 117"/>
                <a:gd name="T59" fmla="*/ 173 h 331"/>
                <a:gd name="T60" fmla="*/ 10 w 117"/>
                <a:gd name="T61" fmla="*/ 206 h 331"/>
                <a:gd name="T62" fmla="*/ 5 w 117"/>
                <a:gd name="T63" fmla="*/ 245 h 331"/>
                <a:gd name="T64" fmla="*/ 2 w 117"/>
                <a:gd name="T65" fmla="*/ 284 h 331"/>
                <a:gd name="T66" fmla="*/ 0 w 117"/>
                <a:gd name="T67" fmla="*/ 331 h 331"/>
                <a:gd name="T68" fmla="*/ 5 w 117"/>
                <a:gd name="T69" fmla="*/ 331 h 33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7"/>
                <a:gd name="T106" fmla="*/ 0 h 331"/>
                <a:gd name="T107" fmla="*/ 117 w 117"/>
                <a:gd name="T108" fmla="*/ 331 h 33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7" h="331">
                  <a:moveTo>
                    <a:pt x="5" y="331"/>
                  </a:moveTo>
                  <a:lnTo>
                    <a:pt x="5" y="284"/>
                  </a:lnTo>
                  <a:lnTo>
                    <a:pt x="7" y="245"/>
                  </a:lnTo>
                  <a:lnTo>
                    <a:pt x="15" y="206"/>
                  </a:lnTo>
                  <a:lnTo>
                    <a:pt x="20" y="173"/>
                  </a:lnTo>
                  <a:lnTo>
                    <a:pt x="28" y="143"/>
                  </a:lnTo>
                  <a:lnTo>
                    <a:pt x="39" y="118"/>
                  </a:lnTo>
                  <a:lnTo>
                    <a:pt x="49" y="93"/>
                  </a:lnTo>
                  <a:lnTo>
                    <a:pt x="59" y="74"/>
                  </a:lnTo>
                  <a:lnTo>
                    <a:pt x="70" y="55"/>
                  </a:lnTo>
                  <a:lnTo>
                    <a:pt x="80" y="41"/>
                  </a:lnTo>
                  <a:lnTo>
                    <a:pt x="91" y="30"/>
                  </a:lnTo>
                  <a:lnTo>
                    <a:pt x="98" y="22"/>
                  </a:lnTo>
                  <a:lnTo>
                    <a:pt x="106" y="13"/>
                  </a:lnTo>
                  <a:lnTo>
                    <a:pt x="112" y="8"/>
                  </a:lnTo>
                  <a:lnTo>
                    <a:pt x="117" y="5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2" y="5"/>
                  </a:lnTo>
                  <a:lnTo>
                    <a:pt x="104" y="8"/>
                  </a:lnTo>
                  <a:lnTo>
                    <a:pt x="96" y="16"/>
                  </a:lnTo>
                  <a:lnTo>
                    <a:pt x="88" y="27"/>
                  </a:lnTo>
                  <a:lnTo>
                    <a:pt x="78" y="38"/>
                  </a:lnTo>
                  <a:lnTo>
                    <a:pt x="67" y="55"/>
                  </a:lnTo>
                  <a:lnTo>
                    <a:pt x="57" y="71"/>
                  </a:lnTo>
                  <a:lnTo>
                    <a:pt x="46" y="91"/>
                  </a:lnTo>
                  <a:lnTo>
                    <a:pt x="36" y="115"/>
                  </a:lnTo>
                  <a:lnTo>
                    <a:pt x="26" y="143"/>
                  </a:lnTo>
                  <a:lnTo>
                    <a:pt x="18" y="173"/>
                  </a:lnTo>
                  <a:lnTo>
                    <a:pt x="10" y="206"/>
                  </a:lnTo>
                  <a:lnTo>
                    <a:pt x="5" y="245"/>
                  </a:lnTo>
                  <a:lnTo>
                    <a:pt x="2" y="284"/>
                  </a:lnTo>
                  <a:lnTo>
                    <a:pt x="0" y="331"/>
                  </a:lnTo>
                  <a:lnTo>
                    <a:pt x="5" y="3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57" name="Freeform 200">
              <a:extLst>
                <a:ext uri="{FF2B5EF4-FFF2-40B4-BE49-F238E27FC236}">
                  <a16:creationId xmlns:a16="http://schemas.microsoft.com/office/drawing/2014/main" id="{63DB0807-4010-4641-941F-5D14B0094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577"/>
              <a:ext cx="5" cy="88"/>
            </a:xfrm>
            <a:custGeom>
              <a:avLst/>
              <a:gdLst>
                <a:gd name="T0" fmla="*/ 5 w 5"/>
                <a:gd name="T1" fmla="*/ 88 h 88"/>
                <a:gd name="T2" fmla="*/ 5 w 5"/>
                <a:gd name="T3" fmla="*/ 77 h 88"/>
                <a:gd name="T4" fmla="*/ 5 w 5"/>
                <a:gd name="T5" fmla="*/ 55 h 88"/>
                <a:gd name="T6" fmla="*/ 5 w 5"/>
                <a:gd name="T7" fmla="*/ 24 h 88"/>
                <a:gd name="T8" fmla="*/ 5 w 5"/>
                <a:gd name="T9" fmla="*/ 0 h 88"/>
                <a:gd name="T10" fmla="*/ 0 w 5"/>
                <a:gd name="T11" fmla="*/ 0 h 88"/>
                <a:gd name="T12" fmla="*/ 0 w 5"/>
                <a:gd name="T13" fmla="*/ 24 h 88"/>
                <a:gd name="T14" fmla="*/ 0 w 5"/>
                <a:gd name="T15" fmla="*/ 55 h 88"/>
                <a:gd name="T16" fmla="*/ 0 w 5"/>
                <a:gd name="T17" fmla="*/ 77 h 88"/>
                <a:gd name="T18" fmla="*/ 0 w 5"/>
                <a:gd name="T19" fmla="*/ 88 h 88"/>
                <a:gd name="T20" fmla="*/ 5 w 5"/>
                <a:gd name="T21" fmla="*/ 88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88"/>
                <a:gd name="T35" fmla="*/ 5 w 5"/>
                <a:gd name="T36" fmla="*/ 88 h 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88">
                  <a:moveTo>
                    <a:pt x="5" y="88"/>
                  </a:moveTo>
                  <a:lnTo>
                    <a:pt x="5" y="77"/>
                  </a:lnTo>
                  <a:lnTo>
                    <a:pt x="5" y="55"/>
                  </a:lnTo>
                  <a:lnTo>
                    <a:pt x="5" y="2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0" y="55"/>
                  </a:lnTo>
                  <a:lnTo>
                    <a:pt x="0" y="77"/>
                  </a:lnTo>
                  <a:lnTo>
                    <a:pt x="0" y="88"/>
                  </a:lnTo>
                  <a:lnTo>
                    <a:pt x="5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58" name="Freeform 201">
              <a:extLst>
                <a:ext uri="{FF2B5EF4-FFF2-40B4-BE49-F238E27FC236}">
                  <a16:creationId xmlns:a16="http://schemas.microsoft.com/office/drawing/2014/main" id="{026E23EF-9994-4CD0-88F5-A6375AAC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" y="2243"/>
              <a:ext cx="112" cy="328"/>
            </a:xfrm>
            <a:custGeom>
              <a:avLst/>
              <a:gdLst>
                <a:gd name="T0" fmla="*/ 112 w 112"/>
                <a:gd name="T1" fmla="*/ 328 h 328"/>
                <a:gd name="T2" fmla="*/ 112 w 112"/>
                <a:gd name="T3" fmla="*/ 284 h 328"/>
                <a:gd name="T4" fmla="*/ 109 w 112"/>
                <a:gd name="T5" fmla="*/ 243 h 328"/>
                <a:gd name="T6" fmla="*/ 104 w 112"/>
                <a:gd name="T7" fmla="*/ 207 h 328"/>
                <a:gd name="T8" fmla="*/ 96 w 112"/>
                <a:gd name="T9" fmla="*/ 171 h 328"/>
                <a:gd name="T10" fmla="*/ 89 w 112"/>
                <a:gd name="T11" fmla="*/ 140 h 328"/>
                <a:gd name="T12" fmla="*/ 78 w 112"/>
                <a:gd name="T13" fmla="*/ 116 h 328"/>
                <a:gd name="T14" fmla="*/ 68 w 112"/>
                <a:gd name="T15" fmla="*/ 91 h 328"/>
                <a:gd name="T16" fmla="*/ 57 w 112"/>
                <a:gd name="T17" fmla="*/ 71 h 328"/>
                <a:gd name="T18" fmla="*/ 47 w 112"/>
                <a:gd name="T19" fmla="*/ 55 h 328"/>
                <a:gd name="T20" fmla="*/ 39 w 112"/>
                <a:gd name="T21" fmla="*/ 38 h 328"/>
                <a:gd name="T22" fmla="*/ 29 w 112"/>
                <a:gd name="T23" fmla="*/ 27 h 328"/>
                <a:gd name="T24" fmla="*/ 18 w 112"/>
                <a:gd name="T25" fmla="*/ 16 h 328"/>
                <a:gd name="T26" fmla="*/ 13 w 112"/>
                <a:gd name="T27" fmla="*/ 11 h 328"/>
                <a:gd name="T28" fmla="*/ 8 w 112"/>
                <a:gd name="T29" fmla="*/ 5 h 328"/>
                <a:gd name="T30" fmla="*/ 3 w 112"/>
                <a:gd name="T31" fmla="*/ 3 h 328"/>
                <a:gd name="T32" fmla="*/ 0 w 112"/>
                <a:gd name="T33" fmla="*/ 0 h 328"/>
                <a:gd name="T34" fmla="*/ 0 w 112"/>
                <a:gd name="T35" fmla="*/ 5 h 328"/>
                <a:gd name="T36" fmla="*/ 0 w 112"/>
                <a:gd name="T37" fmla="*/ 5 h 328"/>
                <a:gd name="T38" fmla="*/ 5 w 112"/>
                <a:gd name="T39" fmla="*/ 8 h 328"/>
                <a:gd name="T40" fmla="*/ 10 w 112"/>
                <a:gd name="T41" fmla="*/ 14 h 328"/>
                <a:gd name="T42" fmla="*/ 18 w 112"/>
                <a:gd name="T43" fmla="*/ 22 h 328"/>
                <a:gd name="T44" fmla="*/ 26 w 112"/>
                <a:gd name="T45" fmla="*/ 30 h 328"/>
                <a:gd name="T46" fmla="*/ 34 w 112"/>
                <a:gd name="T47" fmla="*/ 44 h 328"/>
                <a:gd name="T48" fmla="*/ 44 w 112"/>
                <a:gd name="T49" fmla="*/ 58 h 328"/>
                <a:gd name="T50" fmla="*/ 55 w 112"/>
                <a:gd name="T51" fmla="*/ 74 h 328"/>
                <a:gd name="T52" fmla="*/ 65 w 112"/>
                <a:gd name="T53" fmla="*/ 94 h 328"/>
                <a:gd name="T54" fmla="*/ 75 w 112"/>
                <a:gd name="T55" fmla="*/ 118 h 328"/>
                <a:gd name="T56" fmla="*/ 86 w 112"/>
                <a:gd name="T57" fmla="*/ 143 h 328"/>
                <a:gd name="T58" fmla="*/ 94 w 112"/>
                <a:gd name="T59" fmla="*/ 174 h 328"/>
                <a:gd name="T60" fmla="*/ 99 w 112"/>
                <a:gd name="T61" fmla="*/ 207 h 328"/>
                <a:gd name="T62" fmla="*/ 104 w 112"/>
                <a:gd name="T63" fmla="*/ 243 h 328"/>
                <a:gd name="T64" fmla="*/ 107 w 112"/>
                <a:gd name="T65" fmla="*/ 284 h 328"/>
                <a:gd name="T66" fmla="*/ 109 w 112"/>
                <a:gd name="T67" fmla="*/ 328 h 328"/>
                <a:gd name="T68" fmla="*/ 112 w 112"/>
                <a:gd name="T69" fmla="*/ 328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2"/>
                <a:gd name="T106" fmla="*/ 0 h 328"/>
                <a:gd name="T107" fmla="*/ 112 w 112"/>
                <a:gd name="T108" fmla="*/ 328 h 32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2" h="328">
                  <a:moveTo>
                    <a:pt x="112" y="328"/>
                  </a:moveTo>
                  <a:lnTo>
                    <a:pt x="112" y="284"/>
                  </a:lnTo>
                  <a:lnTo>
                    <a:pt x="109" y="243"/>
                  </a:lnTo>
                  <a:lnTo>
                    <a:pt x="104" y="207"/>
                  </a:lnTo>
                  <a:lnTo>
                    <a:pt x="96" y="171"/>
                  </a:lnTo>
                  <a:lnTo>
                    <a:pt x="89" y="140"/>
                  </a:lnTo>
                  <a:lnTo>
                    <a:pt x="78" y="116"/>
                  </a:lnTo>
                  <a:lnTo>
                    <a:pt x="68" y="91"/>
                  </a:lnTo>
                  <a:lnTo>
                    <a:pt x="57" y="71"/>
                  </a:lnTo>
                  <a:lnTo>
                    <a:pt x="47" y="55"/>
                  </a:lnTo>
                  <a:lnTo>
                    <a:pt x="39" y="38"/>
                  </a:lnTo>
                  <a:lnTo>
                    <a:pt x="29" y="27"/>
                  </a:lnTo>
                  <a:lnTo>
                    <a:pt x="18" y="16"/>
                  </a:lnTo>
                  <a:lnTo>
                    <a:pt x="13" y="11"/>
                  </a:lnTo>
                  <a:lnTo>
                    <a:pt x="8" y="5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5"/>
                  </a:lnTo>
                  <a:lnTo>
                    <a:pt x="5" y="8"/>
                  </a:lnTo>
                  <a:lnTo>
                    <a:pt x="10" y="14"/>
                  </a:lnTo>
                  <a:lnTo>
                    <a:pt x="18" y="22"/>
                  </a:lnTo>
                  <a:lnTo>
                    <a:pt x="26" y="30"/>
                  </a:lnTo>
                  <a:lnTo>
                    <a:pt x="34" y="44"/>
                  </a:lnTo>
                  <a:lnTo>
                    <a:pt x="44" y="58"/>
                  </a:lnTo>
                  <a:lnTo>
                    <a:pt x="55" y="74"/>
                  </a:lnTo>
                  <a:lnTo>
                    <a:pt x="65" y="94"/>
                  </a:lnTo>
                  <a:lnTo>
                    <a:pt x="75" y="118"/>
                  </a:lnTo>
                  <a:lnTo>
                    <a:pt x="86" y="143"/>
                  </a:lnTo>
                  <a:lnTo>
                    <a:pt x="94" y="174"/>
                  </a:lnTo>
                  <a:lnTo>
                    <a:pt x="99" y="207"/>
                  </a:lnTo>
                  <a:lnTo>
                    <a:pt x="104" y="243"/>
                  </a:lnTo>
                  <a:lnTo>
                    <a:pt x="107" y="284"/>
                  </a:lnTo>
                  <a:lnTo>
                    <a:pt x="109" y="328"/>
                  </a:lnTo>
                  <a:lnTo>
                    <a:pt x="112" y="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59" name="Freeform 202">
              <a:extLst>
                <a:ext uri="{FF2B5EF4-FFF2-40B4-BE49-F238E27FC236}">
                  <a16:creationId xmlns:a16="http://schemas.microsoft.com/office/drawing/2014/main" id="{F3CDE8B1-BE72-4A86-A305-3994B9CF9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" y="2571"/>
              <a:ext cx="3" cy="88"/>
            </a:xfrm>
            <a:custGeom>
              <a:avLst/>
              <a:gdLst>
                <a:gd name="T0" fmla="*/ 3 w 3"/>
                <a:gd name="T1" fmla="*/ 88 h 88"/>
                <a:gd name="T2" fmla="*/ 3 w 3"/>
                <a:gd name="T3" fmla="*/ 80 h 88"/>
                <a:gd name="T4" fmla="*/ 3 w 3"/>
                <a:gd name="T5" fmla="*/ 55 h 88"/>
                <a:gd name="T6" fmla="*/ 3 w 3"/>
                <a:gd name="T7" fmla="*/ 25 h 88"/>
                <a:gd name="T8" fmla="*/ 3 w 3"/>
                <a:gd name="T9" fmla="*/ 0 h 88"/>
                <a:gd name="T10" fmla="*/ 0 w 3"/>
                <a:gd name="T11" fmla="*/ 0 h 88"/>
                <a:gd name="T12" fmla="*/ 0 w 3"/>
                <a:gd name="T13" fmla="*/ 25 h 88"/>
                <a:gd name="T14" fmla="*/ 0 w 3"/>
                <a:gd name="T15" fmla="*/ 55 h 88"/>
                <a:gd name="T16" fmla="*/ 0 w 3"/>
                <a:gd name="T17" fmla="*/ 80 h 88"/>
                <a:gd name="T18" fmla="*/ 0 w 3"/>
                <a:gd name="T19" fmla="*/ 88 h 88"/>
                <a:gd name="T20" fmla="*/ 3 w 3"/>
                <a:gd name="T21" fmla="*/ 88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"/>
                <a:gd name="T34" fmla="*/ 0 h 88"/>
                <a:gd name="T35" fmla="*/ 3 w 3"/>
                <a:gd name="T36" fmla="*/ 88 h 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" h="88">
                  <a:moveTo>
                    <a:pt x="3" y="88"/>
                  </a:moveTo>
                  <a:lnTo>
                    <a:pt x="3" y="80"/>
                  </a:lnTo>
                  <a:lnTo>
                    <a:pt x="3" y="55"/>
                  </a:lnTo>
                  <a:lnTo>
                    <a:pt x="3" y="25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0" y="88"/>
                  </a:lnTo>
                  <a:lnTo>
                    <a:pt x="3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60" name="Freeform 203">
              <a:extLst>
                <a:ext uri="{FF2B5EF4-FFF2-40B4-BE49-F238E27FC236}">
                  <a16:creationId xmlns:a16="http://schemas.microsoft.com/office/drawing/2014/main" id="{AC2CA538-BC95-497D-85A0-E161803D0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" y="2474"/>
              <a:ext cx="3" cy="160"/>
            </a:xfrm>
            <a:custGeom>
              <a:avLst/>
              <a:gdLst>
                <a:gd name="T0" fmla="*/ 0 w 3"/>
                <a:gd name="T1" fmla="*/ 0 h 160"/>
                <a:gd name="T2" fmla="*/ 0 w 3"/>
                <a:gd name="T3" fmla="*/ 42 h 160"/>
                <a:gd name="T4" fmla="*/ 0 w 3"/>
                <a:gd name="T5" fmla="*/ 94 h 160"/>
                <a:gd name="T6" fmla="*/ 0 w 3"/>
                <a:gd name="T7" fmla="*/ 141 h 160"/>
                <a:gd name="T8" fmla="*/ 0 w 3"/>
                <a:gd name="T9" fmla="*/ 160 h 160"/>
                <a:gd name="T10" fmla="*/ 3 w 3"/>
                <a:gd name="T11" fmla="*/ 160 h 160"/>
                <a:gd name="T12" fmla="*/ 3 w 3"/>
                <a:gd name="T13" fmla="*/ 141 h 160"/>
                <a:gd name="T14" fmla="*/ 3 w 3"/>
                <a:gd name="T15" fmla="*/ 94 h 160"/>
                <a:gd name="T16" fmla="*/ 3 w 3"/>
                <a:gd name="T17" fmla="*/ 42 h 160"/>
                <a:gd name="T18" fmla="*/ 3 w 3"/>
                <a:gd name="T19" fmla="*/ 0 h 160"/>
                <a:gd name="T20" fmla="*/ 0 w 3"/>
                <a:gd name="T21" fmla="*/ 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"/>
                <a:gd name="T34" fmla="*/ 0 h 160"/>
                <a:gd name="T35" fmla="*/ 3 w 3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" h="160">
                  <a:moveTo>
                    <a:pt x="0" y="0"/>
                  </a:moveTo>
                  <a:lnTo>
                    <a:pt x="0" y="42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60"/>
                  </a:lnTo>
                  <a:lnTo>
                    <a:pt x="3" y="160"/>
                  </a:lnTo>
                  <a:lnTo>
                    <a:pt x="3" y="141"/>
                  </a:lnTo>
                  <a:lnTo>
                    <a:pt x="3" y="94"/>
                  </a:lnTo>
                  <a:lnTo>
                    <a:pt x="3" y="4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8677" name="Freeform 204">
            <a:extLst>
              <a:ext uri="{FF2B5EF4-FFF2-40B4-BE49-F238E27FC236}">
                <a16:creationId xmlns:a16="http://schemas.microsoft.com/office/drawing/2014/main" id="{A642D82C-2D33-4232-A9D4-DADBB0132EFB}"/>
              </a:ext>
            </a:extLst>
          </p:cNvPr>
          <p:cNvSpPr>
            <a:spLocks/>
          </p:cNvSpPr>
          <p:nvPr/>
        </p:nvSpPr>
        <p:spPr bwMode="auto">
          <a:xfrm>
            <a:off x="7646988" y="4052888"/>
            <a:ext cx="95250" cy="336550"/>
          </a:xfrm>
          <a:custGeom>
            <a:avLst/>
            <a:gdLst>
              <a:gd name="T0" fmla="*/ 2147483646 w 60"/>
              <a:gd name="T1" fmla="*/ 2147483646 h 212"/>
              <a:gd name="T2" fmla="*/ 0 w 60"/>
              <a:gd name="T3" fmla="*/ 2147483646 h 212"/>
              <a:gd name="T4" fmla="*/ 2147483646 w 60"/>
              <a:gd name="T5" fmla="*/ 2147483646 h 212"/>
              <a:gd name="T6" fmla="*/ 2147483646 w 60"/>
              <a:gd name="T7" fmla="*/ 2147483646 h 212"/>
              <a:gd name="T8" fmla="*/ 2147483646 w 60"/>
              <a:gd name="T9" fmla="*/ 2147483646 h 212"/>
              <a:gd name="T10" fmla="*/ 2147483646 w 60"/>
              <a:gd name="T11" fmla="*/ 2147483646 h 212"/>
              <a:gd name="T12" fmla="*/ 2147483646 w 60"/>
              <a:gd name="T13" fmla="*/ 2147483646 h 212"/>
              <a:gd name="T14" fmla="*/ 2147483646 w 60"/>
              <a:gd name="T15" fmla="*/ 2147483646 h 212"/>
              <a:gd name="T16" fmla="*/ 2147483646 w 60"/>
              <a:gd name="T17" fmla="*/ 2147483646 h 212"/>
              <a:gd name="T18" fmla="*/ 2147483646 w 60"/>
              <a:gd name="T19" fmla="*/ 2147483646 h 212"/>
              <a:gd name="T20" fmla="*/ 2147483646 w 60"/>
              <a:gd name="T21" fmla="*/ 2147483646 h 212"/>
              <a:gd name="T22" fmla="*/ 2147483646 w 60"/>
              <a:gd name="T23" fmla="*/ 2147483646 h 212"/>
              <a:gd name="T24" fmla="*/ 2147483646 w 60"/>
              <a:gd name="T25" fmla="*/ 2147483646 h 212"/>
              <a:gd name="T26" fmla="*/ 2147483646 w 60"/>
              <a:gd name="T27" fmla="*/ 2147483646 h 212"/>
              <a:gd name="T28" fmla="*/ 2147483646 w 60"/>
              <a:gd name="T29" fmla="*/ 2147483646 h 212"/>
              <a:gd name="T30" fmla="*/ 2147483646 w 60"/>
              <a:gd name="T31" fmla="*/ 2147483646 h 212"/>
              <a:gd name="T32" fmla="*/ 2147483646 w 60"/>
              <a:gd name="T33" fmla="*/ 2147483646 h 212"/>
              <a:gd name="T34" fmla="*/ 2147483646 w 60"/>
              <a:gd name="T35" fmla="*/ 2147483646 h 212"/>
              <a:gd name="T36" fmla="*/ 2147483646 w 60"/>
              <a:gd name="T37" fmla="*/ 2147483646 h 212"/>
              <a:gd name="T38" fmla="*/ 0 w 60"/>
              <a:gd name="T39" fmla="*/ 2147483646 h 212"/>
              <a:gd name="T40" fmla="*/ 2147483646 w 60"/>
              <a:gd name="T41" fmla="*/ 2147483646 h 212"/>
              <a:gd name="T42" fmla="*/ 0 w 60"/>
              <a:gd name="T43" fmla="*/ 0 h 212"/>
              <a:gd name="T44" fmla="*/ 0 w 60"/>
              <a:gd name="T45" fmla="*/ 2147483646 h 212"/>
              <a:gd name="T46" fmla="*/ 2147483646 w 60"/>
              <a:gd name="T47" fmla="*/ 2147483646 h 21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60"/>
              <a:gd name="T73" fmla="*/ 0 h 212"/>
              <a:gd name="T74" fmla="*/ 60 w 60"/>
              <a:gd name="T75" fmla="*/ 212 h 212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60" h="212">
                <a:moveTo>
                  <a:pt x="2" y="6"/>
                </a:moveTo>
                <a:lnTo>
                  <a:pt x="0" y="6"/>
                </a:lnTo>
                <a:lnTo>
                  <a:pt x="8" y="19"/>
                </a:lnTo>
                <a:lnTo>
                  <a:pt x="18" y="36"/>
                </a:lnTo>
                <a:lnTo>
                  <a:pt x="26" y="58"/>
                </a:lnTo>
                <a:lnTo>
                  <a:pt x="36" y="83"/>
                </a:lnTo>
                <a:lnTo>
                  <a:pt x="44" y="113"/>
                </a:lnTo>
                <a:lnTo>
                  <a:pt x="49" y="144"/>
                </a:lnTo>
                <a:lnTo>
                  <a:pt x="54" y="177"/>
                </a:lnTo>
                <a:lnTo>
                  <a:pt x="57" y="212"/>
                </a:lnTo>
                <a:lnTo>
                  <a:pt x="60" y="212"/>
                </a:lnTo>
                <a:lnTo>
                  <a:pt x="60" y="177"/>
                </a:lnTo>
                <a:lnTo>
                  <a:pt x="54" y="144"/>
                </a:lnTo>
                <a:lnTo>
                  <a:pt x="47" y="110"/>
                </a:lnTo>
                <a:lnTo>
                  <a:pt x="39" y="83"/>
                </a:lnTo>
                <a:lnTo>
                  <a:pt x="28" y="55"/>
                </a:lnTo>
                <a:lnTo>
                  <a:pt x="21" y="33"/>
                </a:lnTo>
                <a:lnTo>
                  <a:pt x="10" y="17"/>
                </a:lnTo>
                <a:lnTo>
                  <a:pt x="2" y="3"/>
                </a:ln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2" y="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78" name="Freeform 205">
            <a:extLst>
              <a:ext uri="{FF2B5EF4-FFF2-40B4-BE49-F238E27FC236}">
                <a16:creationId xmlns:a16="http://schemas.microsoft.com/office/drawing/2014/main" id="{BC522C8C-2495-4A84-8D3B-A0AAE5FB758A}"/>
              </a:ext>
            </a:extLst>
          </p:cNvPr>
          <p:cNvSpPr>
            <a:spLocks/>
          </p:cNvSpPr>
          <p:nvPr/>
        </p:nvSpPr>
        <p:spPr bwMode="auto">
          <a:xfrm>
            <a:off x="7559675" y="4057650"/>
            <a:ext cx="90488" cy="319088"/>
          </a:xfrm>
          <a:custGeom>
            <a:avLst/>
            <a:gdLst>
              <a:gd name="T0" fmla="*/ 2147483646 w 57"/>
              <a:gd name="T1" fmla="*/ 2147483646 h 201"/>
              <a:gd name="T2" fmla="*/ 2147483646 w 57"/>
              <a:gd name="T3" fmla="*/ 2147483646 h 201"/>
              <a:gd name="T4" fmla="*/ 2147483646 w 57"/>
              <a:gd name="T5" fmla="*/ 2147483646 h 201"/>
              <a:gd name="T6" fmla="*/ 2147483646 w 57"/>
              <a:gd name="T7" fmla="*/ 2147483646 h 201"/>
              <a:gd name="T8" fmla="*/ 2147483646 w 57"/>
              <a:gd name="T9" fmla="*/ 2147483646 h 201"/>
              <a:gd name="T10" fmla="*/ 2147483646 w 57"/>
              <a:gd name="T11" fmla="*/ 2147483646 h 201"/>
              <a:gd name="T12" fmla="*/ 2147483646 w 57"/>
              <a:gd name="T13" fmla="*/ 2147483646 h 201"/>
              <a:gd name="T14" fmla="*/ 2147483646 w 57"/>
              <a:gd name="T15" fmla="*/ 2147483646 h 201"/>
              <a:gd name="T16" fmla="*/ 2147483646 w 57"/>
              <a:gd name="T17" fmla="*/ 2147483646 h 201"/>
              <a:gd name="T18" fmla="*/ 2147483646 w 57"/>
              <a:gd name="T19" fmla="*/ 0 h 201"/>
              <a:gd name="T20" fmla="*/ 2147483646 w 57"/>
              <a:gd name="T21" fmla="*/ 2147483646 h 201"/>
              <a:gd name="T22" fmla="*/ 2147483646 w 57"/>
              <a:gd name="T23" fmla="*/ 2147483646 h 201"/>
              <a:gd name="T24" fmla="*/ 2147483646 w 57"/>
              <a:gd name="T25" fmla="*/ 2147483646 h 201"/>
              <a:gd name="T26" fmla="*/ 2147483646 w 57"/>
              <a:gd name="T27" fmla="*/ 2147483646 h 201"/>
              <a:gd name="T28" fmla="*/ 2147483646 w 57"/>
              <a:gd name="T29" fmla="*/ 2147483646 h 201"/>
              <a:gd name="T30" fmla="*/ 2147483646 w 57"/>
              <a:gd name="T31" fmla="*/ 2147483646 h 201"/>
              <a:gd name="T32" fmla="*/ 0 w 57"/>
              <a:gd name="T33" fmla="*/ 2147483646 h 201"/>
              <a:gd name="T34" fmla="*/ 0 w 57"/>
              <a:gd name="T35" fmla="*/ 2147483646 h 201"/>
              <a:gd name="T36" fmla="*/ 2147483646 w 57"/>
              <a:gd name="T37" fmla="*/ 2147483646 h 20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57"/>
              <a:gd name="T58" fmla="*/ 0 h 201"/>
              <a:gd name="T59" fmla="*/ 57 w 57"/>
              <a:gd name="T60" fmla="*/ 201 h 201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57" h="201">
                <a:moveTo>
                  <a:pt x="3" y="201"/>
                </a:moveTo>
                <a:lnTo>
                  <a:pt x="5" y="168"/>
                </a:lnTo>
                <a:lnTo>
                  <a:pt x="8" y="135"/>
                </a:lnTo>
                <a:lnTo>
                  <a:pt x="16" y="105"/>
                </a:lnTo>
                <a:lnTo>
                  <a:pt x="23" y="77"/>
                </a:lnTo>
                <a:lnTo>
                  <a:pt x="31" y="52"/>
                </a:lnTo>
                <a:lnTo>
                  <a:pt x="39" y="33"/>
                </a:lnTo>
                <a:lnTo>
                  <a:pt x="50" y="16"/>
                </a:lnTo>
                <a:lnTo>
                  <a:pt x="57" y="3"/>
                </a:lnTo>
                <a:lnTo>
                  <a:pt x="55" y="0"/>
                </a:lnTo>
                <a:lnTo>
                  <a:pt x="47" y="14"/>
                </a:lnTo>
                <a:lnTo>
                  <a:pt x="37" y="30"/>
                </a:lnTo>
                <a:lnTo>
                  <a:pt x="29" y="49"/>
                </a:lnTo>
                <a:lnTo>
                  <a:pt x="18" y="74"/>
                </a:lnTo>
                <a:lnTo>
                  <a:pt x="10" y="102"/>
                </a:lnTo>
                <a:lnTo>
                  <a:pt x="5" y="135"/>
                </a:lnTo>
                <a:lnTo>
                  <a:pt x="0" y="168"/>
                </a:lnTo>
                <a:lnTo>
                  <a:pt x="0" y="201"/>
                </a:lnTo>
                <a:lnTo>
                  <a:pt x="3" y="2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79" name="Freeform 206">
            <a:extLst>
              <a:ext uri="{FF2B5EF4-FFF2-40B4-BE49-F238E27FC236}">
                <a16:creationId xmlns:a16="http://schemas.microsoft.com/office/drawing/2014/main" id="{123F53F7-2B5B-49B7-AC49-3F94FBB92450}"/>
              </a:ext>
            </a:extLst>
          </p:cNvPr>
          <p:cNvSpPr>
            <a:spLocks/>
          </p:cNvSpPr>
          <p:nvPr/>
        </p:nvSpPr>
        <p:spPr bwMode="auto">
          <a:xfrm>
            <a:off x="6977063" y="4608513"/>
            <a:ext cx="1355725" cy="473075"/>
          </a:xfrm>
          <a:custGeom>
            <a:avLst/>
            <a:gdLst>
              <a:gd name="T0" fmla="*/ 0 w 854"/>
              <a:gd name="T1" fmla="*/ 2147483646 h 298"/>
              <a:gd name="T2" fmla="*/ 2147483646 w 854"/>
              <a:gd name="T3" fmla="*/ 0 h 298"/>
              <a:gd name="T4" fmla="*/ 2147483646 w 854"/>
              <a:gd name="T5" fmla="*/ 2147483646 h 298"/>
              <a:gd name="T6" fmla="*/ 2147483646 w 854"/>
              <a:gd name="T7" fmla="*/ 2147483646 h 298"/>
              <a:gd name="T8" fmla="*/ 0 w 854"/>
              <a:gd name="T9" fmla="*/ 2147483646 h 298"/>
              <a:gd name="T10" fmla="*/ 0 w 854"/>
              <a:gd name="T11" fmla="*/ 2147483646 h 2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54"/>
              <a:gd name="T19" fmla="*/ 0 h 298"/>
              <a:gd name="T20" fmla="*/ 854 w 854"/>
              <a:gd name="T21" fmla="*/ 298 h 29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54" h="298">
                <a:moveTo>
                  <a:pt x="0" y="188"/>
                </a:moveTo>
                <a:lnTo>
                  <a:pt x="427" y="0"/>
                </a:lnTo>
                <a:lnTo>
                  <a:pt x="854" y="188"/>
                </a:lnTo>
                <a:lnTo>
                  <a:pt x="854" y="298"/>
                </a:lnTo>
                <a:lnTo>
                  <a:pt x="0" y="298"/>
                </a:lnTo>
                <a:lnTo>
                  <a:pt x="0" y="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80" name="Freeform 207">
            <a:extLst>
              <a:ext uri="{FF2B5EF4-FFF2-40B4-BE49-F238E27FC236}">
                <a16:creationId xmlns:a16="http://schemas.microsoft.com/office/drawing/2014/main" id="{64E3A399-18B9-462D-9535-B4E6AB452B3D}"/>
              </a:ext>
            </a:extLst>
          </p:cNvPr>
          <p:cNvSpPr>
            <a:spLocks/>
          </p:cNvSpPr>
          <p:nvPr/>
        </p:nvSpPr>
        <p:spPr bwMode="auto">
          <a:xfrm>
            <a:off x="6977063" y="4605338"/>
            <a:ext cx="677862" cy="306387"/>
          </a:xfrm>
          <a:custGeom>
            <a:avLst/>
            <a:gdLst>
              <a:gd name="T0" fmla="*/ 2147483646 w 427"/>
              <a:gd name="T1" fmla="*/ 0 h 193"/>
              <a:gd name="T2" fmla="*/ 2147483646 w 427"/>
              <a:gd name="T3" fmla="*/ 0 h 193"/>
              <a:gd name="T4" fmla="*/ 0 w 427"/>
              <a:gd name="T5" fmla="*/ 2147483646 h 193"/>
              <a:gd name="T6" fmla="*/ 0 w 427"/>
              <a:gd name="T7" fmla="*/ 2147483646 h 193"/>
              <a:gd name="T8" fmla="*/ 2147483646 w 427"/>
              <a:gd name="T9" fmla="*/ 2147483646 h 193"/>
              <a:gd name="T10" fmla="*/ 2147483646 w 427"/>
              <a:gd name="T11" fmla="*/ 2147483646 h 193"/>
              <a:gd name="T12" fmla="*/ 2147483646 w 427"/>
              <a:gd name="T13" fmla="*/ 0 h 193"/>
              <a:gd name="T14" fmla="*/ 2147483646 w 427"/>
              <a:gd name="T15" fmla="*/ 0 h 193"/>
              <a:gd name="T16" fmla="*/ 2147483646 w 427"/>
              <a:gd name="T17" fmla="*/ 0 h 193"/>
              <a:gd name="T18" fmla="*/ 2147483646 w 427"/>
              <a:gd name="T19" fmla="*/ 0 h 19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27"/>
              <a:gd name="T31" fmla="*/ 0 h 193"/>
              <a:gd name="T32" fmla="*/ 427 w 427"/>
              <a:gd name="T33" fmla="*/ 193 h 19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27" h="193">
                <a:moveTo>
                  <a:pt x="427" y="0"/>
                </a:moveTo>
                <a:lnTo>
                  <a:pt x="427" y="0"/>
                </a:lnTo>
                <a:lnTo>
                  <a:pt x="0" y="187"/>
                </a:lnTo>
                <a:lnTo>
                  <a:pt x="0" y="193"/>
                </a:lnTo>
                <a:lnTo>
                  <a:pt x="427" y="5"/>
                </a:lnTo>
                <a:lnTo>
                  <a:pt x="4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81" name="Freeform 208">
            <a:extLst>
              <a:ext uri="{FF2B5EF4-FFF2-40B4-BE49-F238E27FC236}">
                <a16:creationId xmlns:a16="http://schemas.microsoft.com/office/drawing/2014/main" id="{77FF41B8-0338-4A96-A7D2-BE22F9A5A446}"/>
              </a:ext>
            </a:extLst>
          </p:cNvPr>
          <p:cNvSpPr>
            <a:spLocks/>
          </p:cNvSpPr>
          <p:nvPr/>
        </p:nvSpPr>
        <p:spPr bwMode="auto">
          <a:xfrm>
            <a:off x="7654925" y="4605338"/>
            <a:ext cx="682625" cy="306387"/>
          </a:xfrm>
          <a:custGeom>
            <a:avLst/>
            <a:gdLst>
              <a:gd name="T0" fmla="*/ 2147483646 w 430"/>
              <a:gd name="T1" fmla="*/ 2147483646 h 193"/>
              <a:gd name="T2" fmla="*/ 2147483646 w 430"/>
              <a:gd name="T3" fmla="*/ 2147483646 h 193"/>
              <a:gd name="T4" fmla="*/ 0 w 430"/>
              <a:gd name="T5" fmla="*/ 0 h 193"/>
              <a:gd name="T6" fmla="*/ 0 w 430"/>
              <a:gd name="T7" fmla="*/ 2147483646 h 193"/>
              <a:gd name="T8" fmla="*/ 2147483646 w 430"/>
              <a:gd name="T9" fmla="*/ 2147483646 h 193"/>
              <a:gd name="T10" fmla="*/ 2147483646 w 430"/>
              <a:gd name="T11" fmla="*/ 2147483646 h 193"/>
              <a:gd name="T12" fmla="*/ 2147483646 w 430"/>
              <a:gd name="T13" fmla="*/ 2147483646 h 193"/>
              <a:gd name="T14" fmla="*/ 2147483646 w 430"/>
              <a:gd name="T15" fmla="*/ 2147483646 h 193"/>
              <a:gd name="T16" fmla="*/ 2147483646 w 430"/>
              <a:gd name="T17" fmla="*/ 2147483646 h 193"/>
              <a:gd name="T18" fmla="*/ 2147483646 w 430"/>
              <a:gd name="T19" fmla="*/ 2147483646 h 19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30"/>
              <a:gd name="T31" fmla="*/ 0 h 193"/>
              <a:gd name="T32" fmla="*/ 430 w 430"/>
              <a:gd name="T33" fmla="*/ 193 h 19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30" h="193">
                <a:moveTo>
                  <a:pt x="430" y="190"/>
                </a:moveTo>
                <a:lnTo>
                  <a:pt x="430" y="187"/>
                </a:lnTo>
                <a:lnTo>
                  <a:pt x="0" y="0"/>
                </a:lnTo>
                <a:lnTo>
                  <a:pt x="0" y="5"/>
                </a:lnTo>
                <a:lnTo>
                  <a:pt x="427" y="193"/>
                </a:lnTo>
                <a:lnTo>
                  <a:pt x="427" y="190"/>
                </a:lnTo>
                <a:lnTo>
                  <a:pt x="430" y="190"/>
                </a:lnTo>
                <a:lnTo>
                  <a:pt x="430" y="187"/>
                </a:lnTo>
                <a:lnTo>
                  <a:pt x="430" y="1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82" name="Freeform 209">
            <a:extLst>
              <a:ext uri="{FF2B5EF4-FFF2-40B4-BE49-F238E27FC236}">
                <a16:creationId xmlns:a16="http://schemas.microsoft.com/office/drawing/2014/main" id="{0B6C9386-F039-4682-9101-69C3E9864DFE}"/>
              </a:ext>
            </a:extLst>
          </p:cNvPr>
          <p:cNvSpPr>
            <a:spLocks/>
          </p:cNvSpPr>
          <p:nvPr/>
        </p:nvSpPr>
        <p:spPr bwMode="auto">
          <a:xfrm>
            <a:off x="8332788" y="4906963"/>
            <a:ext cx="4762" cy="179387"/>
          </a:xfrm>
          <a:custGeom>
            <a:avLst/>
            <a:gdLst>
              <a:gd name="T0" fmla="*/ 0 w 3"/>
              <a:gd name="T1" fmla="*/ 2147483646 h 113"/>
              <a:gd name="T2" fmla="*/ 2147483646 w 3"/>
              <a:gd name="T3" fmla="*/ 2147483646 h 113"/>
              <a:gd name="T4" fmla="*/ 2147483646 w 3"/>
              <a:gd name="T5" fmla="*/ 0 h 113"/>
              <a:gd name="T6" fmla="*/ 0 w 3"/>
              <a:gd name="T7" fmla="*/ 0 h 113"/>
              <a:gd name="T8" fmla="*/ 0 w 3"/>
              <a:gd name="T9" fmla="*/ 2147483646 h 113"/>
              <a:gd name="T10" fmla="*/ 0 w 3"/>
              <a:gd name="T11" fmla="*/ 2147483646 h 113"/>
              <a:gd name="T12" fmla="*/ 0 w 3"/>
              <a:gd name="T13" fmla="*/ 2147483646 h 113"/>
              <a:gd name="T14" fmla="*/ 2147483646 w 3"/>
              <a:gd name="T15" fmla="*/ 2147483646 h 113"/>
              <a:gd name="T16" fmla="*/ 2147483646 w 3"/>
              <a:gd name="T17" fmla="*/ 2147483646 h 113"/>
              <a:gd name="T18" fmla="*/ 0 w 3"/>
              <a:gd name="T19" fmla="*/ 2147483646 h 11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13"/>
              <a:gd name="T32" fmla="*/ 3 w 3"/>
              <a:gd name="T33" fmla="*/ 113 h 11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13">
                <a:moveTo>
                  <a:pt x="0" y="113"/>
                </a:moveTo>
                <a:lnTo>
                  <a:pt x="3" y="110"/>
                </a:lnTo>
                <a:lnTo>
                  <a:pt x="3" y="0"/>
                </a:lnTo>
                <a:lnTo>
                  <a:pt x="0" y="0"/>
                </a:lnTo>
                <a:lnTo>
                  <a:pt x="0" y="110"/>
                </a:lnTo>
                <a:lnTo>
                  <a:pt x="0" y="108"/>
                </a:lnTo>
                <a:lnTo>
                  <a:pt x="0" y="113"/>
                </a:lnTo>
                <a:lnTo>
                  <a:pt x="3" y="113"/>
                </a:lnTo>
                <a:lnTo>
                  <a:pt x="3" y="110"/>
                </a:lnTo>
                <a:lnTo>
                  <a:pt x="0" y="1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83" name="Freeform 210">
            <a:extLst>
              <a:ext uri="{FF2B5EF4-FFF2-40B4-BE49-F238E27FC236}">
                <a16:creationId xmlns:a16="http://schemas.microsoft.com/office/drawing/2014/main" id="{5227CEE1-053D-4F7C-8D79-D6649B031E85}"/>
              </a:ext>
            </a:extLst>
          </p:cNvPr>
          <p:cNvSpPr>
            <a:spLocks/>
          </p:cNvSpPr>
          <p:nvPr/>
        </p:nvSpPr>
        <p:spPr bwMode="auto">
          <a:xfrm>
            <a:off x="6972300" y="5078413"/>
            <a:ext cx="1360488" cy="7937"/>
          </a:xfrm>
          <a:custGeom>
            <a:avLst/>
            <a:gdLst>
              <a:gd name="T0" fmla="*/ 0 w 857"/>
              <a:gd name="T1" fmla="*/ 2147483646 h 5"/>
              <a:gd name="T2" fmla="*/ 2147483646 w 857"/>
              <a:gd name="T3" fmla="*/ 2147483646 h 5"/>
              <a:gd name="T4" fmla="*/ 2147483646 w 857"/>
              <a:gd name="T5" fmla="*/ 2147483646 h 5"/>
              <a:gd name="T6" fmla="*/ 2147483646 w 857"/>
              <a:gd name="T7" fmla="*/ 0 h 5"/>
              <a:gd name="T8" fmla="*/ 2147483646 w 857"/>
              <a:gd name="T9" fmla="*/ 0 h 5"/>
              <a:gd name="T10" fmla="*/ 2147483646 w 857"/>
              <a:gd name="T11" fmla="*/ 2147483646 h 5"/>
              <a:gd name="T12" fmla="*/ 0 w 857"/>
              <a:gd name="T13" fmla="*/ 2147483646 h 5"/>
              <a:gd name="T14" fmla="*/ 0 w 857"/>
              <a:gd name="T15" fmla="*/ 2147483646 h 5"/>
              <a:gd name="T16" fmla="*/ 2147483646 w 857"/>
              <a:gd name="T17" fmla="*/ 2147483646 h 5"/>
              <a:gd name="T18" fmla="*/ 0 w 857"/>
              <a:gd name="T19" fmla="*/ 2147483646 h 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57"/>
              <a:gd name="T31" fmla="*/ 0 h 5"/>
              <a:gd name="T32" fmla="*/ 857 w 857"/>
              <a:gd name="T33" fmla="*/ 5 h 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57" h="5">
                <a:moveTo>
                  <a:pt x="0" y="2"/>
                </a:moveTo>
                <a:lnTo>
                  <a:pt x="3" y="5"/>
                </a:lnTo>
                <a:lnTo>
                  <a:pt x="857" y="5"/>
                </a:lnTo>
                <a:lnTo>
                  <a:pt x="857" y="0"/>
                </a:lnTo>
                <a:lnTo>
                  <a:pt x="3" y="0"/>
                </a:lnTo>
                <a:lnTo>
                  <a:pt x="5" y="2"/>
                </a:lnTo>
                <a:lnTo>
                  <a:pt x="0" y="2"/>
                </a:lnTo>
                <a:lnTo>
                  <a:pt x="0" y="5"/>
                </a:lnTo>
                <a:lnTo>
                  <a:pt x="3" y="5"/>
                </a:lnTo>
                <a:lnTo>
                  <a:pt x="0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84" name="Freeform 211">
            <a:extLst>
              <a:ext uri="{FF2B5EF4-FFF2-40B4-BE49-F238E27FC236}">
                <a16:creationId xmlns:a16="http://schemas.microsoft.com/office/drawing/2014/main" id="{65DB213B-BF66-429E-BFC6-FE765203E9A4}"/>
              </a:ext>
            </a:extLst>
          </p:cNvPr>
          <p:cNvSpPr>
            <a:spLocks/>
          </p:cNvSpPr>
          <p:nvPr/>
        </p:nvSpPr>
        <p:spPr bwMode="auto">
          <a:xfrm>
            <a:off x="6972300" y="4902200"/>
            <a:ext cx="7938" cy="179388"/>
          </a:xfrm>
          <a:custGeom>
            <a:avLst/>
            <a:gdLst>
              <a:gd name="T0" fmla="*/ 2147483646 w 5"/>
              <a:gd name="T1" fmla="*/ 0 h 113"/>
              <a:gd name="T2" fmla="*/ 0 w 5"/>
              <a:gd name="T3" fmla="*/ 2147483646 h 113"/>
              <a:gd name="T4" fmla="*/ 0 w 5"/>
              <a:gd name="T5" fmla="*/ 2147483646 h 113"/>
              <a:gd name="T6" fmla="*/ 2147483646 w 5"/>
              <a:gd name="T7" fmla="*/ 2147483646 h 113"/>
              <a:gd name="T8" fmla="*/ 2147483646 w 5"/>
              <a:gd name="T9" fmla="*/ 2147483646 h 113"/>
              <a:gd name="T10" fmla="*/ 2147483646 w 5"/>
              <a:gd name="T11" fmla="*/ 2147483646 h 113"/>
              <a:gd name="T12" fmla="*/ 2147483646 w 5"/>
              <a:gd name="T13" fmla="*/ 0 h 113"/>
              <a:gd name="T14" fmla="*/ 0 w 5"/>
              <a:gd name="T15" fmla="*/ 2147483646 h 113"/>
              <a:gd name="T16" fmla="*/ 0 w 5"/>
              <a:gd name="T17" fmla="*/ 2147483646 h 113"/>
              <a:gd name="T18" fmla="*/ 2147483646 w 5"/>
              <a:gd name="T19" fmla="*/ 0 h 11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"/>
              <a:gd name="T31" fmla="*/ 0 h 113"/>
              <a:gd name="T32" fmla="*/ 5 w 5"/>
              <a:gd name="T33" fmla="*/ 113 h 11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" h="113">
                <a:moveTo>
                  <a:pt x="3" y="0"/>
                </a:moveTo>
                <a:lnTo>
                  <a:pt x="0" y="3"/>
                </a:lnTo>
                <a:lnTo>
                  <a:pt x="0" y="113"/>
                </a:lnTo>
                <a:lnTo>
                  <a:pt x="5" y="113"/>
                </a:lnTo>
                <a:lnTo>
                  <a:pt x="5" y="3"/>
                </a:lnTo>
                <a:lnTo>
                  <a:pt x="3" y="6"/>
                </a:lnTo>
                <a:lnTo>
                  <a:pt x="3" y="0"/>
                </a:lnTo>
                <a:lnTo>
                  <a:pt x="0" y="3"/>
                </a:ln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85" name="Freeform 212">
            <a:extLst>
              <a:ext uri="{FF2B5EF4-FFF2-40B4-BE49-F238E27FC236}">
                <a16:creationId xmlns:a16="http://schemas.microsoft.com/office/drawing/2014/main" id="{1BF2CF62-4C3C-4DC5-B839-D76E97AE2AD2}"/>
              </a:ext>
            </a:extLst>
          </p:cNvPr>
          <p:cNvSpPr>
            <a:spLocks/>
          </p:cNvSpPr>
          <p:nvPr/>
        </p:nvSpPr>
        <p:spPr bwMode="auto">
          <a:xfrm>
            <a:off x="7258050" y="4652963"/>
            <a:ext cx="401638" cy="244475"/>
          </a:xfrm>
          <a:custGeom>
            <a:avLst/>
            <a:gdLst>
              <a:gd name="T0" fmla="*/ 2147483646 w 253"/>
              <a:gd name="T1" fmla="*/ 2147483646 h 154"/>
              <a:gd name="T2" fmla="*/ 2147483646 w 253"/>
              <a:gd name="T3" fmla="*/ 2147483646 h 154"/>
              <a:gd name="T4" fmla="*/ 0 w 253"/>
              <a:gd name="T5" fmla="*/ 2147483646 h 154"/>
              <a:gd name="T6" fmla="*/ 2147483646 w 253"/>
              <a:gd name="T7" fmla="*/ 2147483646 h 154"/>
              <a:gd name="T8" fmla="*/ 2147483646 w 253"/>
              <a:gd name="T9" fmla="*/ 2147483646 h 154"/>
              <a:gd name="T10" fmla="*/ 2147483646 w 253"/>
              <a:gd name="T11" fmla="*/ 2147483646 h 154"/>
              <a:gd name="T12" fmla="*/ 2147483646 w 253"/>
              <a:gd name="T13" fmla="*/ 2147483646 h 154"/>
              <a:gd name="T14" fmla="*/ 2147483646 w 253"/>
              <a:gd name="T15" fmla="*/ 0 h 154"/>
              <a:gd name="T16" fmla="*/ 2147483646 w 253"/>
              <a:gd name="T17" fmla="*/ 2147483646 h 154"/>
              <a:gd name="T18" fmla="*/ 2147483646 w 253"/>
              <a:gd name="T19" fmla="*/ 2147483646 h 1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3"/>
              <a:gd name="T31" fmla="*/ 0 h 154"/>
              <a:gd name="T32" fmla="*/ 253 w 253"/>
              <a:gd name="T33" fmla="*/ 154 h 1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3" h="154">
                <a:moveTo>
                  <a:pt x="253" y="3"/>
                </a:moveTo>
                <a:lnTo>
                  <a:pt x="242" y="3"/>
                </a:lnTo>
                <a:lnTo>
                  <a:pt x="0" y="110"/>
                </a:lnTo>
                <a:lnTo>
                  <a:pt x="10" y="154"/>
                </a:lnTo>
                <a:lnTo>
                  <a:pt x="253" y="47"/>
                </a:lnTo>
                <a:lnTo>
                  <a:pt x="242" y="47"/>
                </a:lnTo>
                <a:lnTo>
                  <a:pt x="253" y="3"/>
                </a:lnTo>
                <a:lnTo>
                  <a:pt x="247" y="0"/>
                </a:lnTo>
                <a:lnTo>
                  <a:pt x="242" y="3"/>
                </a:lnTo>
                <a:lnTo>
                  <a:pt x="253" y="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86" name="Freeform 213">
            <a:extLst>
              <a:ext uri="{FF2B5EF4-FFF2-40B4-BE49-F238E27FC236}">
                <a16:creationId xmlns:a16="http://schemas.microsoft.com/office/drawing/2014/main" id="{382E54C9-607A-4294-9226-DB67BCCD3DE1}"/>
              </a:ext>
            </a:extLst>
          </p:cNvPr>
          <p:cNvSpPr>
            <a:spLocks/>
          </p:cNvSpPr>
          <p:nvPr/>
        </p:nvSpPr>
        <p:spPr bwMode="auto">
          <a:xfrm>
            <a:off x="7642225" y="4657725"/>
            <a:ext cx="561975" cy="244475"/>
          </a:xfrm>
          <a:custGeom>
            <a:avLst/>
            <a:gdLst>
              <a:gd name="T0" fmla="*/ 2147483646 w 354"/>
              <a:gd name="T1" fmla="*/ 2147483646 h 154"/>
              <a:gd name="T2" fmla="*/ 2147483646 w 354"/>
              <a:gd name="T3" fmla="*/ 2147483646 h 154"/>
              <a:gd name="T4" fmla="*/ 2147483646 w 354"/>
              <a:gd name="T5" fmla="*/ 0 h 154"/>
              <a:gd name="T6" fmla="*/ 0 w 354"/>
              <a:gd name="T7" fmla="*/ 2147483646 h 154"/>
              <a:gd name="T8" fmla="*/ 2147483646 w 354"/>
              <a:gd name="T9" fmla="*/ 2147483646 h 154"/>
              <a:gd name="T10" fmla="*/ 2147483646 w 354"/>
              <a:gd name="T11" fmla="*/ 2147483646 h 154"/>
              <a:gd name="T12" fmla="*/ 2147483646 w 354"/>
              <a:gd name="T13" fmla="*/ 2147483646 h 154"/>
              <a:gd name="T14" fmla="*/ 2147483646 w 354"/>
              <a:gd name="T15" fmla="*/ 2147483646 h 154"/>
              <a:gd name="T16" fmla="*/ 2147483646 w 354"/>
              <a:gd name="T17" fmla="*/ 2147483646 h 154"/>
              <a:gd name="T18" fmla="*/ 2147483646 w 354"/>
              <a:gd name="T19" fmla="*/ 2147483646 h 1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54"/>
              <a:gd name="T31" fmla="*/ 0 h 154"/>
              <a:gd name="T32" fmla="*/ 354 w 354"/>
              <a:gd name="T33" fmla="*/ 154 h 1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54" h="154">
                <a:moveTo>
                  <a:pt x="248" y="154"/>
                </a:moveTo>
                <a:lnTo>
                  <a:pt x="253" y="107"/>
                </a:lnTo>
                <a:lnTo>
                  <a:pt x="11" y="0"/>
                </a:lnTo>
                <a:lnTo>
                  <a:pt x="0" y="44"/>
                </a:lnTo>
                <a:lnTo>
                  <a:pt x="242" y="151"/>
                </a:lnTo>
                <a:lnTo>
                  <a:pt x="248" y="105"/>
                </a:lnTo>
                <a:lnTo>
                  <a:pt x="248" y="154"/>
                </a:lnTo>
                <a:lnTo>
                  <a:pt x="354" y="154"/>
                </a:lnTo>
                <a:lnTo>
                  <a:pt x="253" y="107"/>
                </a:lnTo>
                <a:lnTo>
                  <a:pt x="248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87" name="Freeform 214">
            <a:extLst>
              <a:ext uri="{FF2B5EF4-FFF2-40B4-BE49-F238E27FC236}">
                <a16:creationId xmlns:a16="http://schemas.microsoft.com/office/drawing/2014/main" id="{42F00982-CA8A-4DE1-8B15-7FD069937CB7}"/>
              </a:ext>
            </a:extLst>
          </p:cNvPr>
          <p:cNvSpPr>
            <a:spLocks/>
          </p:cNvSpPr>
          <p:nvPr/>
        </p:nvSpPr>
        <p:spPr bwMode="auto">
          <a:xfrm>
            <a:off x="7096125" y="4824413"/>
            <a:ext cx="939800" cy="77787"/>
          </a:xfrm>
          <a:custGeom>
            <a:avLst/>
            <a:gdLst>
              <a:gd name="T0" fmla="*/ 2147483646 w 592"/>
              <a:gd name="T1" fmla="*/ 2147483646 h 49"/>
              <a:gd name="T2" fmla="*/ 2147483646 w 592"/>
              <a:gd name="T3" fmla="*/ 2147483646 h 49"/>
              <a:gd name="T4" fmla="*/ 2147483646 w 592"/>
              <a:gd name="T5" fmla="*/ 2147483646 h 49"/>
              <a:gd name="T6" fmla="*/ 2147483646 w 592"/>
              <a:gd name="T7" fmla="*/ 0 h 49"/>
              <a:gd name="T8" fmla="*/ 2147483646 w 592"/>
              <a:gd name="T9" fmla="*/ 0 h 49"/>
              <a:gd name="T10" fmla="*/ 2147483646 w 592"/>
              <a:gd name="T11" fmla="*/ 2147483646 h 49"/>
              <a:gd name="T12" fmla="*/ 2147483646 w 592"/>
              <a:gd name="T13" fmla="*/ 2147483646 h 49"/>
              <a:gd name="T14" fmla="*/ 0 w 592"/>
              <a:gd name="T15" fmla="*/ 2147483646 h 49"/>
              <a:gd name="T16" fmla="*/ 2147483646 w 592"/>
              <a:gd name="T17" fmla="*/ 2147483646 h 49"/>
              <a:gd name="T18" fmla="*/ 2147483646 w 592"/>
              <a:gd name="T19" fmla="*/ 2147483646 h 4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92"/>
              <a:gd name="T31" fmla="*/ 0 h 49"/>
              <a:gd name="T32" fmla="*/ 592 w 592"/>
              <a:gd name="T33" fmla="*/ 49 h 4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92" h="49">
                <a:moveTo>
                  <a:pt x="102" y="2"/>
                </a:moveTo>
                <a:lnTo>
                  <a:pt x="107" y="49"/>
                </a:lnTo>
                <a:lnTo>
                  <a:pt x="592" y="49"/>
                </a:lnTo>
                <a:lnTo>
                  <a:pt x="592" y="0"/>
                </a:lnTo>
                <a:lnTo>
                  <a:pt x="107" y="0"/>
                </a:lnTo>
                <a:lnTo>
                  <a:pt x="112" y="46"/>
                </a:lnTo>
                <a:lnTo>
                  <a:pt x="102" y="2"/>
                </a:lnTo>
                <a:lnTo>
                  <a:pt x="0" y="49"/>
                </a:lnTo>
                <a:lnTo>
                  <a:pt x="107" y="49"/>
                </a:lnTo>
                <a:lnTo>
                  <a:pt x="102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88" name="Freeform 215">
            <a:extLst>
              <a:ext uri="{FF2B5EF4-FFF2-40B4-BE49-F238E27FC236}">
                <a16:creationId xmlns:a16="http://schemas.microsoft.com/office/drawing/2014/main" id="{21A10A80-6221-4496-AE38-3B0EFC0929D7}"/>
              </a:ext>
            </a:extLst>
          </p:cNvPr>
          <p:cNvSpPr>
            <a:spLocks/>
          </p:cNvSpPr>
          <p:nvPr/>
        </p:nvSpPr>
        <p:spPr bwMode="auto">
          <a:xfrm>
            <a:off x="8283575" y="4933950"/>
            <a:ext cx="7938" cy="95250"/>
          </a:xfrm>
          <a:custGeom>
            <a:avLst/>
            <a:gdLst>
              <a:gd name="T0" fmla="*/ 2147483646 w 5"/>
              <a:gd name="T1" fmla="*/ 2147483646 h 60"/>
              <a:gd name="T2" fmla="*/ 0 w 5"/>
              <a:gd name="T3" fmla="*/ 2147483646 h 60"/>
              <a:gd name="T4" fmla="*/ 0 w 5"/>
              <a:gd name="T5" fmla="*/ 2147483646 h 60"/>
              <a:gd name="T6" fmla="*/ 2147483646 w 5"/>
              <a:gd name="T7" fmla="*/ 2147483646 h 60"/>
              <a:gd name="T8" fmla="*/ 2147483646 w 5"/>
              <a:gd name="T9" fmla="*/ 2147483646 h 60"/>
              <a:gd name="T10" fmla="*/ 2147483646 w 5"/>
              <a:gd name="T11" fmla="*/ 0 h 60"/>
              <a:gd name="T12" fmla="*/ 2147483646 w 5"/>
              <a:gd name="T13" fmla="*/ 2147483646 h 60"/>
              <a:gd name="T14" fmla="*/ 2147483646 w 5"/>
              <a:gd name="T15" fmla="*/ 0 h 60"/>
              <a:gd name="T16" fmla="*/ 2147483646 w 5"/>
              <a:gd name="T17" fmla="*/ 0 h 60"/>
              <a:gd name="T18" fmla="*/ 2147483646 w 5"/>
              <a:gd name="T19" fmla="*/ 2147483646 h 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"/>
              <a:gd name="T31" fmla="*/ 0 h 60"/>
              <a:gd name="T32" fmla="*/ 5 w 5"/>
              <a:gd name="T33" fmla="*/ 60 h 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" h="60">
                <a:moveTo>
                  <a:pt x="2" y="5"/>
                </a:moveTo>
                <a:lnTo>
                  <a:pt x="0" y="2"/>
                </a:lnTo>
                <a:lnTo>
                  <a:pt x="0" y="60"/>
                </a:lnTo>
                <a:lnTo>
                  <a:pt x="5" y="60"/>
                </a:lnTo>
                <a:lnTo>
                  <a:pt x="5" y="2"/>
                </a:lnTo>
                <a:lnTo>
                  <a:pt x="2" y="0"/>
                </a:lnTo>
                <a:lnTo>
                  <a:pt x="5" y="2"/>
                </a:lnTo>
                <a:lnTo>
                  <a:pt x="5" y="0"/>
                </a:lnTo>
                <a:lnTo>
                  <a:pt x="2" y="0"/>
                </a:lnTo>
                <a:lnTo>
                  <a:pt x="2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89" name="Freeform 216">
            <a:extLst>
              <a:ext uri="{FF2B5EF4-FFF2-40B4-BE49-F238E27FC236}">
                <a16:creationId xmlns:a16="http://schemas.microsoft.com/office/drawing/2014/main" id="{27C72B18-567C-4FBA-95C9-3FE8EAA937B2}"/>
              </a:ext>
            </a:extLst>
          </p:cNvPr>
          <p:cNvSpPr>
            <a:spLocks/>
          </p:cNvSpPr>
          <p:nvPr/>
        </p:nvSpPr>
        <p:spPr bwMode="auto">
          <a:xfrm>
            <a:off x="7018338" y="4933950"/>
            <a:ext cx="1268412" cy="7938"/>
          </a:xfrm>
          <a:custGeom>
            <a:avLst/>
            <a:gdLst>
              <a:gd name="T0" fmla="*/ 2147483646 w 799"/>
              <a:gd name="T1" fmla="*/ 2147483646 h 5"/>
              <a:gd name="T2" fmla="*/ 2147483646 w 799"/>
              <a:gd name="T3" fmla="*/ 2147483646 h 5"/>
              <a:gd name="T4" fmla="*/ 2147483646 w 799"/>
              <a:gd name="T5" fmla="*/ 2147483646 h 5"/>
              <a:gd name="T6" fmla="*/ 2147483646 w 799"/>
              <a:gd name="T7" fmla="*/ 0 h 5"/>
              <a:gd name="T8" fmla="*/ 2147483646 w 799"/>
              <a:gd name="T9" fmla="*/ 0 h 5"/>
              <a:gd name="T10" fmla="*/ 0 w 799"/>
              <a:gd name="T11" fmla="*/ 2147483646 h 5"/>
              <a:gd name="T12" fmla="*/ 2147483646 w 799"/>
              <a:gd name="T13" fmla="*/ 0 h 5"/>
              <a:gd name="T14" fmla="*/ 0 w 799"/>
              <a:gd name="T15" fmla="*/ 0 h 5"/>
              <a:gd name="T16" fmla="*/ 0 w 799"/>
              <a:gd name="T17" fmla="*/ 2147483646 h 5"/>
              <a:gd name="T18" fmla="*/ 2147483646 w 799"/>
              <a:gd name="T19" fmla="*/ 2147483646 h 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99"/>
              <a:gd name="T31" fmla="*/ 0 h 5"/>
              <a:gd name="T32" fmla="*/ 799 w 799"/>
              <a:gd name="T33" fmla="*/ 5 h 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99" h="5">
                <a:moveTo>
                  <a:pt x="5" y="2"/>
                </a:moveTo>
                <a:lnTo>
                  <a:pt x="2" y="5"/>
                </a:lnTo>
                <a:lnTo>
                  <a:pt x="799" y="5"/>
                </a:lnTo>
                <a:lnTo>
                  <a:pt x="799" y="0"/>
                </a:lnTo>
                <a:lnTo>
                  <a:pt x="2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5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90" name="Freeform 217">
            <a:extLst>
              <a:ext uri="{FF2B5EF4-FFF2-40B4-BE49-F238E27FC236}">
                <a16:creationId xmlns:a16="http://schemas.microsoft.com/office/drawing/2014/main" id="{E022666B-A594-4CC5-B2B2-7160BE022415}"/>
              </a:ext>
            </a:extLst>
          </p:cNvPr>
          <p:cNvSpPr>
            <a:spLocks/>
          </p:cNvSpPr>
          <p:nvPr/>
        </p:nvSpPr>
        <p:spPr bwMode="auto">
          <a:xfrm>
            <a:off x="7018338" y="4937125"/>
            <a:ext cx="7937" cy="96838"/>
          </a:xfrm>
          <a:custGeom>
            <a:avLst/>
            <a:gdLst>
              <a:gd name="T0" fmla="*/ 2147483646 w 5"/>
              <a:gd name="T1" fmla="*/ 2147483646 h 61"/>
              <a:gd name="T2" fmla="*/ 2147483646 w 5"/>
              <a:gd name="T3" fmla="*/ 2147483646 h 61"/>
              <a:gd name="T4" fmla="*/ 2147483646 w 5"/>
              <a:gd name="T5" fmla="*/ 0 h 61"/>
              <a:gd name="T6" fmla="*/ 0 w 5"/>
              <a:gd name="T7" fmla="*/ 0 h 61"/>
              <a:gd name="T8" fmla="*/ 0 w 5"/>
              <a:gd name="T9" fmla="*/ 2147483646 h 61"/>
              <a:gd name="T10" fmla="*/ 2147483646 w 5"/>
              <a:gd name="T11" fmla="*/ 2147483646 h 61"/>
              <a:gd name="T12" fmla="*/ 0 w 5"/>
              <a:gd name="T13" fmla="*/ 2147483646 h 61"/>
              <a:gd name="T14" fmla="*/ 0 w 5"/>
              <a:gd name="T15" fmla="*/ 2147483646 h 61"/>
              <a:gd name="T16" fmla="*/ 2147483646 w 5"/>
              <a:gd name="T17" fmla="*/ 2147483646 h 61"/>
              <a:gd name="T18" fmla="*/ 2147483646 w 5"/>
              <a:gd name="T19" fmla="*/ 2147483646 h 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"/>
              <a:gd name="T31" fmla="*/ 0 h 61"/>
              <a:gd name="T32" fmla="*/ 5 w 5"/>
              <a:gd name="T33" fmla="*/ 61 h 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" h="61">
                <a:moveTo>
                  <a:pt x="2" y="55"/>
                </a:moveTo>
                <a:lnTo>
                  <a:pt x="5" y="58"/>
                </a:lnTo>
                <a:lnTo>
                  <a:pt x="5" y="0"/>
                </a:lnTo>
                <a:lnTo>
                  <a:pt x="0" y="0"/>
                </a:lnTo>
                <a:lnTo>
                  <a:pt x="0" y="58"/>
                </a:lnTo>
                <a:lnTo>
                  <a:pt x="2" y="61"/>
                </a:lnTo>
                <a:lnTo>
                  <a:pt x="0" y="58"/>
                </a:lnTo>
                <a:lnTo>
                  <a:pt x="0" y="61"/>
                </a:lnTo>
                <a:lnTo>
                  <a:pt x="2" y="61"/>
                </a:lnTo>
                <a:lnTo>
                  <a:pt x="2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91" name="Freeform 218">
            <a:extLst>
              <a:ext uri="{FF2B5EF4-FFF2-40B4-BE49-F238E27FC236}">
                <a16:creationId xmlns:a16="http://schemas.microsoft.com/office/drawing/2014/main" id="{63F64AB7-E64C-4E9B-B679-7310F3BD62CA}"/>
              </a:ext>
            </a:extLst>
          </p:cNvPr>
          <p:cNvSpPr>
            <a:spLocks/>
          </p:cNvSpPr>
          <p:nvPr/>
        </p:nvSpPr>
        <p:spPr bwMode="auto">
          <a:xfrm>
            <a:off x="7021513" y="5024438"/>
            <a:ext cx="1270000" cy="9525"/>
          </a:xfrm>
          <a:custGeom>
            <a:avLst/>
            <a:gdLst>
              <a:gd name="T0" fmla="*/ 2147483646 w 800"/>
              <a:gd name="T1" fmla="*/ 2147483646 h 6"/>
              <a:gd name="T2" fmla="*/ 2147483646 w 800"/>
              <a:gd name="T3" fmla="*/ 0 h 6"/>
              <a:gd name="T4" fmla="*/ 0 w 800"/>
              <a:gd name="T5" fmla="*/ 0 h 6"/>
              <a:gd name="T6" fmla="*/ 0 w 800"/>
              <a:gd name="T7" fmla="*/ 2147483646 h 6"/>
              <a:gd name="T8" fmla="*/ 2147483646 w 800"/>
              <a:gd name="T9" fmla="*/ 2147483646 h 6"/>
              <a:gd name="T10" fmla="*/ 2147483646 w 800"/>
              <a:gd name="T11" fmla="*/ 2147483646 h 6"/>
              <a:gd name="T12" fmla="*/ 2147483646 w 800"/>
              <a:gd name="T13" fmla="*/ 2147483646 h 6"/>
              <a:gd name="T14" fmla="*/ 2147483646 w 800"/>
              <a:gd name="T15" fmla="*/ 2147483646 h 6"/>
              <a:gd name="T16" fmla="*/ 2147483646 w 800"/>
              <a:gd name="T17" fmla="*/ 2147483646 h 6"/>
              <a:gd name="T18" fmla="*/ 2147483646 w 800"/>
              <a:gd name="T19" fmla="*/ 2147483646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00"/>
              <a:gd name="T31" fmla="*/ 0 h 6"/>
              <a:gd name="T32" fmla="*/ 800 w 800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00" h="6">
                <a:moveTo>
                  <a:pt x="795" y="3"/>
                </a:moveTo>
                <a:lnTo>
                  <a:pt x="797" y="0"/>
                </a:lnTo>
                <a:lnTo>
                  <a:pt x="0" y="0"/>
                </a:lnTo>
                <a:lnTo>
                  <a:pt x="0" y="6"/>
                </a:lnTo>
                <a:lnTo>
                  <a:pt x="797" y="6"/>
                </a:lnTo>
                <a:lnTo>
                  <a:pt x="800" y="3"/>
                </a:lnTo>
                <a:lnTo>
                  <a:pt x="797" y="6"/>
                </a:lnTo>
                <a:lnTo>
                  <a:pt x="800" y="6"/>
                </a:lnTo>
                <a:lnTo>
                  <a:pt x="800" y="3"/>
                </a:lnTo>
                <a:lnTo>
                  <a:pt x="795" y="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92" name="Rectangle 219">
            <a:extLst>
              <a:ext uri="{FF2B5EF4-FFF2-40B4-BE49-F238E27FC236}">
                <a16:creationId xmlns:a16="http://schemas.microsoft.com/office/drawing/2014/main" id="{B56557F3-71FE-4BD0-A967-DE24C3F94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038" y="5091113"/>
            <a:ext cx="1247775" cy="104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8693" name="Freeform 220">
            <a:extLst>
              <a:ext uri="{FF2B5EF4-FFF2-40B4-BE49-F238E27FC236}">
                <a16:creationId xmlns:a16="http://schemas.microsoft.com/office/drawing/2014/main" id="{EE7E3F32-B460-4C58-89EF-DF8B1480B412}"/>
              </a:ext>
            </a:extLst>
          </p:cNvPr>
          <p:cNvSpPr>
            <a:spLocks/>
          </p:cNvSpPr>
          <p:nvPr/>
        </p:nvSpPr>
        <p:spPr bwMode="auto">
          <a:xfrm>
            <a:off x="8275638" y="5086350"/>
            <a:ext cx="7937" cy="109538"/>
          </a:xfrm>
          <a:custGeom>
            <a:avLst/>
            <a:gdLst>
              <a:gd name="T0" fmla="*/ 2147483646 w 5"/>
              <a:gd name="T1" fmla="*/ 2147483646 h 69"/>
              <a:gd name="T2" fmla="*/ 0 w 5"/>
              <a:gd name="T3" fmla="*/ 2147483646 h 69"/>
              <a:gd name="T4" fmla="*/ 0 w 5"/>
              <a:gd name="T5" fmla="*/ 2147483646 h 69"/>
              <a:gd name="T6" fmla="*/ 2147483646 w 5"/>
              <a:gd name="T7" fmla="*/ 2147483646 h 69"/>
              <a:gd name="T8" fmla="*/ 2147483646 w 5"/>
              <a:gd name="T9" fmla="*/ 2147483646 h 69"/>
              <a:gd name="T10" fmla="*/ 2147483646 w 5"/>
              <a:gd name="T11" fmla="*/ 0 h 69"/>
              <a:gd name="T12" fmla="*/ 2147483646 w 5"/>
              <a:gd name="T13" fmla="*/ 2147483646 h 69"/>
              <a:gd name="T14" fmla="*/ 2147483646 w 5"/>
              <a:gd name="T15" fmla="*/ 0 h 69"/>
              <a:gd name="T16" fmla="*/ 2147483646 w 5"/>
              <a:gd name="T17" fmla="*/ 0 h 69"/>
              <a:gd name="T18" fmla="*/ 2147483646 w 5"/>
              <a:gd name="T19" fmla="*/ 2147483646 h 6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"/>
              <a:gd name="T31" fmla="*/ 0 h 69"/>
              <a:gd name="T32" fmla="*/ 5 w 5"/>
              <a:gd name="T33" fmla="*/ 69 h 6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" h="69">
                <a:moveTo>
                  <a:pt x="2" y="6"/>
                </a:moveTo>
                <a:lnTo>
                  <a:pt x="0" y="3"/>
                </a:lnTo>
                <a:lnTo>
                  <a:pt x="0" y="69"/>
                </a:lnTo>
                <a:lnTo>
                  <a:pt x="5" y="69"/>
                </a:lnTo>
                <a:lnTo>
                  <a:pt x="5" y="3"/>
                </a:lnTo>
                <a:lnTo>
                  <a:pt x="2" y="0"/>
                </a:lnTo>
                <a:lnTo>
                  <a:pt x="5" y="3"/>
                </a:lnTo>
                <a:lnTo>
                  <a:pt x="5" y="0"/>
                </a:lnTo>
                <a:lnTo>
                  <a:pt x="2" y="0"/>
                </a:lnTo>
                <a:lnTo>
                  <a:pt x="2" y="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94" name="Freeform 221">
            <a:extLst>
              <a:ext uri="{FF2B5EF4-FFF2-40B4-BE49-F238E27FC236}">
                <a16:creationId xmlns:a16="http://schemas.microsoft.com/office/drawing/2014/main" id="{442EDD52-CB19-49FF-ABF7-0AFD1BB05890}"/>
              </a:ext>
            </a:extLst>
          </p:cNvPr>
          <p:cNvSpPr>
            <a:spLocks/>
          </p:cNvSpPr>
          <p:nvPr/>
        </p:nvSpPr>
        <p:spPr bwMode="auto">
          <a:xfrm>
            <a:off x="7031038" y="5086350"/>
            <a:ext cx="1247775" cy="9525"/>
          </a:xfrm>
          <a:custGeom>
            <a:avLst/>
            <a:gdLst>
              <a:gd name="T0" fmla="*/ 2147483646 w 786"/>
              <a:gd name="T1" fmla="*/ 2147483646 h 6"/>
              <a:gd name="T2" fmla="*/ 0 w 786"/>
              <a:gd name="T3" fmla="*/ 2147483646 h 6"/>
              <a:gd name="T4" fmla="*/ 2147483646 w 786"/>
              <a:gd name="T5" fmla="*/ 2147483646 h 6"/>
              <a:gd name="T6" fmla="*/ 2147483646 w 786"/>
              <a:gd name="T7" fmla="*/ 0 h 6"/>
              <a:gd name="T8" fmla="*/ 0 w 786"/>
              <a:gd name="T9" fmla="*/ 0 h 6"/>
              <a:gd name="T10" fmla="*/ 0 w 786"/>
              <a:gd name="T11" fmla="*/ 2147483646 h 6"/>
              <a:gd name="T12" fmla="*/ 0 w 786"/>
              <a:gd name="T13" fmla="*/ 0 h 6"/>
              <a:gd name="T14" fmla="*/ 0 w 786"/>
              <a:gd name="T15" fmla="*/ 0 h 6"/>
              <a:gd name="T16" fmla="*/ 0 w 786"/>
              <a:gd name="T17" fmla="*/ 2147483646 h 6"/>
              <a:gd name="T18" fmla="*/ 2147483646 w 786"/>
              <a:gd name="T19" fmla="*/ 2147483646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86"/>
              <a:gd name="T31" fmla="*/ 0 h 6"/>
              <a:gd name="T32" fmla="*/ 786 w 786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86" h="6">
                <a:moveTo>
                  <a:pt x="2" y="3"/>
                </a:moveTo>
                <a:lnTo>
                  <a:pt x="0" y="6"/>
                </a:lnTo>
                <a:lnTo>
                  <a:pt x="786" y="6"/>
                </a:lnTo>
                <a:lnTo>
                  <a:pt x="786" y="0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  <a:lnTo>
                  <a:pt x="2" y="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95" name="Freeform 222">
            <a:extLst>
              <a:ext uri="{FF2B5EF4-FFF2-40B4-BE49-F238E27FC236}">
                <a16:creationId xmlns:a16="http://schemas.microsoft.com/office/drawing/2014/main" id="{84E4A07D-ECFE-42E7-A755-3A3ACD108559}"/>
              </a:ext>
            </a:extLst>
          </p:cNvPr>
          <p:cNvSpPr>
            <a:spLocks/>
          </p:cNvSpPr>
          <p:nvPr/>
        </p:nvSpPr>
        <p:spPr bwMode="auto">
          <a:xfrm>
            <a:off x="7031038" y="5091113"/>
            <a:ext cx="3175" cy="109537"/>
          </a:xfrm>
          <a:custGeom>
            <a:avLst/>
            <a:gdLst>
              <a:gd name="T0" fmla="*/ 0 w 2"/>
              <a:gd name="T1" fmla="*/ 2147483646 h 69"/>
              <a:gd name="T2" fmla="*/ 2147483646 w 2"/>
              <a:gd name="T3" fmla="*/ 2147483646 h 69"/>
              <a:gd name="T4" fmla="*/ 2147483646 w 2"/>
              <a:gd name="T5" fmla="*/ 0 h 69"/>
              <a:gd name="T6" fmla="*/ 0 w 2"/>
              <a:gd name="T7" fmla="*/ 0 h 69"/>
              <a:gd name="T8" fmla="*/ 0 w 2"/>
              <a:gd name="T9" fmla="*/ 2147483646 h 69"/>
              <a:gd name="T10" fmla="*/ 0 w 2"/>
              <a:gd name="T11" fmla="*/ 2147483646 h 69"/>
              <a:gd name="T12" fmla="*/ 0 w 2"/>
              <a:gd name="T13" fmla="*/ 2147483646 h 69"/>
              <a:gd name="T14" fmla="*/ 0 w 2"/>
              <a:gd name="T15" fmla="*/ 2147483646 h 69"/>
              <a:gd name="T16" fmla="*/ 0 w 2"/>
              <a:gd name="T17" fmla="*/ 2147483646 h 69"/>
              <a:gd name="T18" fmla="*/ 0 w 2"/>
              <a:gd name="T19" fmla="*/ 2147483646 h 6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"/>
              <a:gd name="T31" fmla="*/ 0 h 69"/>
              <a:gd name="T32" fmla="*/ 2 w 2"/>
              <a:gd name="T33" fmla="*/ 69 h 6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" h="69">
                <a:moveTo>
                  <a:pt x="0" y="63"/>
                </a:moveTo>
                <a:lnTo>
                  <a:pt x="2" y="66"/>
                </a:lnTo>
                <a:lnTo>
                  <a:pt x="2" y="0"/>
                </a:lnTo>
                <a:lnTo>
                  <a:pt x="0" y="0"/>
                </a:lnTo>
                <a:lnTo>
                  <a:pt x="0" y="66"/>
                </a:lnTo>
                <a:lnTo>
                  <a:pt x="0" y="69"/>
                </a:lnTo>
                <a:lnTo>
                  <a:pt x="0" y="66"/>
                </a:lnTo>
                <a:lnTo>
                  <a:pt x="0" y="69"/>
                </a:lnTo>
                <a:lnTo>
                  <a:pt x="0" y="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96" name="Freeform 223">
            <a:extLst>
              <a:ext uri="{FF2B5EF4-FFF2-40B4-BE49-F238E27FC236}">
                <a16:creationId xmlns:a16="http://schemas.microsoft.com/office/drawing/2014/main" id="{9B00CBE3-3A67-4DD6-8CAE-CFBA94D29043}"/>
              </a:ext>
            </a:extLst>
          </p:cNvPr>
          <p:cNvSpPr>
            <a:spLocks/>
          </p:cNvSpPr>
          <p:nvPr/>
        </p:nvSpPr>
        <p:spPr bwMode="auto">
          <a:xfrm>
            <a:off x="7031038" y="5191125"/>
            <a:ext cx="1252537" cy="9525"/>
          </a:xfrm>
          <a:custGeom>
            <a:avLst/>
            <a:gdLst>
              <a:gd name="T0" fmla="*/ 2147483646 w 789"/>
              <a:gd name="T1" fmla="*/ 2147483646 h 6"/>
              <a:gd name="T2" fmla="*/ 2147483646 w 789"/>
              <a:gd name="T3" fmla="*/ 0 h 6"/>
              <a:gd name="T4" fmla="*/ 0 w 789"/>
              <a:gd name="T5" fmla="*/ 0 h 6"/>
              <a:gd name="T6" fmla="*/ 0 w 789"/>
              <a:gd name="T7" fmla="*/ 2147483646 h 6"/>
              <a:gd name="T8" fmla="*/ 2147483646 w 789"/>
              <a:gd name="T9" fmla="*/ 2147483646 h 6"/>
              <a:gd name="T10" fmla="*/ 2147483646 w 789"/>
              <a:gd name="T11" fmla="*/ 2147483646 h 6"/>
              <a:gd name="T12" fmla="*/ 2147483646 w 789"/>
              <a:gd name="T13" fmla="*/ 2147483646 h 6"/>
              <a:gd name="T14" fmla="*/ 2147483646 w 789"/>
              <a:gd name="T15" fmla="*/ 2147483646 h 6"/>
              <a:gd name="T16" fmla="*/ 2147483646 w 789"/>
              <a:gd name="T17" fmla="*/ 2147483646 h 6"/>
              <a:gd name="T18" fmla="*/ 2147483646 w 789"/>
              <a:gd name="T19" fmla="*/ 2147483646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89"/>
              <a:gd name="T31" fmla="*/ 0 h 6"/>
              <a:gd name="T32" fmla="*/ 789 w 789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89" h="6">
                <a:moveTo>
                  <a:pt x="784" y="3"/>
                </a:moveTo>
                <a:lnTo>
                  <a:pt x="786" y="0"/>
                </a:lnTo>
                <a:lnTo>
                  <a:pt x="0" y="0"/>
                </a:lnTo>
                <a:lnTo>
                  <a:pt x="0" y="6"/>
                </a:lnTo>
                <a:lnTo>
                  <a:pt x="786" y="6"/>
                </a:lnTo>
                <a:lnTo>
                  <a:pt x="789" y="3"/>
                </a:lnTo>
                <a:lnTo>
                  <a:pt x="786" y="6"/>
                </a:lnTo>
                <a:lnTo>
                  <a:pt x="789" y="6"/>
                </a:lnTo>
                <a:lnTo>
                  <a:pt x="789" y="3"/>
                </a:lnTo>
                <a:lnTo>
                  <a:pt x="784" y="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97" name="Freeform 224">
            <a:extLst>
              <a:ext uri="{FF2B5EF4-FFF2-40B4-BE49-F238E27FC236}">
                <a16:creationId xmlns:a16="http://schemas.microsoft.com/office/drawing/2014/main" id="{0C719FBC-3F45-4568-9B16-4ECC0D1A4220}"/>
              </a:ext>
            </a:extLst>
          </p:cNvPr>
          <p:cNvSpPr>
            <a:spLocks/>
          </p:cNvSpPr>
          <p:nvPr/>
        </p:nvSpPr>
        <p:spPr bwMode="auto">
          <a:xfrm>
            <a:off x="7423150" y="5103813"/>
            <a:ext cx="7938" cy="84137"/>
          </a:xfrm>
          <a:custGeom>
            <a:avLst/>
            <a:gdLst>
              <a:gd name="T0" fmla="*/ 2147483646 w 5"/>
              <a:gd name="T1" fmla="*/ 2147483646 h 53"/>
              <a:gd name="T2" fmla="*/ 2147483646 w 5"/>
              <a:gd name="T3" fmla="*/ 2147483646 h 53"/>
              <a:gd name="T4" fmla="*/ 2147483646 w 5"/>
              <a:gd name="T5" fmla="*/ 0 h 53"/>
              <a:gd name="T6" fmla="*/ 0 w 5"/>
              <a:gd name="T7" fmla="*/ 0 h 53"/>
              <a:gd name="T8" fmla="*/ 0 w 5"/>
              <a:gd name="T9" fmla="*/ 2147483646 h 53"/>
              <a:gd name="T10" fmla="*/ 2147483646 w 5"/>
              <a:gd name="T11" fmla="*/ 2147483646 h 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"/>
              <a:gd name="T19" fmla="*/ 0 h 53"/>
              <a:gd name="T20" fmla="*/ 5 w 5"/>
              <a:gd name="T21" fmla="*/ 53 h 5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" h="53">
                <a:moveTo>
                  <a:pt x="3" y="53"/>
                </a:moveTo>
                <a:lnTo>
                  <a:pt x="5" y="53"/>
                </a:lnTo>
                <a:lnTo>
                  <a:pt x="5" y="0"/>
                </a:lnTo>
                <a:lnTo>
                  <a:pt x="0" y="0"/>
                </a:lnTo>
                <a:lnTo>
                  <a:pt x="0" y="53"/>
                </a:lnTo>
                <a:lnTo>
                  <a:pt x="3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98" name="Freeform 225">
            <a:extLst>
              <a:ext uri="{FF2B5EF4-FFF2-40B4-BE49-F238E27FC236}">
                <a16:creationId xmlns:a16="http://schemas.microsoft.com/office/drawing/2014/main" id="{B24C077B-6C92-4A3E-9BC8-2C6DAA1F3C4E}"/>
              </a:ext>
            </a:extLst>
          </p:cNvPr>
          <p:cNvSpPr>
            <a:spLocks/>
          </p:cNvSpPr>
          <p:nvPr/>
        </p:nvSpPr>
        <p:spPr bwMode="auto">
          <a:xfrm>
            <a:off x="7881938" y="5103813"/>
            <a:ext cx="7937" cy="84137"/>
          </a:xfrm>
          <a:custGeom>
            <a:avLst/>
            <a:gdLst>
              <a:gd name="T0" fmla="*/ 2147483646 w 5"/>
              <a:gd name="T1" fmla="*/ 2147483646 h 53"/>
              <a:gd name="T2" fmla="*/ 2147483646 w 5"/>
              <a:gd name="T3" fmla="*/ 2147483646 h 53"/>
              <a:gd name="T4" fmla="*/ 2147483646 w 5"/>
              <a:gd name="T5" fmla="*/ 0 h 53"/>
              <a:gd name="T6" fmla="*/ 0 w 5"/>
              <a:gd name="T7" fmla="*/ 0 h 53"/>
              <a:gd name="T8" fmla="*/ 0 w 5"/>
              <a:gd name="T9" fmla="*/ 2147483646 h 53"/>
              <a:gd name="T10" fmla="*/ 2147483646 w 5"/>
              <a:gd name="T11" fmla="*/ 2147483646 h 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"/>
              <a:gd name="T19" fmla="*/ 0 h 53"/>
              <a:gd name="T20" fmla="*/ 5 w 5"/>
              <a:gd name="T21" fmla="*/ 53 h 5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" h="53">
                <a:moveTo>
                  <a:pt x="3" y="53"/>
                </a:moveTo>
                <a:lnTo>
                  <a:pt x="5" y="53"/>
                </a:lnTo>
                <a:lnTo>
                  <a:pt x="5" y="0"/>
                </a:lnTo>
                <a:lnTo>
                  <a:pt x="0" y="0"/>
                </a:lnTo>
                <a:lnTo>
                  <a:pt x="0" y="53"/>
                </a:lnTo>
                <a:lnTo>
                  <a:pt x="3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99" name="Freeform 226">
            <a:extLst>
              <a:ext uri="{FF2B5EF4-FFF2-40B4-BE49-F238E27FC236}">
                <a16:creationId xmlns:a16="http://schemas.microsoft.com/office/drawing/2014/main" id="{D50D69B6-BF34-49C2-894F-EDB52173F547}"/>
              </a:ext>
            </a:extLst>
          </p:cNvPr>
          <p:cNvSpPr>
            <a:spLocks/>
          </p:cNvSpPr>
          <p:nvPr/>
        </p:nvSpPr>
        <p:spPr bwMode="auto">
          <a:xfrm>
            <a:off x="8193088" y="5103813"/>
            <a:ext cx="7937" cy="84137"/>
          </a:xfrm>
          <a:custGeom>
            <a:avLst/>
            <a:gdLst>
              <a:gd name="T0" fmla="*/ 2147483646 w 5"/>
              <a:gd name="T1" fmla="*/ 2147483646 h 53"/>
              <a:gd name="T2" fmla="*/ 2147483646 w 5"/>
              <a:gd name="T3" fmla="*/ 2147483646 h 53"/>
              <a:gd name="T4" fmla="*/ 2147483646 w 5"/>
              <a:gd name="T5" fmla="*/ 0 h 53"/>
              <a:gd name="T6" fmla="*/ 0 w 5"/>
              <a:gd name="T7" fmla="*/ 0 h 53"/>
              <a:gd name="T8" fmla="*/ 0 w 5"/>
              <a:gd name="T9" fmla="*/ 2147483646 h 53"/>
              <a:gd name="T10" fmla="*/ 2147483646 w 5"/>
              <a:gd name="T11" fmla="*/ 2147483646 h 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"/>
              <a:gd name="T19" fmla="*/ 0 h 53"/>
              <a:gd name="T20" fmla="*/ 5 w 5"/>
              <a:gd name="T21" fmla="*/ 53 h 5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" h="53">
                <a:moveTo>
                  <a:pt x="2" y="53"/>
                </a:moveTo>
                <a:lnTo>
                  <a:pt x="5" y="53"/>
                </a:lnTo>
                <a:lnTo>
                  <a:pt x="5" y="0"/>
                </a:lnTo>
                <a:lnTo>
                  <a:pt x="0" y="0"/>
                </a:lnTo>
                <a:lnTo>
                  <a:pt x="0" y="53"/>
                </a:lnTo>
                <a:lnTo>
                  <a:pt x="2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00" name="Rectangle 227">
            <a:extLst>
              <a:ext uri="{FF2B5EF4-FFF2-40B4-BE49-F238E27FC236}">
                <a16:creationId xmlns:a16="http://schemas.microsoft.com/office/drawing/2014/main" id="{3C40A00B-E844-4E6B-8995-0080BDAA4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0" y="3781425"/>
            <a:ext cx="327025" cy="57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8701" name="Freeform 228">
            <a:extLst>
              <a:ext uri="{FF2B5EF4-FFF2-40B4-BE49-F238E27FC236}">
                <a16:creationId xmlns:a16="http://schemas.microsoft.com/office/drawing/2014/main" id="{0E6EE53A-FB77-408B-B23C-AF2FC78C7757}"/>
              </a:ext>
            </a:extLst>
          </p:cNvPr>
          <p:cNvSpPr>
            <a:spLocks/>
          </p:cNvSpPr>
          <p:nvPr/>
        </p:nvSpPr>
        <p:spPr bwMode="auto">
          <a:xfrm>
            <a:off x="7820025" y="3776663"/>
            <a:ext cx="4763" cy="61912"/>
          </a:xfrm>
          <a:custGeom>
            <a:avLst/>
            <a:gdLst>
              <a:gd name="T0" fmla="*/ 0 w 3"/>
              <a:gd name="T1" fmla="*/ 2147483646 h 39"/>
              <a:gd name="T2" fmla="*/ 0 w 3"/>
              <a:gd name="T3" fmla="*/ 2147483646 h 39"/>
              <a:gd name="T4" fmla="*/ 0 w 3"/>
              <a:gd name="T5" fmla="*/ 2147483646 h 39"/>
              <a:gd name="T6" fmla="*/ 2147483646 w 3"/>
              <a:gd name="T7" fmla="*/ 2147483646 h 39"/>
              <a:gd name="T8" fmla="*/ 2147483646 w 3"/>
              <a:gd name="T9" fmla="*/ 2147483646 h 39"/>
              <a:gd name="T10" fmla="*/ 0 w 3"/>
              <a:gd name="T11" fmla="*/ 0 h 39"/>
              <a:gd name="T12" fmla="*/ 2147483646 w 3"/>
              <a:gd name="T13" fmla="*/ 2147483646 h 39"/>
              <a:gd name="T14" fmla="*/ 2147483646 w 3"/>
              <a:gd name="T15" fmla="*/ 0 h 39"/>
              <a:gd name="T16" fmla="*/ 0 w 3"/>
              <a:gd name="T17" fmla="*/ 0 h 39"/>
              <a:gd name="T18" fmla="*/ 0 w 3"/>
              <a:gd name="T19" fmla="*/ 2147483646 h 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39"/>
              <a:gd name="T32" fmla="*/ 3 w 3"/>
              <a:gd name="T33" fmla="*/ 39 h 3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39">
                <a:moveTo>
                  <a:pt x="0" y="6"/>
                </a:moveTo>
                <a:lnTo>
                  <a:pt x="0" y="3"/>
                </a:lnTo>
                <a:lnTo>
                  <a:pt x="0" y="39"/>
                </a:lnTo>
                <a:lnTo>
                  <a:pt x="3" y="39"/>
                </a:lnTo>
                <a:lnTo>
                  <a:pt x="3" y="3"/>
                </a:lnTo>
                <a:lnTo>
                  <a:pt x="0" y="0"/>
                </a:lnTo>
                <a:lnTo>
                  <a:pt x="3" y="3"/>
                </a:lnTo>
                <a:lnTo>
                  <a:pt x="3" y="0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02" name="Freeform 229">
            <a:extLst>
              <a:ext uri="{FF2B5EF4-FFF2-40B4-BE49-F238E27FC236}">
                <a16:creationId xmlns:a16="http://schemas.microsoft.com/office/drawing/2014/main" id="{C2F1716B-6866-47C2-80D5-7F58448653A3}"/>
              </a:ext>
            </a:extLst>
          </p:cNvPr>
          <p:cNvSpPr>
            <a:spLocks/>
          </p:cNvSpPr>
          <p:nvPr/>
        </p:nvSpPr>
        <p:spPr bwMode="auto">
          <a:xfrm>
            <a:off x="7489825" y="3776663"/>
            <a:ext cx="330200" cy="9525"/>
          </a:xfrm>
          <a:custGeom>
            <a:avLst/>
            <a:gdLst>
              <a:gd name="T0" fmla="*/ 2147483646 w 208"/>
              <a:gd name="T1" fmla="*/ 2147483646 h 6"/>
              <a:gd name="T2" fmla="*/ 2147483646 w 208"/>
              <a:gd name="T3" fmla="*/ 2147483646 h 6"/>
              <a:gd name="T4" fmla="*/ 2147483646 w 208"/>
              <a:gd name="T5" fmla="*/ 2147483646 h 6"/>
              <a:gd name="T6" fmla="*/ 2147483646 w 208"/>
              <a:gd name="T7" fmla="*/ 0 h 6"/>
              <a:gd name="T8" fmla="*/ 2147483646 w 208"/>
              <a:gd name="T9" fmla="*/ 0 h 6"/>
              <a:gd name="T10" fmla="*/ 0 w 208"/>
              <a:gd name="T11" fmla="*/ 2147483646 h 6"/>
              <a:gd name="T12" fmla="*/ 2147483646 w 208"/>
              <a:gd name="T13" fmla="*/ 0 h 6"/>
              <a:gd name="T14" fmla="*/ 0 w 208"/>
              <a:gd name="T15" fmla="*/ 0 h 6"/>
              <a:gd name="T16" fmla="*/ 0 w 208"/>
              <a:gd name="T17" fmla="*/ 2147483646 h 6"/>
              <a:gd name="T18" fmla="*/ 2147483646 w 208"/>
              <a:gd name="T19" fmla="*/ 2147483646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8"/>
              <a:gd name="T31" fmla="*/ 0 h 6"/>
              <a:gd name="T32" fmla="*/ 208 w 208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8" h="6">
                <a:moveTo>
                  <a:pt x="5" y="3"/>
                </a:moveTo>
                <a:lnTo>
                  <a:pt x="2" y="6"/>
                </a:lnTo>
                <a:lnTo>
                  <a:pt x="208" y="6"/>
                </a:lnTo>
                <a:lnTo>
                  <a:pt x="208" y="0"/>
                </a:lnTo>
                <a:lnTo>
                  <a:pt x="2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5" y="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03" name="Freeform 230">
            <a:extLst>
              <a:ext uri="{FF2B5EF4-FFF2-40B4-BE49-F238E27FC236}">
                <a16:creationId xmlns:a16="http://schemas.microsoft.com/office/drawing/2014/main" id="{C793CF78-883C-42CE-A7A3-3C1FEEAA68F7}"/>
              </a:ext>
            </a:extLst>
          </p:cNvPr>
          <p:cNvSpPr>
            <a:spLocks/>
          </p:cNvSpPr>
          <p:nvPr/>
        </p:nvSpPr>
        <p:spPr bwMode="auto">
          <a:xfrm>
            <a:off x="7489825" y="3781425"/>
            <a:ext cx="7938" cy="61913"/>
          </a:xfrm>
          <a:custGeom>
            <a:avLst/>
            <a:gdLst>
              <a:gd name="T0" fmla="*/ 2147483646 w 5"/>
              <a:gd name="T1" fmla="*/ 2147483646 h 39"/>
              <a:gd name="T2" fmla="*/ 2147483646 w 5"/>
              <a:gd name="T3" fmla="*/ 2147483646 h 39"/>
              <a:gd name="T4" fmla="*/ 2147483646 w 5"/>
              <a:gd name="T5" fmla="*/ 0 h 39"/>
              <a:gd name="T6" fmla="*/ 0 w 5"/>
              <a:gd name="T7" fmla="*/ 0 h 39"/>
              <a:gd name="T8" fmla="*/ 0 w 5"/>
              <a:gd name="T9" fmla="*/ 2147483646 h 39"/>
              <a:gd name="T10" fmla="*/ 2147483646 w 5"/>
              <a:gd name="T11" fmla="*/ 2147483646 h 39"/>
              <a:gd name="T12" fmla="*/ 0 w 5"/>
              <a:gd name="T13" fmla="*/ 2147483646 h 39"/>
              <a:gd name="T14" fmla="*/ 0 w 5"/>
              <a:gd name="T15" fmla="*/ 2147483646 h 39"/>
              <a:gd name="T16" fmla="*/ 2147483646 w 5"/>
              <a:gd name="T17" fmla="*/ 2147483646 h 39"/>
              <a:gd name="T18" fmla="*/ 2147483646 w 5"/>
              <a:gd name="T19" fmla="*/ 2147483646 h 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"/>
              <a:gd name="T31" fmla="*/ 0 h 39"/>
              <a:gd name="T32" fmla="*/ 5 w 5"/>
              <a:gd name="T33" fmla="*/ 39 h 3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" h="39">
                <a:moveTo>
                  <a:pt x="2" y="33"/>
                </a:moveTo>
                <a:lnTo>
                  <a:pt x="5" y="36"/>
                </a:lnTo>
                <a:lnTo>
                  <a:pt x="5" y="0"/>
                </a:lnTo>
                <a:lnTo>
                  <a:pt x="0" y="0"/>
                </a:lnTo>
                <a:lnTo>
                  <a:pt x="0" y="36"/>
                </a:lnTo>
                <a:lnTo>
                  <a:pt x="2" y="39"/>
                </a:lnTo>
                <a:lnTo>
                  <a:pt x="0" y="36"/>
                </a:lnTo>
                <a:lnTo>
                  <a:pt x="0" y="39"/>
                </a:lnTo>
                <a:lnTo>
                  <a:pt x="2" y="39"/>
                </a:lnTo>
                <a:lnTo>
                  <a:pt x="2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04" name="Freeform 231">
            <a:extLst>
              <a:ext uri="{FF2B5EF4-FFF2-40B4-BE49-F238E27FC236}">
                <a16:creationId xmlns:a16="http://schemas.microsoft.com/office/drawing/2014/main" id="{5DBED334-8E46-411C-8F0D-3DAB344DC72B}"/>
              </a:ext>
            </a:extLst>
          </p:cNvPr>
          <p:cNvSpPr>
            <a:spLocks/>
          </p:cNvSpPr>
          <p:nvPr/>
        </p:nvSpPr>
        <p:spPr bwMode="auto">
          <a:xfrm>
            <a:off x="7493000" y="3833813"/>
            <a:ext cx="331788" cy="9525"/>
          </a:xfrm>
          <a:custGeom>
            <a:avLst/>
            <a:gdLst>
              <a:gd name="T0" fmla="*/ 2147483646 w 209"/>
              <a:gd name="T1" fmla="*/ 2147483646 h 6"/>
              <a:gd name="T2" fmla="*/ 2147483646 w 209"/>
              <a:gd name="T3" fmla="*/ 0 h 6"/>
              <a:gd name="T4" fmla="*/ 0 w 209"/>
              <a:gd name="T5" fmla="*/ 0 h 6"/>
              <a:gd name="T6" fmla="*/ 0 w 209"/>
              <a:gd name="T7" fmla="*/ 2147483646 h 6"/>
              <a:gd name="T8" fmla="*/ 2147483646 w 209"/>
              <a:gd name="T9" fmla="*/ 2147483646 h 6"/>
              <a:gd name="T10" fmla="*/ 2147483646 w 209"/>
              <a:gd name="T11" fmla="*/ 2147483646 h 6"/>
              <a:gd name="T12" fmla="*/ 2147483646 w 209"/>
              <a:gd name="T13" fmla="*/ 2147483646 h 6"/>
              <a:gd name="T14" fmla="*/ 2147483646 w 209"/>
              <a:gd name="T15" fmla="*/ 2147483646 h 6"/>
              <a:gd name="T16" fmla="*/ 2147483646 w 209"/>
              <a:gd name="T17" fmla="*/ 2147483646 h 6"/>
              <a:gd name="T18" fmla="*/ 2147483646 w 209"/>
              <a:gd name="T19" fmla="*/ 2147483646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9"/>
              <a:gd name="T31" fmla="*/ 0 h 6"/>
              <a:gd name="T32" fmla="*/ 209 w 209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9" h="6">
                <a:moveTo>
                  <a:pt x="206" y="3"/>
                </a:moveTo>
                <a:lnTo>
                  <a:pt x="206" y="0"/>
                </a:lnTo>
                <a:lnTo>
                  <a:pt x="0" y="0"/>
                </a:lnTo>
                <a:lnTo>
                  <a:pt x="0" y="6"/>
                </a:lnTo>
                <a:lnTo>
                  <a:pt x="206" y="6"/>
                </a:lnTo>
                <a:lnTo>
                  <a:pt x="209" y="3"/>
                </a:lnTo>
                <a:lnTo>
                  <a:pt x="206" y="6"/>
                </a:lnTo>
                <a:lnTo>
                  <a:pt x="209" y="6"/>
                </a:lnTo>
                <a:lnTo>
                  <a:pt x="209" y="3"/>
                </a:lnTo>
                <a:lnTo>
                  <a:pt x="206" y="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05" name="Freeform 232">
            <a:extLst>
              <a:ext uri="{FF2B5EF4-FFF2-40B4-BE49-F238E27FC236}">
                <a16:creationId xmlns:a16="http://schemas.microsoft.com/office/drawing/2014/main" id="{2B353D33-7EEB-4BED-A6D8-77CC271E7862}"/>
              </a:ext>
            </a:extLst>
          </p:cNvPr>
          <p:cNvSpPr>
            <a:spLocks/>
          </p:cNvSpPr>
          <p:nvPr/>
        </p:nvSpPr>
        <p:spPr bwMode="auto">
          <a:xfrm>
            <a:off x="7600950" y="3843338"/>
            <a:ext cx="7938" cy="122237"/>
          </a:xfrm>
          <a:custGeom>
            <a:avLst/>
            <a:gdLst>
              <a:gd name="T0" fmla="*/ 2147483646 w 5"/>
              <a:gd name="T1" fmla="*/ 2147483646 h 77"/>
              <a:gd name="T2" fmla="*/ 2147483646 w 5"/>
              <a:gd name="T3" fmla="*/ 2147483646 h 77"/>
              <a:gd name="T4" fmla="*/ 2147483646 w 5"/>
              <a:gd name="T5" fmla="*/ 0 h 77"/>
              <a:gd name="T6" fmla="*/ 0 w 5"/>
              <a:gd name="T7" fmla="*/ 0 h 77"/>
              <a:gd name="T8" fmla="*/ 0 w 5"/>
              <a:gd name="T9" fmla="*/ 2147483646 h 77"/>
              <a:gd name="T10" fmla="*/ 2147483646 w 5"/>
              <a:gd name="T11" fmla="*/ 2147483646 h 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"/>
              <a:gd name="T19" fmla="*/ 0 h 77"/>
              <a:gd name="T20" fmla="*/ 5 w 5"/>
              <a:gd name="T21" fmla="*/ 77 h 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" h="77">
                <a:moveTo>
                  <a:pt x="3" y="77"/>
                </a:moveTo>
                <a:lnTo>
                  <a:pt x="5" y="77"/>
                </a:lnTo>
                <a:lnTo>
                  <a:pt x="5" y="0"/>
                </a:lnTo>
                <a:lnTo>
                  <a:pt x="0" y="0"/>
                </a:lnTo>
                <a:lnTo>
                  <a:pt x="0" y="77"/>
                </a:lnTo>
                <a:lnTo>
                  <a:pt x="3" y="7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06" name="Freeform 233">
            <a:extLst>
              <a:ext uri="{FF2B5EF4-FFF2-40B4-BE49-F238E27FC236}">
                <a16:creationId xmlns:a16="http://schemas.microsoft.com/office/drawing/2014/main" id="{108FE339-A2AB-4A22-91D2-82D55A0DFB58}"/>
              </a:ext>
            </a:extLst>
          </p:cNvPr>
          <p:cNvSpPr>
            <a:spLocks/>
          </p:cNvSpPr>
          <p:nvPr/>
        </p:nvSpPr>
        <p:spPr bwMode="auto">
          <a:xfrm>
            <a:off x="7680325" y="3846513"/>
            <a:ext cx="7938" cy="119062"/>
          </a:xfrm>
          <a:custGeom>
            <a:avLst/>
            <a:gdLst>
              <a:gd name="T0" fmla="*/ 2147483646 w 5"/>
              <a:gd name="T1" fmla="*/ 2147483646 h 75"/>
              <a:gd name="T2" fmla="*/ 2147483646 w 5"/>
              <a:gd name="T3" fmla="*/ 2147483646 h 75"/>
              <a:gd name="T4" fmla="*/ 2147483646 w 5"/>
              <a:gd name="T5" fmla="*/ 0 h 75"/>
              <a:gd name="T6" fmla="*/ 0 w 5"/>
              <a:gd name="T7" fmla="*/ 0 h 75"/>
              <a:gd name="T8" fmla="*/ 0 w 5"/>
              <a:gd name="T9" fmla="*/ 2147483646 h 75"/>
              <a:gd name="T10" fmla="*/ 2147483646 w 5"/>
              <a:gd name="T11" fmla="*/ 2147483646 h 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"/>
              <a:gd name="T19" fmla="*/ 0 h 75"/>
              <a:gd name="T20" fmla="*/ 5 w 5"/>
              <a:gd name="T21" fmla="*/ 75 h 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" h="75">
                <a:moveTo>
                  <a:pt x="2" y="75"/>
                </a:moveTo>
                <a:lnTo>
                  <a:pt x="5" y="75"/>
                </a:lnTo>
                <a:lnTo>
                  <a:pt x="5" y="0"/>
                </a:lnTo>
                <a:lnTo>
                  <a:pt x="0" y="0"/>
                </a:lnTo>
                <a:lnTo>
                  <a:pt x="0" y="75"/>
                </a:lnTo>
                <a:lnTo>
                  <a:pt x="2" y="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07" name="Freeform 234">
            <a:extLst>
              <a:ext uri="{FF2B5EF4-FFF2-40B4-BE49-F238E27FC236}">
                <a16:creationId xmlns:a16="http://schemas.microsoft.com/office/drawing/2014/main" id="{0A877D46-C3A8-44AE-835C-5346ADA1B7BE}"/>
              </a:ext>
            </a:extLst>
          </p:cNvPr>
          <p:cNvSpPr>
            <a:spLocks/>
          </p:cNvSpPr>
          <p:nvPr/>
        </p:nvSpPr>
        <p:spPr bwMode="auto">
          <a:xfrm>
            <a:off x="7539038" y="3619500"/>
            <a:ext cx="231775" cy="161925"/>
          </a:xfrm>
          <a:custGeom>
            <a:avLst/>
            <a:gdLst>
              <a:gd name="T0" fmla="*/ 2147483646 w 146"/>
              <a:gd name="T1" fmla="*/ 2147483646 h 102"/>
              <a:gd name="T2" fmla="*/ 2147483646 w 146"/>
              <a:gd name="T3" fmla="*/ 2147483646 h 102"/>
              <a:gd name="T4" fmla="*/ 2147483646 w 146"/>
              <a:gd name="T5" fmla="*/ 2147483646 h 102"/>
              <a:gd name="T6" fmla="*/ 2147483646 w 146"/>
              <a:gd name="T7" fmla="*/ 2147483646 h 102"/>
              <a:gd name="T8" fmla="*/ 2147483646 w 146"/>
              <a:gd name="T9" fmla="*/ 2147483646 h 102"/>
              <a:gd name="T10" fmla="*/ 2147483646 w 146"/>
              <a:gd name="T11" fmla="*/ 2147483646 h 102"/>
              <a:gd name="T12" fmla="*/ 2147483646 w 146"/>
              <a:gd name="T13" fmla="*/ 2147483646 h 102"/>
              <a:gd name="T14" fmla="*/ 2147483646 w 146"/>
              <a:gd name="T15" fmla="*/ 2147483646 h 102"/>
              <a:gd name="T16" fmla="*/ 2147483646 w 146"/>
              <a:gd name="T17" fmla="*/ 0 h 102"/>
              <a:gd name="T18" fmla="*/ 2147483646 w 146"/>
              <a:gd name="T19" fmla="*/ 2147483646 h 102"/>
              <a:gd name="T20" fmla="*/ 2147483646 w 146"/>
              <a:gd name="T21" fmla="*/ 2147483646 h 102"/>
              <a:gd name="T22" fmla="*/ 2147483646 w 146"/>
              <a:gd name="T23" fmla="*/ 2147483646 h 102"/>
              <a:gd name="T24" fmla="*/ 2147483646 w 146"/>
              <a:gd name="T25" fmla="*/ 2147483646 h 102"/>
              <a:gd name="T26" fmla="*/ 2147483646 w 146"/>
              <a:gd name="T27" fmla="*/ 2147483646 h 102"/>
              <a:gd name="T28" fmla="*/ 2147483646 w 146"/>
              <a:gd name="T29" fmla="*/ 2147483646 h 102"/>
              <a:gd name="T30" fmla="*/ 2147483646 w 146"/>
              <a:gd name="T31" fmla="*/ 2147483646 h 102"/>
              <a:gd name="T32" fmla="*/ 0 w 146"/>
              <a:gd name="T33" fmla="*/ 2147483646 h 102"/>
              <a:gd name="T34" fmla="*/ 2147483646 w 146"/>
              <a:gd name="T35" fmla="*/ 2147483646 h 1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46"/>
              <a:gd name="T55" fmla="*/ 0 h 102"/>
              <a:gd name="T56" fmla="*/ 146 w 146"/>
              <a:gd name="T57" fmla="*/ 102 h 102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46" h="102">
                <a:moveTo>
                  <a:pt x="146" y="102"/>
                </a:moveTo>
                <a:lnTo>
                  <a:pt x="146" y="80"/>
                </a:lnTo>
                <a:lnTo>
                  <a:pt x="141" y="61"/>
                </a:lnTo>
                <a:lnTo>
                  <a:pt x="135" y="44"/>
                </a:lnTo>
                <a:lnTo>
                  <a:pt x="125" y="30"/>
                </a:lnTo>
                <a:lnTo>
                  <a:pt x="115" y="19"/>
                </a:lnTo>
                <a:lnTo>
                  <a:pt x="102" y="8"/>
                </a:lnTo>
                <a:lnTo>
                  <a:pt x="89" y="3"/>
                </a:lnTo>
                <a:lnTo>
                  <a:pt x="73" y="0"/>
                </a:lnTo>
                <a:lnTo>
                  <a:pt x="60" y="3"/>
                </a:lnTo>
                <a:lnTo>
                  <a:pt x="47" y="8"/>
                </a:lnTo>
                <a:lnTo>
                  <a:pt x="34" y="19"/>
                </a:lnTo>
                <a:lnTo>
                  <a:pt x="23" y="30"/>
                </a:lnTo>
                <a:lnTo>
                  <a:pt x="13" y="44"/>
                </a:lnTo>
                <a:lnTo>
                  <a:pt x="8" y="61"/>
                </a:lnTo>
                <a:lnTo>
                  <a:pt x="3" y="80"/>
                </a:lnTo>
                <a:lnTo>
                  <a:pt x="0" y="102"/>
                </a:lnTo>
                <a:lnTo>
                  <a:pt x="146" y="1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08" name="Rectangle 235">
            <a:extLst>
              <a:ext uri="{FF2B5EF4-FFF2-40B4-BE49-F238E27FC236}">
                <a16:creationId xmlns:a16="http://schemas.microsoft.com/office/drawing/2014/main" id="{BACE776D-622A-4674-8341-E490DF92F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288" y="3549650"/>
            <a:ext cx="49212" cy="777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8709" name="Freeform 236">
            <a:extLst>
              <a:ext uri="{FF2B5EF4-FFF2-40B4-BE49-F238E27FC236}">
                <a16:creationId xmlns:a16="http://schemas.microsoft.com/office/drawing/2014/main" id="{251281FD-4425-45E7-B9CC-12442FE3B252}"/>
              </a:ext>
            </a:extLst>
          </p:cNvPr>
          <p:cNvSpPr>
            <a:spLocks/>
          </p:cNvSpPr>
          <p:nvPr/>
        </p:nvSpPr>
        <p:spPr bwMode="auto">
          <a:xfrm>
            <a:off x="7642225" y="3482975"/>
            <a:ext cx="33338" cy="53975"/>
          </a:xfrm>
          <a:custGeom>
            <a:avLst/>
            <a:gdLst>
              <a:gd name="T0" fmla="*/ 0 w 21"/>
              <a:gd name="T1" fmla="*/ 2147483646 h 34"/>
              <a:gd name="T2" fmla="*/ 2147483646 w 21"/>
              <a:gd name="T3" fmla="*/ 2147483646 h 34"/>
              <a:gd name="T4" fmla="*/ 2147483646 w 21"/>
              <a:gd name="T5" fmla="*/ 2147483646 h 34"/>
              <a:gd name="T6" fmla="*/ 2147483646 w 21"/>
              <a:gd name="T7" fmla="*/ 0 h 34"/>
              <a:gd name="T8" fmla="*/ 0 w 21"/>
              <a:gd name="T9" fmla="*/ 2147483646 h 34"/>
              <a:gd name="T10" fmla="*/ 0 w 21"/>
              <a:gd name="T11" fmla="*/ 2147483646 h 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"/>
              <a:gd name="T19" fmla="*/ 0 h 34"/>
              <a:gd name="T20" fmla="*/ 21 w 21"/>
              <a:gd name="T21" fmla="*/ 34 h 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" h="34">
                <a:moveTo>
                  <a:pt x="0" y="34"/>
                </a:moveTo>
                <a:lnTo>
                  <a:pt x="21" y="34"/>
                </a:lnTo>
                <a:lnTo>
                  <a:pt x="21" y="11"/>
                </a:lnTo>
                <a:lnTo>
                  <a:pt x="11" y="0"/>
                </a:lnTo>
                <a:lnTo>
                  <a:pt x="0" y="9"/>
                </a:lnTo>
                <a:lnTo>
                  <a:pt x="0" y="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0" name="Freeform 237">
            <a:extLst>
              <a:ext uri="{FF2B5EF4-FFF2-40B4-BE49-F238E27FC236}">
                <a16:creationId xmlns:a16="http://schemas.microsoft.com/office/drawing/2014/main" id="{EC3FCFF3-7CE1-41C6-B1A6-E4A83F1F259D}"/>
              </a:ext>
            </a:extLst>
          </p:cNvPr>
          <p:cNvSpPr>
            <a:spLocks/>
          </p:cNvSpPr>
          <p:nvPr/>
        </p:nvSpPr>
        <p:spPr bwMode="auto">
          <a:xfrm>
            <a:off x="8485188" y="4727575"/>
            <a:ext cx="153987" cy="139700"/>
          </a:xfrm>
          <a:custGeom>
            <a:avLst/>
            <a:gdLst>
              <a:gd name="T0" fmla="*/ 2147483646 w 97"/>
              <a:gd name="T1" fmla="*/ 2147483646 h 88"/>
              <a:gd name="T2" fmla="*/ 2147483646 w 97"/>
              <a:gd name="T3" fmla="*/ 2147483646 h 88"/>
              <a:gd name="T4" fmla="*/ 2147483646 w 97"/>
              <a:gd name="T5" fmla="*/ 2147483646 h 88"/>
              <a:gd name="T6" fmla="*/ 2147483646 w 97"/>
              <a:gd name="T7" fmla="*/ 2147483646 h 88"/>
              <a:gd name="T8" fmla="*/ 2147483646 w 97"/>
              <a:gd name="T9" fmla="*/ 2147483646 h 88"/>
              <a:gd name="T10" fmla="*/ 2147483646 w 97"/>
              <a:gd name="T11" fmla="*/ 2147483646 h 88"/>
              <a:gd name="T12" fmla="*/ 2147483646 w 97"/>
              <a:gd name="T13" fmla="*/ 2147483646 h 88"/>
              <a:gd name="T14" fmla="*/ 2147483646 w 97"/>
              <a:gd name="T15" fmla="*/ 2147483646 h 88"/>
              <a:gd name="T16" fmla="*/ 2147483646 w 97"/>
              <a:gd name="T17" fmla="*/ 2147483646 h 88"/>
              <a:gd name="T18" fmla="*/ 2147483646 w 97"/>
              <a:gd name="T19" fmla="*/ 2147483646 h 88"/>
              <a:gd name="T20" fmla="*/ 2147483646 w 97"/>
              <a:gd name="T21" fmla="*/ 2147483646 h 88"/>
              <a:gd name="T22" fmla="*/ 2147483646 w 97"/>
              <a:gd name="T23" fmla="*/ 2147483646 h 88"/>
              <a:gd name="T24" fmla="*/ 2147483646 w 97"/>
              <a:gd name="T25" fmla="*/ 2147483646 h 88"/>
              <a:gd name="T26" fmla="*/ 2147483646 w 97"/>
              <a:gd name="T27" fmla="*/ 2147483646 h 88"/>
              <a:gd name="T28" fmla="*/ 2147483646 w 97"/>
              <a:gd name="T29" fmla="*/ 2147483646 h 88"/>
              <a:gd name="T30" fmla="*/ 2147483646 w 97"/>
              <a:gd name="T31" fmla="*/ 2147483646 h 88"/>
              <a:gd name="T32" fmla="*/ 2147483646 w 97"/>
              <a:gd name="T33" fmla="*/ 2147483646 h 88"/>
              <a:gd name="T34" fmla="*/ 2147483646 w 97"/>
              <a:gd name="T35" fmla="*/ 2147483646 h 88"/>
              <a:gd name="T36" fmla="*/ 2147483646 w 97"/>
              <a:gd name="T37" fmla="*/ 2147483646 h 88"/>
              <a:gd name="T38" fmla="*/ 2147483646 w 97"/>
              <a:gd name="T39" fmla="*/ 2147483646 h 88"/>
              <a:gd name="T40" fmla="*/ 2147483646 w 97"/>
              <a:gd name="T41" fmla="*/ 2147483646 h 88"/>
              <a:gd name="T42" fmla="*/ 2147483646 w 97"/>
              <a:gd name="T43" fmla="*/ 2147483646 h 88"/>
              <a:gd name="T44" fmla="*/ 2147483646 w 97"/>
              <a:gd name="T45" fmla="*/ 2147483646 h 88"/>
              <a:gd name="T46" fmla="*/ 2147483646 w 97"/>
              <a:gd name="T47" fmla="*/ 0 h 88"/>
              <a:gd name="T48" fmla="*/ 2147483646 w 97"/>
              <a:gd name="T49" fmla="*/ 2147483646 h 88"/>
              <a:gd name="T50" fmla="*/ 2147483646 w 97"/>
              <a:gd name="T51" fmla="*/ 2147483646 h 88"/>
              <a:gd name="T52" fmla="*/ 2147483646 w 97"/>
              <a:gd name="T53" fmla="*/ 2147483646 h 88"/>
              <a:gd name="T54" fmla="*/ 2147483646 w 97"/>
              <a:gd name="T55" fmla="*/ 2147483646 h 88"/>
              <a:gd name="T56" fmla="*/ 2147483646 w 97"/>
              <a:gd name="T57" fmla="*/ 2147483646 h 88"/>
              <a:gd name="T58" fmla="*/ 2147483646 w 97"/>
              <a:gd name="T59" fmla="*/ 2147483646 h 88"/>
              <a:gd name="T60" fmla="*/ 2147483646 w 97"/>
              <a:gd name="T61" fmla="*/ 2147483646 h 88"/>
              <a:gd name="T62" fmla="*/ 2147483646 w 97"/>
              <a:gd name="T63" fmla="*/ 2147483646 h 88"/>
              <a:gd name="T64" fmla="*/ 2147483646 w 97"/>
              <a:gd name="T65" fmla="*/ 2147483646 h 88"/>
              <a:gd name="T66" fmla="*/ 2147483646 w 97"/>
              <a:gd name="T67" fmla="*/ 2147483646 h 88"/>
              <a:gd name="T68" fmla="*/ 2147483646 w 97"/>
              <a:gd name="T69" fmla="*/ 2147483646 h 88"/>
              <a:gd name="T70" fmla="*/ 2147483646 w 97"/>
              <a:gd name="T71" fmla="*/ 2147483646 h 88"/>
              <a:gd name="T72" fmla="*/ 2147483646 w 97"/>
              <a:gd name="T73" fmla="*/ 2147483646 h 88"/>
              <a:gd name="T74" fmla="*/ 2147483646 w 97"/>
              <a:gd name="T75" fmla="*/ 2147483646 h 88"/>
              <a:gd name="T76" fmla="*/ 2147483646 w 97"/>
              <a:gd name="T77" fmla="*/ 2147483646 h 88"/>
              <a:gd name="T78" fmla="*/ 0 w 97"/>
              <a:gd name="T79" fmla="*/ 2147483646 h 88"/>
              <a:gd name="T80" fmla="*/ 2147483646 w 97"/>
              <a:gd name="T81" fmla="*/ 2147483646 h 88"/>
              <a:gd name="T82" fmla="*/ 2147483646 w 97"/>
              <a:gd name="T83" fmla="*/ 2147483646 h 88"/>
              <a:gd name="T84" fmla="*/ 2147483646 w 97"/>
              <a:gd name="T85" fmla="*/ 2147483646 h 88"/>
              <a:gd name="T86" fmla="*/ 2147483646 w 97"/>
              <a:gd name="T87" fmla="*/ 2147483646 h 8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97"/>
              <a:gd name="T133" fmla="*/ 0 h 88"/>
              <a:gd name="T134" fmla="*/ 97 w 97"/>
              <a:gd name="T135" fmla="*/ 88 h 8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97" h="88">
                <a:moveTo>
                  <a:pt x="73" y="74"/>
                </a:moveTo>
                <a:lnTo>
                  <a:pt x="71" y="74"/>
                </a:lnTo>
                <a:lnTo>
                  <a:pt x="71" y="72"/>
                </a:lnTo>
                <a:lnTo>
                  <a:pt x="68" y="72"/>
                </a:lnTo>
                <a:lnTo>
                  <a:pt x="66" y="72"/>
                </a:lnTo>
                <a:lnTo>
                  <a:pt x="63" y="72"/>
                </a:lnTo>
                <a:lnTo>
                  <a:pt x="63" y="69"/>
                </a:lnTo>
                <a:lnTo>
                  <a:pt x="60" y="69"/>
                </a:lnTo>
                <a:lnTo>
                  <a:pt x="60" y="63"/>
                </a:lnTo>
                <a:lnTo>
                  <a:pt x="58" y="61"/>
                </a:lnTo>
                <a:lnTo>
                  <a:pt x="60" y="58"/>
                </a:lnTo>
                <a:lnTo>
                  <a:pt x="63" y="58"/>
                </a:lnTo>
                <a:lnTo>
                  <a:pt x="66" y="58"/>
                </a:lnTo>
                <a:lnTo>
                  <a:pt x="71" y="58"/>
                </a:lnTo>
                <a:lnTo>
                  <a:pt x="71" y="55"/>
                </a:lnTo>
                <a:lnTo>
                  <a:pt x="71" y="52"/>
                </a:lnTo>
                <a:lnTo>
                  <a:pt x="73" y="50"/>
                </a:lnTo>
                <a:lnTo>
                  <a:pt x="71" y="47"/>
                </a:lnTo>
                <a:lnTo>
                  <a:pt x="73" y="47"/>
                </a:lnTo>
                <a:lnTo>
                  <a:pt x="73" y="44"/>
                </a:lnTo>
                <a:lnTo>
                  <a:pt x="76" y="44"/>
                </a:lnTo>
                <a:lnTo>
                  <a:pt x="79" y="41"/>
                </a:lnTo>
                <a:lnTo>
                  <a:pt x="76" y="41"/>
                </a:lnTo>
                <a:lnTo>
                  <a:pt x="76" y="39"/>
                </a:lnTo>
                <a:lnTo>
                  <a:pt x="73" y="36"/>
                </a:lnTo>
                <a:lnTo>
                  <a:pt x="73" y="33"/>
                </a:lnTo>
                <a:lnTo>
                  <a:pt x="73" y="30"/>
                </a:lnTo>
                <a:lnTo>
                  <a:pt x="76" y="27"/>
                </a:lnTo>
                <a:lnTo>
                  <a:pt x="73" y="25"/>
                </a:lnTo>
                <a:lnTo>
                  <a:pt x="73" y="22"/>
                </a:lnTo>
                <a:lnTo>
                  <a:pt x="71" y="19"/>
                </a:lnTo>
                <a:lnTo>
                  <a:pt x="73" y="11"/>
                </a:lnTo>
                <a:lnTo>
                  <a:pt x="71" y="5"/>
                </a:lnTo>
                <a:lnTo>
                  <a:pt x="66" y="3"/>
                </a:lnTo>
                <a:lnTo>
                  <a:pt x="60" y="0"/>
                </a:lnTo>
                <a:lnTo>
                  <a:pt x="55" y="0"/>
                </a:lnTo>
                <a:lnTo>
                  <a:pt x="50" y="3"/>
                </a:lnTo>
                <a:lnTo>
                  <a:pt x="45" y="3"/>
                </a:lnTo>
                <a:lnTo>
                  <a:pt x="45" y="5"/>
                </a:lnTo>
                <a:lnTo>
                  <a:pt x="40" y="11"/>
                </a:lnTo>
                <a:lnTo>
                  <a:pt x="37" y="22"/>
                </a:lnTo>
                <a:lnTo>
                  <a:pt x="34" y="33"/>
                </a:lnTo>
                <a:lnTo>
                  <a:pt x="34" y="39"/>
                </a:lnTo>
                <a:lnTo>
                  <a:pt x="34" y="44"/>
                </a:lnTo>
                <a:lnTo>
                  <a:pt x="32" y="47"/>
                </a:lnTo>
                <a:lnTo>
                  <a:pt x="29" y="47"/>
                </a:lnTo>
                <a:lnTo>
                  <a:pt x="29" y="50"/>
                </a:lnTo>
                <a:lnTo>
                  <a:pt x="29" y="52"/>
                </a:lnTo>
                <a:lnTo>
                  <a:pt x="29" y="55"/>
                </a:lnTo>
                <a:lnTo>
                  <a:pt x="32" y="55"/>
                </a:lnTo>
                <a:lnTo>
                  <a:pt x="34" y="58"/>
                </a:lnTo>
                <a:lnTo>
                  <a:pt x="37" y="55"/>
                </a:lnTo>
                <a:lnTo>
                  <a:pt x="37" y="61"/>
                </a:lnTo>
                <a:lnTo>
                  <a:pt x="32" y="61"/>
                </a:lnTo>
                <a:lnTo>
                  <a:pt x="29" y="72"/>
                </a:lnTo>
                <a:lnTo>
                  <a:pt x="26" y="66"/>
                </a:lnTo>
                <a:lnTo>
                  <a:pt x="24" y="61"/>
                </a:lnTo>
                <a:lnTo>
                  <a:pt x="21" y="58"/>
                </a:lnTo>
                <a:lnTo>
                  <a:pt x="19" y="55"/>
                </a:lnTo>
                <a:lnTo>
                  <a:pt x="16" y="52"/>
                </a:lnTo>
                <a:lnTo>
                  <a:pt x="13" y="50"/>
                </a:lnTo>
                <a:lnTo>
                  <a:pt x="11" y="52"/>
                </a:lnTo>
                <a:lnTo>
                  <a:pt x="6" y="52"/>
                </a:lnTo>
                <a:lnTo>
                  <a:pt x="0" y="61"/>
                </a:lnTo>
                <a:lnTo>
                  <a:pt x="0" y="72"/>
                </a:lnTo>
                <a:lnTo>
                  <a:pt x="3" y="83"/>
                </a:lnTo>
                <a:lnTo>
                  <a:pt x="3" y="88"/>
                </a:lnTo>
                <a:lnTo>
                  <a:pt x="97" y="88"/>
                </a:lnTo>
                <a:lnTo>
                  <a:pt x="81" y="80"/>
                </a:lnTo>
                <a:lnTo>
                  <a:pt x="79" y="80"/>
                </a:lnTo>
                <a:lnTo>
                  <a:pt x="79" y="77"/>
                </a:lnTo>
                <a:lnTo>
                  <a:pt x="76" y="74"/>
                </a:lnTo>
                <a:lnTo>
                  <a:pt x="73" y="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1" name="Freeform 238">
            <a:extLst>
              <a:ext uri="{FF2B5EF4-FFF2-40B4-BE49-F238E27FC236}">
                <a16:creationId xmlns:a16="http://schemas.microsoft.com/office/drawing/2014/main" id="{7E6F5953-9F01-4701-A163-A6B223E41EA8}"/>
              </a:ext>
            </a:extLst>
          </p:cNvPr>
          <p:cNvSpPr>
            <a:spLocks/>
          </p:cNvSpPr>
          <p:nvPr/>
        </p:nvSpPr>
        <p:spPr bwMode="auto">
          <a:xfrm>
            <a:off x="8853488" y="4994275"/>
            <a:ext cx="198437" cy="136525"/>
          </a:xfrm>
          <a:custGeom>
            <a:avLst/>
            <a:gdLst>
              <a:gd name="T0" fmla="*/ 2147483646 w 125"/>
              <a:gd name="T1" fmla="*/ 2147483646 h 86"/>
              <a:gd name="T2" fmla="*/ 2147483646 w 125"/>
              <a:gd name="T3" fmla="*/ 2147483646 h 86"/>
              <a:gd name="T4" fmla="*/ 2147483646 w 125"/>
              <a:gd name="T5" fmla="*/ 2147483646 h 86"/>
              <a:gd name="T6" fmla="*/ 2147483646 w 125"/>
              <a:gd name="T7" fmla="*/ 2147483646 h 86"/>
              <a:gd name="T8" fmla="*/ 2147483646 w 125"/>
              <a:gd name="T9" fmla="*/ 2147483646 h 86"/>
              <a:gd name="T10" fmla="*/ 2147483646 w 125"/>
              <a:gd name="T11" fmla="*/ 2147483646 h 86"/>
              <a:gd name="T12" fmla="*/ 2147483646 w 125"/>
              <a:gd name="T13" fmla="*/ 2147483646 h 86"/>
              <a:gd name="T14" fmla="*/ 2147483646 w 125"/>
              <a:gd name="T15" fmla="*/ 2147483646 h 86"/>
              <a:gd name="T16" fmla="*/ 2147483646 w 125"/>
              <a:gd name="T17" fmla="*/ 2147483646 h 86"/>
              <a:gd name="T18" fmla="*/ 2147483646 w 125"/>
              <a:gd name="T19" fmla="*/ 2147483646 h 86"/>
              <a:gd name="T20" fmla="*/ 2147483646 w 125"/>
              <a:gd name="T21" fmla="*/ 2147483646 h 86"/>
              <a:gd name="T22" fmla="*/ 2147483646 w 125"/>
              <a:gd name="T23" fmla="*/ 2147483646 h 86"/>
              <a:gd name="T24" fmla="*/ 2147483646 w 125"/>
              <a:gd name="T25" fmla="*/ 2147483646 h 86"/>
              <a:gd name="T26" fmla="*/ 2147483646 w 125"/>
              <a:gd name="T27" fmla="*/ 2147483646 h 86"/>
              <a:gd name="T28" fmla="*/ 2147483646 w 125"/>
              <a:gd name="T29" fmla="*/ 2147483646 h 86"/>
              <a:gd name="T30" fmla="*/ 2147483646 w 125"/>
              <a:gd name="T31" fmla="*/ 0 h 86"/>
              <a:gd name="T32" fmla="*/ 2147483646 w 125"/>
              <a:gd name="T33" fmla="*/ 0 h 86"/>
              <a:gd name="T34" fmla="*/ 2147483646 w 125"/>
              <a:gd name="T35" fmla="*/ 0 h 86"/>
              <a:gd name="T36" fmla="*/ 2147483646 w 125"/>
              <a:gd name="T37" fmla="*/ 2147483646 h 86"/>
              <a:gd name="T38" fmla="*/ 2147483646 w 125"/>
              <a:gd name="T39" fmla="*/ 2147483646 h 86"/>
              <a:gd name="T40" fmla="*/ 2147483646 w 125"/>
              <a:gd name="T41" fmla="*/ 2147483646 h 86"/>
              <a:gd name="T42" fmla="*/ 2147483646 w 125"/>
              <a:gd name="T43" fmla="*/ 2147483646 h 86"/>
              <a:gd name="T44" fmla="*/ 2147483646 w 125"/>
              <a:gd name="T45" fmla="*/ 2147483646 h 86"/>
              <a:gd name="T46" fmla="*/ 2147483646 w 125"/>
              <a:gd name="T47" fmla="*/ 2147483646 h 86"/>
              <a:gd name="T48" fmla="*/ 2147483646 w 125"/>
              <a:gd name="T49" fmla="*/ 2147483646 h 86"/>
              <a:gd name="T50" fmla="*/ 2147483646 w 125"/>
              <a:gd name="T51" fmla="*/ 2147483646 h 86"/>
              <a:gd name="T52" fmla="*/ 2147483646 w 125"/>
              <a:gd name="T53" fmla="*/ 2147483646 h 86"/>
              <a:gd name="T54" fmla="*/ 2147483646 w 125"/>
              <a:gd name="T55" fmla="*/ 2147483646 h 86"/>
              <a:gd name="T56" fmla="*/ 2147483646 w 125"/>
              <a:gd name="T57" fmla="*/ 2147483646 h 86"/>
              <a:gd name="T58" fmla="*/ 2147483646 w 125"/>
              <a:gd name="T59" fmla="*/ 2147483646 h 86"/>
              <a:gd name="T60" fmla="*/ 0 w 125"/>
              <a:gd name="T61" fmla="*/ 2147483646 h 86"/>
              <a:gd name="T62" fmla="*/ 0 w 125"/>
              <a:gd name="T63" fmla="*/ 2147483646 h 86"/>
              <a:gd name="T64" fmla="*/ 0 w 125"/>
              <a:gd name="T65" fmla="*/ 2147483646 h 86"/>
              <a:gd name="T66" fmla="*/ 2147483646 w 125"/>
              <a:gd name="T67" fmla="*/ 2147483646 h 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25"/>
              <a:gd name="T103" fmla="*/ 0 h 86"/>
              <a:gd name="T104" fmla="*/ 125 w 125"/>
              <a:gd name="T105" fmla="*/ 86 h 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25" h="86">
                <a:moveTo>
                  <a:pt x="125" y="86"/>
                </a:moveTo>
                <a:lnTo>
                  <a:pt x="125" y="77"/>
                </a:lnTo>
                <a:lnTo>
                  <a:pt x="125" y="69"/>
                </a:lnTo>
                <a:lnTo>
                  <a:pt x="123" y="61"/>
                </a:lnTo>
                <a:lnTo>
                  <a:pt x="120" y="53"/>
                </a:lnTo>
                <a:lnTo>
                  <a:pt x="117" y="47"/>
                </a:lnTo>
                <a:lnTo>
                  <a:pt x="115" y="39"/>
                </a:lnTo>
                <a:lnTo>
                  <a:pt x="112" y="33"/>
                </a:lnTo>
                <a:lnTo>
                  <a:pt x="107" y="25"/>
                </a:lnTo>
                <a:lnTo>
                  <a:pt x="102" y="19"/>
                </a:lnTo>
                <a:lnTo>
                  <a:pt x="99" y="17"/>
                </a:lnTo>
                <a:lnTo>
                  <a:pt x="94" y="11"/>
                </a:lnTo>
                <a:lnTo>
                  <a:pt x="86" y="8"/>
                </a:lnTo>
                <a:lnTo>
                  <a:pt x="81" y="3"/>
                </a:lnTo>
                <a:lnTo>
                  <a:pt x="76" y="3"/>
                </a:lnTo>
                <a:lnTo>
                  <a:pt x="68" y="0"/>
                </a:lnTo>
                <a:lnTo>
                  <a:pt x="63" y="0"/>
                </a:lnTo>
                <a:lnTo>
                  <a:pt x="55" y="0"/>
                </a:lnTo>
                <a:lnTo>
                  <a:pt x="50" y="3"/>
                </a:lnTo>
                <a:lnTo>
                  <a:pt x="45" y="3"/>
                </a:lnTo>
                <a:lnTo>
                  <a:pt x="37" y="8"/>
                </a:lnTo>
                <a:lnTo>
                  <a:pt x="31" y="11"/>
                </a:lnTo>
                <a:lnTo>
                  <a:pt x="26" y="17"/>
                </a:lnTo>
                <a:lnTo>
                  <a:pt x="21" y="19"/>
                </a:lnTo>
                <a:lnTo>
                  <a:pt x="18" y="25"/>
                </a:lnTo>
                <a:lnTo>
                  <a:pt x="13" y="33"/>
                </a:lnTo>
                <a:lnTo>
                  <a:pt x="11" y="39"/>
                </a:lnTo>
                <a:lnTo>
                  <a:pt x="5" y="47"/>
                </a:lnTo>
                <a:lnTo>
                  <a:pt x="5" y="53"/>
                </a:lnTo>
                <a:lnTo>
                  <a:pt x="3" y="61"/>
                </a:lnTo>
                <a:lnTo>
                  <a:pt x="0" y="69"/>
                </a:lnTo>
                <a:lnTo>
                  <a:pt x="0" y="77"/>
                </a:lnTo>
                <a:lnTo>
                  <a:pt x="0" y="86"/>
                </a:lnTo>
                <a:lnTo>
                  <a:pt x="125" y="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2" name="Freeform 239">
            <a:extLst>
              <a:ext uri="{FF2B5EF4-FFF2-40B4-BE49-F238E27FC236}">
                <a16:creationId xmlns:a16="http://schemas.microsoft.com/office/drawing/2014/main" id="{F5A42F4E-2FB7-4C08-8555-074087CA1C74}"/>
              </a:ext>
            </a:extLst>
          </p:cNvPr>
          <p:cNvSpPr>
            <a:spLocks/>
          </p:cNvSpPr>
          <p:nvPr/>
        </p:nvSpPr>
        <p:spPr bwMode="auto">
          <a:xfrm>
            <a:off x="8154988" y="4994275"/>
            <a:ext cx="198437" cy="136525"/>
          </a:xfrm>
          <a:custGeom>
            <a:avLst/>
            <a:gdLst>
              <a:gd name="T0" fmla="*/ 2147483646 w 125"/>
              <a:gd name="T1" fmla="*/ 2147483646 h 86"/>
              <a:gd name="T2" fmla="*/ 2147483646 w 125"/>
              <a:gd name="T3" fmla="*/ 2147483646 h 86"/>
              <a:gd name="T4" fmla="*/ 2147483646 w 125"/>
              <a:gd name="T5" fmla="*/ 2147483646 h 86"/>
              <a:gd name="T6" fmla="*/ 2147483646 w 125"/>
              <a:gd name="T7" fmla="*/ 2147483646 h 86"/>
              <a:gd name="T8" fmla="*/ 2147483646 w 125"/>
              <a:gd name="T9" fmla="*/ 2147483646 h 86"/>
              <a:gd name="T10" fmla="*/ 2147483646 w 125"/>
              <a:gd name="T11" fmla="*/ 2147483646 h 86"/>
              <a:gd name="T12" fmla="*/ 2147483646 w 125"/>
              <a:gd name="T13" fmla="*/ 2147483646 h 86"/>
              <a:gd name="T14" fmla="*/ 2147483646 w 125"/>
              <a:gd name="T15" fmla="*/ 2147483646 h 86"/>
              <a:gd name="T16" fmla="*/ 2147483646 w 125"/>
              <a:gd name="T17" fmla="*/ 2147483646 h 86"/>
              <a:gd name="T18" fmla="*/ 2147483646 w 125"/>
              <a:gd name="T19" fmla="*/ 2147483646 h 86"/>
              <a:gd name="T20" fmla="*/ 2147483646 w 125"/>
              <a:gd name="T21" fmla="*/ 2147483646 h 86"/>
              <a:gd name="T22" fmla="*/ 2147483646 w 125"/>
              <a:gd name="T23" fmla="*/ 2147483646 h 86"/>
              <a:gd name="T24" fmla="*/ 2147483646 w 125"/>
              <a:gd name="T25" fmla="*/ 2147483646 h 86"/>
              <a:gd name="T26" fmla="*/ 2147483646 w 125"/>
              <a:gd name="T27" fmla="*/ 2147483646 h 86"/>
              <a:gd name="T28" fmla="*/ 2147483646 w 125"/>
              <a:gd name="T29" fmla="*/ 2147483646 h 86"/>
              <a:gd name="T30" fmla="*/ 2147483646 w 125"/>
              <a:gd name="T31" fmla="*/ 0 h 86"/>
              <a:gd name="T32" fmla="*/ 2147483646 w 125"/>
              <a:gd name="T33" fmla="*/ 0 h 86"/>
              <a:gd name="T34" fmla="*/ 2147483646 w 125"/>
              <a:gd name="T35" fmla="*/ 0 h 86"/>
              <a:gd name="T36" fmla="*/ 2147483646 w 125"/>
              <a:gd name="T37" fmla="*/ 2147483646 h 86"/>
              <a:gd name="T38" fmla="*/ 2147483646 w 125"/>
              <a:gd name="T39" fmla="*/ 2147483646 h 86"/>
              <a:gd name="T40" fmla="*/ 2147483646 w 125"/>
              <a:gd name="T41" fmla="*/ 2147483646 h 86"/>
              <a:gd name="T42" fmla="*/ 2147483646 w 125"/>
              <a:gd name="T43" fmla="*/ 2147483646 h 86"/>
              <a:gd name="T44" fmla="*/ 2147483646 w 125"/>
              <a:gd name="T45" fmla="*/ 2147483646 h 86"/>
              <a:gd name="T46" fmla="*/ 2147483646 w 125"/>
              <a:gd name="T47" fmla="*/ 2147483646 h 86"/>
              <a:gd name="T48" fmla="*/ 2147483646 w 125"/>
              <a:gd name="T49" fmla="*/ 2147483646 h 86"/>
              <a:gd name="T50" fmla="*/ 2147483646 w 125"/>
              <a:gd name="T51" fmla="*/ 2147483646 h 86"/>
              <a:gd name="T52" fmla="*/ 2147483646 w 125"/>
              <a:gd name="T53" fmla="*/ 2147483646 h 86"/>
              <a:gd name="T54" fmla="*/ 2147483646 w 125"/>
              <a:gd name="T55" fmla="*/ 2147483646 h 86"/>
              <a:gd name="T56" fmla="*/ 2147483646 w 125"/>
              <a:gd name="T57" fmla="*/ 2147483646 h 86"/>
              <a:gd name="T58" fmla="*/ 2147483646 w 125"/>
              <a:gd name="T59" fmla="*/ 2147483646 h 86"/>
              <a:gd name="T60" fmla="*/ 0 w 125"/>
              <a:gd name="T61" fmla="*/ 2147483646 h 86"/>
              <a:gd name="T62" fmla="*/ 0 w 125"/>
              <a:gd name="T63" fmla="*/ 2147483646 h 86"/>
              <a:gd name="T64" fmla="*/ 0 w 125"/>
              <a:gd name="T65" fmla="*/ 2147483646 h 86"/>
              <a:gd name="T66" fmla="*/ 2147483646 w 125"/>
              <a:gd name="T67" fmla="*/ 2147483646 h 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25"/>
              <a:gd name="T103" fmla="*/ 0 h 86"/>
              <a:gd name="T104" fmla="*/ 125 w 125"/>
              <a:gd name="T105" fmla="*/ 86 h 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25" h="86">
                <a:moveTo>
                  <a:pt x="125" y="86"/>
                </a:moveTo>
                <a:lnTo>
                  <a:pt x="125" y="77"/>
                </a:lnTo>
                <a:lnTo>
                  <a:pt x="125" y="69"/>
                </a:lnTo>
                <a:lnTo>
                  <a:pt x="122" y="61"/>
                </a:lnTo>
                <a:lnTo>
                  <a:pt x="120" y="53"/>
                </a:lnTo>
                <a:lnTo>
                  <a:pt x="117" y="47"/>
                </a:lnTo>
                <a:lnTo>
                  <a:pt x="115" y="39"/>
                </a:lnTo>
                <a:lnTo>
                  <a:pt x="112" y="33"/>
                </a:lnTo>
                <a:lnTo>
                  <a:pt x="107" y="25"/>
                </a:lnTo>
                <a:lnTo>
                  <a:pt x="102" y="19"/>
                </a:lnTo>
                <a:lnTo>
                  <a:pt x="99" y="17"/>
                </a:lnTo>
                <a:lnTo>
                  <a:pt x="94" y="11"/>
                </a:lnTo>
                <a:lnTo>
                  <a:pt x="89" y="8"/>
                </a:lnTo>
                <a:lnTo>
                  <a:pt x="81" y="3"/>
                </a:lnTo>
                <a:lnTo>
                  <a:pt x="76" y="3"/>
                </a:lnTo>
                <a:lnTo>
                  <a:pt x="68" y="0"/>
                </a:lnTo>
                <a:lnTo>
                  <a:pt x="63" y="0"/>
                </a:lnTo>
                <a:lnTo>
                  <a:pt x="55" y="0"/>
                </a:lnTo>
                <a:lnTo>
                  <a:pt x="50" y="3"/>
                </a:lnTo>
                <a:lnTo>
                  <a:pt x="44" y="3"/>
                </a:lnTo>
                <a:lnTo>
                  <a:pt x="37" y="8"/>
                </a:lnTo>
                <a:lnTo>
                  <a:pt x="31" y="11"/>
                </a:lnTo>
                <a:lnTo>
                  <a:pt x="26" y="17"/>
                </a:lnTo>
                <a:lnTo>
                  <a:pt x="21" y="19"/>
                </a:lnTo>
                <a:lnTo>
                  <a:pt x="18" y="25"/>
                </a:lnTo>
                <a:lnTo>
                  <a:pt x="13" y="33"/>
                </a:lnTo>
                <a:lnTo>
                  <a:pt x="10" y="39"/>
                </a:lnTo>
                <a:lnTo>
                  <a:pt x="8" y="47"/>
                </a:lnTo>
                <a:lnTo>
                  <a:pt x="5" y="53"/>
                </a:lnTo>
                <a:lnTo>
                  <a:pt x="3" y="61"/>
                </a:lnTo>
                <a:lnTo>
                  <a:pt x="0" y="69"/>
                </a:lnTo>
                <a:lnTo>
                  <a:pt x="0" y="77"/>
                </a:lnTo>
                <a:lnTo>
                  <a:pt x="0" y="86"/>
                </a:lnTo>
                <a:lnTo>
                  <a:pt x="125" y="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3" name="Freeform 240">
            <a:extLst>
              <a:ext uri="{FF2B5EF4-FFF2-40B4-BE49-F238E27FC236}">
                <a16:creationId xmlns:a16="http://schemas.microsoft.com/office/drawing/2014/main" id="{DD7098D8-AEA1-4AE1-A478-74AD18E5735B}"/>
              </a:ext>
            </a:extLst>
          </p:cNvPr>
          <p:cNvSpPr>
            <a:spLocks/>
          </p:cNvSpPr>
          <p:nvPr/>
        </p:nvSpPr>
        <p:spPr bwMode="auto">
          <a:xfrm>
            <a:off x="8167688" y="5011738"/>
            <a:ext cx="173037" cy="236537"/>
          </a:xfrm>
          <a:custGeom>
            <a:avLst/>
            <a:gdLst>
              <a:gd name="T0" fmla="*/ 2147483646 w 109"/>
              <a:gd name="T1" fmla="*/ 2147483646 h 149"/>
              <a:gd name="T2" fmla="*/ 2147483646 w 109"/>
              <a:gd name="T3" fmla="*/ 2147483646 h 149"/>
              <a:gd name="T4" fmla="*/ 2147483646 w 109"/>
              <a:gd name="T5" fmla="*/ 2147483646 h 149"/>
              <a:gd name="T6" fmla="*/ 2147483646 w 109"/>
              <a:gd name="T7" fmla="*/ 2147483646 h 149"/>
              <a:gd name="T8" fmla="*/ 2147483646 w 109"/>
              <a:gd name="T9" fmla="*/ 2147483646 h 149"/>
              <a:gd name="T10" fmla="*/ 2147483646 w 109"/>
              <a:gd name="T11" fmla="*/ 2147483646 h 149"/>
              <a:gd name="T12" fmla="*/ 2147483646 w 109"/>
              <a:gd name="T13" fmla="*/ 2147483646 h 149"/>
              <a:gd name="T14" fmla="*/ 2147483646 w 109"/>
              <a:gd name="T15" fmla="*/ 2147483646 h 149"/>
              <a:gd name="T16" fmla="*/ 2147483646 w 109"/>
              <a:gd name="T17" fmla="*/ 2147483646 h 149"/>
              <a:gd name="T18" fmla="*/ 2147483646 w 109"/>
              <a:gd name="T19" fmla="*/ 2147483646 h 149"/>
              <a:gd name="T20" fmla="*/ 2147483646 w 109"/>
              <a:gd name="T21" fmla="*/ 2147483646 h 149"/>
              <a:gd name="T22" fmla="*/ 2147483646 w 109"/>
              <a:gd name="T23" fmla="*/ 2147483646 h 149"/>
              <a:gd name="T24" fmla="*/ 2147483646 w 109"/>
              <a:gd name="T25" fmla="*/ 2147483646 h 149"/>
              <a:gd name="T26" fmla="*/ 2147483646 w 109"/>
              <a:gd name="T27" fmla="*/ 2147483646 h 149"/>
              <a:gd name="T28" fmla="*/ 2147483646 w 109"/>
              <a:gd name="T29" fmla="*/ 2147483646 h 149"/>
              <a:gd name="T30" fmla="*/ 2147483646 w 109"/>
              <a:gd name="T31" fmla="*/ 2147483646 h 149"/>
              <a:gd name="T32" fmla="*/ 2147483646 w 109"/>
              <a:gd name="T33" fmla="*/ 2147483646 h 149"/>
              <a:gd name="T34" fmla="*/ 2147483646 w 109"/>
              <a:gd name="T35" fmla="*/ 2147483646 h 149"/>
              <a:gd name="T36" fmla="*/ 2147483646 w 109"/>
              <a:gd name="T37" fmla="*/ 2147483646 h 149"/>
              <a:gd name="T38" fmla="*/ 2147483646 w 109"/>
              <a:gd name="T39" fmla="*/ 2147483646 h 149"/>
              <a:gd name="T40" fmla="*/ 2147483646 w 109"/>
              <a:gd name="T41" fmla="*/ 2147483646 h 149"/>
              <a:gd name="T42" fmla="*/ 2147483646 w 109"/>
              <a:gd name="T43" fmla="*/ 2147483646 h 149"/>
              <a:gd name="T44" fmla="*/ 2147483646 w 109"/>
              <a:gd name="T45" fmla="*/ 2147483646 h 149"/>
              <a:gd name="T46" fmla="*/ 0 w 109"/>
              <a:gd name="T47" fmla="*/ 2147483646 h 149"/>
              <a:gd name="T48" fmla="*/ 0 w 109"/>
              <a:gd name="T49" fmla="*/ 2147483646 h 149"/>
              <a:gd name="T50" fmla="*/ 2147483646 w 109"/>
              <a:gd name="T51" fmla="*/ 2147483646 h 149"/>
              <a:gd name="T52" fmla="*/ 2147483646 w 109"/>
              <a:gd name="T53" fmla="*/ 2147483646 h 149"/>
              <a:gd name="T54" fmla="*/ 2147483646 w 109"/>
              <a:gd name="T55" fmla="*/ 2147483646 h 149"/>
              <a:gd name="T56" fmla="*/ 2147483646 w 109"/>
              <a:gd name="T57" fmla="*/ 2147483646 h 149"/>
              <a:gd name="T58" fmla="*/ 2147483646 w 109"/>
              <a:gd name="T59" fmla="*/ 2147483646 h 149"/>
              <a:gd name="T60" fmla="*/ 2147483646 w 109"/>
              <a:gd name="T61" fmla="*/ 2147483646 h 149"/>
              <a:gd name="T62" fmla="*/ 2147483646 w 109"/>
              <a:gd name="T63" fmla="*/ 2147483646 h 14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09"/>
              <a:gd name="T97" fmla="*/ 0 h 149"/>
              <a:gd name="T98" fmla="*/ 109 w 109"/>
              <a:gd name="T99" fmla="*/ 149 h 149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09" h="149">
                <a:moveTo>
                  <a:pt x="55" y="149"/>
                </a:moveTo>
                <a:lnTo>
                  <a:pt x="60" y="149"/>
                </a:lnTo>
                <a:lnTo>
                  <a:pt x="65" y="149"/>
                </a:lnTo>
                <a:lnTo>
                  <a:pt x="70" y="146"/>
                </a:lnTo>
                <a:lnTo>
                  <a:pt x="75" y="144"/>
                </a:lnTo>
                <a:lnTo>
                  <a:pt x="81" y="141"/>
                </a:lnTo>
                <a:lnTo>
                  <a:pt x="86" y="138"/>
                </a:lnTo>
                <a:lnTo>
                  <a:pt x="88" y="133"/>
                </a:lnTo>
                <a:lnTo>
                  <a:pt x="94" y="130"/>
                </a:lnTo>
                <a:lnTo>
                  <a:pt x="96" y="124"/>
                </a:lnTo>
                <a:lnTo>
                  <a:pt x="101" y="119"/>
                </a:lnTo>
                <a:lnTo>
                  <a:pt x="104" y="111"/>
                </a:lnTo>
                <a:lnTo>
                  <a:pt x="104" y="105"/>
                </a:lnTo>
                <a:lnTo>
                  <a:pt x="107" y="100"/>
                </a:lnTo>
                <a:lnTo>
                  <a:pt x="109" y="91"/>
                </a:lnTo>
                <a:lnTo>
                  <a:pt x="109" y="83"/>
                </a:lnTo>
                <a:lnTo>
                  <a:pt x="109" y="75"/>
                </a:lnTo>
                <a:lnTo>
                  <a:pt x="109" y="69"/>
                </a:lnTo>
                <a:lnTo>
                  <a:pt x="109" y="61"/>
                </a:lnTo>
                <a:lnTo>
                  <a:pt x="107" y="53"/>
                </a:lnTo>
                <a:lnTo>
                  <a:pt x="104" y="47"/>
                </a:lnTo>
                <a:lnTo>
                  <a:pt x="104" y="39"/>
                </a:lnTo>
                <a:lnTo>
                  <a:pt x="101" y="33"/>
                </a:lnTo>
                <a:lnTo>
                  <a:pt x="96" y="28"/>
                </a:lnTo>
                <a:lnTo>
                  <a:pt x="94" y="22"/>
                </a:lnTo>
                <a:lnTo>
                  <a:pt x="88" y="20"/>
                </a:lnTo>
                <a:lnTo>
                  <a:pt x="86" y="14"/>
                </a:lnTo>
                <a:lnTo>
                  <a:pt x="81" y="11"/>
                </a:lnTo>
                <a:lnTo>
                  <a:pt x="75" y="8"/>
                </a:lnTo>
                <a:lnTo>
                  <a:pt x="70" y="6"/>
                </a:lnTo>
                <a:lnTo>
                  <a:pt x="65" y="3"/>
                </a:lnTo>
                <a:lnTo>
                  <a:pt x="60" y="3"/>
                </a:lnTo>
                <a:lnTo>
                  <a:pt x="55" y="0"/>
                </a:lnTo>
                <a:lnTo>
                  <a:pt x="49" y="3"/>
                </a:lnTo>
                <a:lnTo>
                  <a:pt x="44" y="3"/>
                </a:lnTo>
                <a:lnTo>
                  <a:pt x="39" y="6"/>
                </a:lnTo>
                <a:lnTo>
                  <a:pt x="34" y="8"/>
                </a:lnTo>
                <a:lnTo>
                  <a:pt x="29" y="11"/>
                </a:lnTo>
                <a:lnTo>
                  <a:pt x="23" y="14"/>
                </a:lnTo>
                <a:lnTo>
                  <a:pt x="21" y="20"/>
                </a:lnTo>
                <a:lnTo>
                  <a:pt x="16" y="22"/>
                </a:lnTo>
                <a:lnTo>
                  <a:pt x="13" y="28"/>
                </a:lnTo>
                <a:lnTo>
                  <a:pt x="8" y="33"/>
                </a:lnTo>
                <a:lnTo>
                  <a:pt x="5" y="39"/>
                </a:lnTo>
                <a:lnTo>
                  <a:pt x="5" y="47"/>
                </a:lnTo>
                <a:lnTo>
                  <a:pt x="2" y="53"/>
                </a:lnTo>
                <a:lnTo>
                  <a:pt x="0" y="61"/>
                </a:lnTo>
                <a:lnTo>
                  <a:pt x="0" y="69"/>
                </a:lnTo>
                <a:lnTo>
                  <a:pt x="0" y="75"/>
                </a:lnTo>
                <a:lnTo>
                  <a:pt x="0" y="83"/>
                </a:lnTo>
                <a:lnTo>
                  <a:pt x="0" y="91"/>
                </a:lnTo>
                <a:lnTo>
                  <a:pt x="2" y="100"/>
                </a:lnTo>
                <a:lnTo>
                  <a:pt x="5" y="105"/>
                </a:lnTo>
                <a:lnTo>
                  <a:pt x="5" y="111"/>
                </a:lnTo>
                <a:lnTo>
                  <a:pt x="8" y="119"/>
                </a:lnTo>
                <a:lnTo>
                  <a:pt x="13" y="124"/>
                </a:lnTo>
                <a:lnTo>
                  <a:pt x="16" y="130"/>
                </a:lnTo>
                <a:lnTo>
                  <a:pt x="21" y="133"/>
                </a:lnTo>
                <a:lnTo>
                  <a:pt x="23" y="138"/>
                </a:lnTo>
                <a:lnTo>
                  <a:pt x="29" y="141"/>
                </a:lnTo>
                <a:lnTo>
                  <a:pt x="34" y="144"/>
                </a:lnTo>
                <a:lnTo>
                  <a:pt x="39" y="146"/>
                </a:lnTo>
                <a:lnTo>
                  <a:pt x="44" y="149"/>
                </a:lnTo>
                <a:lnTo>
                  <a:pt x="49" y="149"/>
                </a:lnTo>
                <a:lnTo>
                  <a:pt x="55" y="1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4" name="Freeform 241">
            <a:extLst>
              <a:ext uri="{FF2B5EF4-FFF2-40B4-BE49-F238E27FC236}">
                <a16:creationId xmlns:a16="http://schemas.microsoft.com/office/drawing/2014/main" id="{82F11690-B3D7-4F98-A99A-5A4607977A20}"/>
              </a:ext>
            </a:extLst>
          </p:cNvPr>
          <p:cNvSpPr>
            <a:spLocks/>
          </p:cNvSpPr>
          <p:nvPr/>
        </p:nvSpPr>
        <p:spPr bwMode="auto">
          <a:xfrm>
            <a:off x="8866188" y="5011738"/>
            <a:ext cx="173037" cy="236537"/>
          </a:xfrm>
          <a:custGeom>
            <a:avLst/>
            <a:gdLst>
              <a:gd name="T0" fmla="*/ 2147483646 w 109"/>
              <a:gd name="T1" fmla="*/ 2147483646 h 149"/>
              <a:gd name="T2" fmla="*/ 2147483646 w 109"/>
              <a:gd name="T3" fmla="*/ 2147483646 h 149"/>
              <a:gd name="T4" fmla="*/ 2147483646 w 109"/>
              <a:gd name="T5" fmla="*/ 2147483646 h 149"/>
              <a:gd name="T6" fmla="*/ 2147483646 w 109"/>
              <a:gd name="T7" fmla="*/ 2147483646 h 149"/>
              <a:gd name="T8" fmla="*/ 2147483646 w 109"/>
              <a:gd name="T9" fmla="*/ 2147483646 h 149"/>
              <a:gd name="T10" fmla="*/ 2147483646 w 109"/>
              <a:gd name="T11" fmla="*/ 2147483646 h 149"/>
              <a:gd name="T12" fmla="*/ 2147483646 w 109"/>
              <a:gd name="T13" fmla="*/ 2147483646 h 149"/>
              <a:gd name="T14" fmla="*/ 2147483646 w 109"/>
              <a:gd name="T15" fmla="*/ 2147483646 h 149"/>
              <a:gd name="T16" fmla="*/ 2147483646 w 109"/>
              <a:gd name="T17" fmla="*/ 2147483646 h 149"/>
              <a:gd name="T18" fmla="*/ 2147483646 w 109"/>
              <a:gd name="T19" fmla="*/ 2147483646 h 149"/>
              <a:gd name="T20" fmla="*/ 2147483646 w 109"/>
              <a:gd name="T21" fmla="*/ 2147483646 h 149"/>
              <a:gd name="T22" fmla="*/ 2147483646 w 109"/>
              <a:gd name="T23" fmla="*/ 2147483646 h 149"/>
              <a:gd name="T24" fmla="*/ 2147483646 w 109"/>
              <a:gd name="T25" fmla="*/ 2147483646 h 149"/>
              <a:gd name="T26" fmla="*/ 2147483646 w 109"/>
              <a:gd name="T27" fmla="*/ 2147483646 h 149"/>
              <a:gd name="T28" fmla="*/ 2147483646 w 109"/>
              <a:gd name="T29" fmla="*/ 2147483646 h 149"/>
              <a:gd name="T30" fmla="*/ 2147483646 w 109"/>
              <a:gd name="T31" fmla="*/ 2147483646 h 149"/>
              <a:gd name="T32" fmla="*/ 2147483646 w 109"/>
              <a:gd name="T33" fmla="*/ 2147483646 h 149"/>
              <a:gd name="T34" fmla="*/ 2147483646 w 109"/>
              <a:gd name="T35" fmla="*/ 2147483646 h 149"/>
              <a:gd name="T36" fmla="*/ 2147483646 w 109"/>
              <a:gd name="T37" fmla="*/ 2147483646 h 149"/>
              <a:gd name="T38" fmla="*/ 2147483646 w 109"/>
              <a:gd name="T39" fmla="*/ 2147483646 h 149"/>
              <a:gd name="T40" fmla="*/ 2147483646 w 109"/>
              <a:gd name="T41" fmla="*/ 2147483646 h 149"/>
              <a:gd name="T42" fmla="*/ 2147483646 w 109"/>
              <a:gd name="T43" fmla="*/ 2147483646 h 149"/>
              <a:gd name="T44" fmla="*/ 2147483646 w 109"/>
              <a:gd name="T45" fmla="*/ 2147483646 h 149"/>
              <a:gd name="T46" fmla="*/ 0 w 109"/>
              <a:gd name="T47" fmla="*/ 2147483646 h 149"/>
              <a:gd name="T48" fmla="*/ 0 w 109"/>
              <a:gd name="T49" fmla="*/ 2147483646 h 149"/>
              <a:gd name="T50" fmla="*/ 2147483646 w 109"/>
              <a:gd name="T51" fmla="*/ 2147483646 h 149"/>
              <a:gd name="T52" fmla="*/ 2147483646 w 109"/>
              <a:gd name="T53" fmla="*/ 2147483646 h 149"/>
              <a:gd name="T54" fmla="*/ 2147483646 w 109"/>
              <a:gd name="T55" fmla="*/ 2147483646 h 149"/>
              <a:gd name="T56" fmla="*/ 2147483646 w 109"/>
              <a:gd name="T57" fmla="*/ 2147483646 h 149"/>
              <a:gd name="T58" fmla="*/ 2147483646 w 109"/>
              <a:gd name="T59" fmla="*/ 2147483646 h 149"/>
              <a:gd name="T60" fmla="*/ 2147483646 w 109"/>
              <a:gd name="T61" fmla="*/ 2147483646 h 149"/>
              <a:gd name="T62" fmla="*/ 2147483646 w 109"/>
              <a:gd name="T63" fmla="*/ 2147483646 h 14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09"/>
              <a:gd name="T97" fmla="*/ 0 h 149"/>
              <a:gd name="T98" fmla="*/ 109 w 109"/>
              <a:gd name="T99" fmla="*/ 149 h 149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09" h="149">
                <a:moveTo>
                  <a:pt x="55" y="149"/>
                </a:moveTo>
                <a:lnTo>
                  <a:pt x="60" y="149"/>
                </a:lnTo>
                <a:lnTo>
                  <a:pt x="65" y="149"/>
                </a:lnTo>
                <a:lnTo>
                  <a:pt x="70" y="146"/>
                </a:lnTo>
                <a:lnTo>
                  <a:pt x="76" y="144"/>
                </a:lnTo>
                <a:lnTo>
                  <a:pt x="81" y="141"/>
                </a:lnTo>
                <a:lnTo>
                  <a:pt x="86" y="138"/>
                </a:lnTo>
                <a:lnTo>
                  <a:pt x="89" y="133"/>
                </a:lnTo>
                <a:lnTo>
                  <a:pt x="94" y="130"/>
                </a:lnTo>
                <a:lnTo>
                  <a:pt x="96" y="124"/>
                </a:lnTo>
                <a:lnTo>
                  <a:pt x="99" y="119"/>
                </a:lnTo>
                <a:lnTo>
                  <a:pt x="104" y="111"/>
                </a:lnTo>
                <a:lnTo>
                  <a:pt x="104" y="105"/>
                </a:lnTo>
                <a:lnTo>
                  <a:pt x="107" y="100"/>
                </a:lnTo>
                <a:lnTo>
                  <a:pt x="109" y="91"/>
                </a:lnTo>
                <a:lnTo>
                  <a:pt x="109" y="83"/>
                </a:lnTo>
                <a:lnTo>
                  <a:pt x="109" y="75"/>
                </a:lnTo>
                <a:lnTo>
                  <a:pt x="109" y="69"/>
                </a:lnTo>
                <a:lnTo>
                  <a:pt x="109" y="61"/>
                </a:lnTo>
                <a:lnTo>
                  <a:pt x="107" y="53"/>
                </a:lnTo>
                <a:lnTo>
                  <a:pt x="104" y="47"/>
                </a:lnTo>
                <a:lnTo>
                  <a:pt x="104" y="39"/>
                </a:lnTo>
                <a:lnTo>
                  <a:pt x="99" y="33"/>
                </a:lnTo>
                <a:lnTo>
                  <a:pt x="96" y="28"/>
                </a:lnTo>
                <a:lnTo>
                  <a:pt x="94" y="22"/>
                </a:lnTo>
                <a:lnTo>
                  <a:pt x="89" y="20"/>
                </a:lnTo>
                <a:lnTo>
                  <a:pt x="86" y="14"/>
                </a:lnTo>
                <a:lnTo>
                  <a:pt x="81" y="11"/>
                </a:lnTo>
                <a:lnTo>
                  <a:pt x="76" y="8"/>
                </a:lnTo>
                <a:lnTo>
                  <a:pt x="70" y="6"/>
                </a:lnTo>
                <a:lnTo>
                  <a:pt x="65" y="3"/>
                </a:lnTo>
                <a:lnTo>
                  <a:pt x="60" y="3"/>
                </a:lnTo>
                <a:lnTo>
                  <a:pt x="55" y="0"/>
                </a:lnTo>
                <a:lnTo>
                  <a:pt x="50" y="3"/>
                </a:lnTo>
                <a:lnTo>
                  <a:pt x="44" y="3"/>
                </a:lnTo>
                <a:lnTo>
                  <a:pt x="39" y="6"/>
                </a:lnTo>
                <a:lnTo>
                  <a:pt x="34" y="8"/>
                </a:lnTo>
                <a:lnTo>
                  <a:pt x="29" y="11"/>
                </a:lnTo>
                <a:lnTo>
                  <a:pt x="23" y="14"/>
                </a:lnTo>
                <a:lnTo>
                  <a:pt x="18" y="20"/>
                </a:lnTo>
                <a:lnTo>
                  <a:pt x="16" y="22"/>
                </a:lnTo>
                <a:lnTo>
                  <a:pt x="13" y="28"/>
                </a:lnTo>
                <a:lnTo>
                  <a:pt x="8" y="33"/>
                </a:lnTo>
                <a:lnTo>
                  <a:pt x="5" y="39"/>
                </a:lnTo>
                <a:lnTo>
                  <a:pt x="5" y="47"/>
                </a:lnTo>
                <a:lnTo>
                  <a:pt x="3" y="53"/>
                </a:lnTo>
                <a:lnTo>
                  <a:pt x="0" y="61"/>
                </a:lnTo>
                <a:lnTo>
                  <a:pt x="0" y="69"/>
                </a:lnTo>
                <a:lnTo>
                  <a:pt x="0" y="75"/>
                </a:lnTo>
                <a:lnTo>
                  <a:pt x="0" y="83"/>
                </a:lnTo>
                <a:lnTo>
                  <a:pt x="0" y="91"/>
                </a:lnTo>
                <a:lnTo>
                  <a:pt x="3" y="100"/>
                </a:lnTo>
                <a:lnTo>
                  <a:pt x="5" y="105"/>
                </a:lnTo>
                <a:lnTo>
                  <a:pt x="5" y="111"/>
                </a:lnTo>
                <a:lnTo>
                  <a:pt x="8" y="119"/>
                </a:lnTo>
                <a:lnTo>
                  <a:pt x="13" y="124"/>
                </a:lnTo>
                <a:lnTo>
                  <a:pt x="16" y="130"/>
                </a:lnTo>
                <a:lnTo>
                  <a:pt x="18" y="133"/>
                </a:lnTo>
                <a:lnTo>
                  <a:pt x="23" y="138"/>
                </a:lnTo>
                <a:lnTo>
                  <a:pt x="29" y="141"/>
                </a:lnTo>
                <a:lnTo>
                  <a:pt x="34" y="144"/>
                </a:lnTo>
                <a:lnTo>
                  <a:pt x="39" y="146"/>
                </a:lnTo>
                <a:lnTo>
                  <a:pt x="44" y="149"/>
                </a:lnTo>
                <a:lnTo>
                  <a:pt x="50" y="149"/>
                </a:lnTo>
                <a:lnTo>
                  <a:pt x="55" y="1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5" name="Freeform 242">
            <a:extLst>
              <a:ext uri="{FF2B5EF4-FFF2-40B4-BE49-F238E27FC236}">
                <a16:creationId xmlns:a16="http://schemas.microsoft.com/office/drawing/2014/main" id="{ECEC7A16-84DE-423B-9A7B-11F238770A18}"/>
              </a:ext>
            </a:extLst>
          </p:cNvPr>
          <p:cNvSpPr>
            <a:spLocks/>
          </p:cNvSpPr>
          <p:nvPr/>
        </p:nvSpPr>
        <p:spPr bwMode="auto">
          <a:xfrm>
            <a:off x="8196263" y="5051425"/>
            <a:ext cx="115887" cy="161925"/>
          </a:xfrm>
          <a:custGeom>
            <a:avLst/>
            <a:gdLst>
              <a:gd name="T0" fmla="*/ 2147483646 w 73"/>
              <a:gd name="T1" fmla="*/ 2147483646 h 102"/>
              <a:gd name="T2" fmla="*/ 2147483646 w 73"/>
              <a:gd name="T3" fmla="*/ 2147483646 h 102"/>
              <a:gd name="T4" fmla="*/ 2147483646 w 73"/>
              <a:gd name="T5" fmla="*/ 2147483646 h 102"/>
              <a:gd name="T6" fmla="*/ 2147483646 w 73"/>
              <a:gd name="T7" fmla="*/ 2147483646 h 102"/>
              <a:gd name="T8" fmla="*/ 2147483646 w 73"/>
              <a:gd name="T9" fmla="*/ 2147483646 h 102"/>
              <a:gd name="T10" fmla="*/ 2147483646 w 73"/>
              <a:gd name="T11" fmla="*/ 2147483646 h 102"/>
              <a:gd name="T12" fmla="*/ 2147483646 w 73"/>
              <a:gd name="T13" fmla="*/ 2147483646 h 102"/>
              <a:gd name="T14" fmla="*/ 2147483646 w 73"/>
              <a:gd name="T15" fmla="*/ 2147483646 h 102"/>
              <a:gd name="T16" fmla="*/ 2147483646 w 73"/>
              <a:gd name="T17" fmla="*/ 2147483646 h 102"/>
              <a:gd name="T18" fmla="*/ 2147483646 w 73"/>
              <a:gd name="T19" fmla="*/ 2147483646 h 102"/>
              <a:gd name="T20" fmla="*/ 2147483646 w 73"/>
              <a:gd name="T21" fmla="*/ 2147483646 h 102"/>
              <a:gd name="T22" fmla="*/ 2147483646 w 73"/>
              <a:gd name="T23" fmla="*/ 2147483646 h 102"/>
              <a:gd name="T24" fmla="*/ 2147483646 w 73"/>
              <a:gd name="T25" fmla="*/ 2147483646 h 102"/>
              <a:gd name="T26" fmla="*/ 2147483646 w 73"/>
              <a:gd name="T27" fmla="*/ 2147483646 h 102"/>
              <a:gd name="T28" fmla="*/ 2147483646 w 73"/>
              <a:gd name="T29" fmla="*/ 2147483646 h 102"/>
              <a:gd name="T30" fmla="*/ 2147483646 w 73"/>
              <a:gd name="T31" fmla="*/ 2147483646 h 102"/>
              <a:gd name="T32" fmla="*/ 2147483646 w 73"/>
              <a:gd name="T33" fmla="*/ 0 h 102"/>
              <a:gd name="T34" fmla="*/ 2147483646 w 73"/>
              <a:gd name="T35" fmla="*/ 2147483646 h 102"/>
              <a:gd name="T36" fmla="*/ 2147483646 w 73"/>
              <a:gd name="T37" fmla="*/ 2147483646 h 102"/>
              <a:gd name="T38" fmla="*/ 2147483646 w 73"/>
              <a:gd name="T39" fmla="*/ 2147483646 h 102"/>
              <a:gd name="T40" fmla="*/ 2147483646 w 73"/>
              <a:gd name="T41" fmla="*/ 2147483646 h 102"/>
              <a:gd name="T42" fmla="*/ 2147483646 w 73"/>
              <a:gd name="T43" fmla="*/ 2147483646 h 102"/>
              <a:gd name="T44" fmla="*/ 2147483646 w 73"/>
              <a:gd name="T45" fmla="*/ 2147483646 h 102"/>
              <a:gd name="T46" fmla="*/ 0 w 73"/>
              <a:gd name="T47" fmla="*/ 2147483646 h 102"/>
              <a:gd name="T48" fmla="*/ 0 w 73"/>
              <a:gd name="T49" fmla="*/ 2147483646 h 102"/>
              <a:gd name="T50" fmla="*/ 0 w 73"/>
              <a:gd name="T51" fmla="*/ 2147483646 h 102"/>
              <a:gd name="T52" fmla="*/ 2147483646 w 73"/>
              <a:gd name="T53" fmla="*/ 2147483646 h 102"/>
              <a:gd name="T54" fmla="*/ 2147483646 w 73"/>
              <a:gd name="T55" fmla="*/ 2147483646 h 102"/>
              <a:gd name="T56" fmla="*/ 2147483646 w 73"/>
              <a:gd name="T57" fmla="*/ 2147483646 h 102"/>
              <a:gd name="T58" fmla="*/ 2147483646 w 73"/>
              <a:gd name="T59" fmla="*/ 2147483646 h 102"/>
              <a:gd name="T60" fmla="*/ 2147483646 w 73"/>
              <a:gd name="T61" fmla="*/ 2147483646 h 102"/>
              <a:gd name="T62" fmla="*/ 2147483646 w 73"/>
              <a:gd name="T63" fmla="*/ 2147483646 h 102"/>
              <a:gd name="T64" fmla="*/ 2147483646 w 73"/>
              <a:gd name="T65" fmla="*/ 2147483646 h 10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3"/>
              <a:gd name="T100" fmla="*/ 0 h 102"/>
              <a:gd name="T101" fmla="*/ 73 w 73"/>
              <a:gd name="T102" fmla="*/ 102 h 10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3" h="102">
                <a:moveTo>
                  <a:pt x="37" y="102"/>
                </a:moveTo>
                <a:lnTo>
                  <a:pt x="44" y="99"/>
                </a:lnTo>
                <a:lnTo>
                  <a:pt x="50" y="97"/>
                </a:lnTo>
                <a:lnTo>
                  <a:pt x="57" y="94"/>
                </a:lnTo>
                <a:lnTo>
                  <a:pt x="63" y="86"/>
                </a:lnTo>
                <a:lnTo>
                  <a:pt x="68" y="80"/>
                </a:lnTo>
                <a:lnTo>
                  <a:pt x="70" y="72"/>
                </a:lnTo>
                <a:lnTo>
                  <a:pt x="73" y="61"/>
                </a:lnTo>
                <a:lnTo>
                  <a:pt x="73" y="50"/>
                </a:lnTo>
                <a:lnTo>
                  <a:pt x="73" y="41"/>
                </a:lnTo>
                <a:lnTo>
                  <a:pt x="70" y="30"/>
                </a:lnTo>
                <a:lnTo>
                  <a:pt x="68" y="22"/>
                </a:lnTo>
                <a:lnTo>
                  <a:pt x="63" y="17"/>
                </a:lnTo>
                <a:lnTo>
                  <a:pt x="57" y="8"/>
                </a:lnTo>
                <a:lnTo>
                  <a:pt x="50" y="6"/>
                </a:lnTo>
                <a:lnTo>
                  <a:pt x="44" y="3"/>
                </a:lnTo>
                <a:lnTo>
                  <a:pt x="37" y="0"/>
                </a:lnTo>
                <a:lnTo>
                  <a:pt x="29" y="3"/>
                </a:lnTo>
                <a:lnTo>
                  <a:pt x="21" y="6"/>
                </a:lnTo>
                <a:lnTo>
                  <a:pt x="16" y="8"/>
                </a:lnTo>
                <a:lnTo>
                  <a:pt x="11" y="17"/>
                </a:lnTo>
                <a:lnTo>
                  <a:pt x="5" y="22"/>
                </a:lnTo>
                <a:lnTo>
                  <a:pt x="3" y="30"/>
                </a:lnTo>
                <a:lnTo>
                  <a:pt x="0" y="41"/>
                </a:lnTo>
                <a:lnTo>
                  <a:pt x="0" y="50"/>
                </a:lnTo>
                <a:lnTo>
                  <a:pt x="0" y="61"/>
                </a:lnTo>
                <a:lnTo>
                  <a:pt x="3" y="72"/>
                </a:lnTo>
                <a:lnTo>
                  <a:pt x="5" y="80"/>
                </a:lnTo>
                <a:lnTo>
                  <a:pt x="11" y="86"/>
                </a:lnTo>
                <a:lnTo>
                  <a:pt x="16" y="94"/>
                </a:lnTo>
                <a:lnTo>
                  <a:pt x="21" y="97"/>
                </a:lnTo>
                <a:lnTo>
                  <a:pt x="29" y="99"/>
                </a:lnTo>
                <a:lnTo>
                  <a:pt x="37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6" name="Freeform 243">
            <a:extLst>
              <a:ext uri="{FF2B5EF4-FFF2-40B4-BE49-F238E27FC236}">
                <a16:creationId xmlns:a16="http://schemas.microsoft.com/office/drawing/2014/main" id="{7BC39082-711E-4318-9CA9-A15D61D45ED6}"/>
              </a:ext>
            </a:extLst>
          </p:cNvPr>
          <p:cNvSpPr>
            <a:spLocks/>
          </p:cNvSpPr>
          <p:nvPr/>
        </p:nvSpPr>
        <p:spPr bwMode="auto">
          <a:xfrm>
            <a:off x="8894763" y="5051425"/>
            <a:ext cx="115887" cy="161925"/>
          </a:xfrm>
          <a:custGeom>
            <a:avLst/>
            <a:gdLst>
              <a:gd name="T0" fmla="*/ 2147483646 w 73"/>
              <a:gd name="T1" fmla="*/ 2147483646 h 102"/>
              <a:gd name="T2" fmla="*/ 2147483646 w 73"/>
              <a:gd name="T3" fmla="*/ 2147483646 h 102"/>
              <a:gd name="T4" fmla="*/ 2147483646 w 73"/>
              <a:gd name="T5" fmla="*/ 2147483646 h 102"/>
              <a:gd name="T6" fmla="*/ 2147483646 w 73"/>
              <a:gd name="T7" fmla="*/ 2147483646 h 102"/>
              <a:gd name="T8" fmla="*/ 2147483646 w 73"/>
              <a:gd name="T9" fmla="*/ 2147483646 h 102"/>
              <a:gd name="T10" fmla="*/ 2147483646 w 73"/>
              <a:gd name="T11" fmla="*/ 2147483646 h 102"/>
              <a:gd name="T12" fmla="*/ 2147483646 w 73"/>
              <a:gd name="T13" fmla="*/ 2147483646 h 102"/>
              <a:gd name="T14" fmla="*/ 2147483646 w 73"/>
              <a:gd name="T15" fmla="*/ 2147483646 h 102"/>
              <a:gd name="T16" fmla="*/ 2147483646 w 73"/>
              <a:gd name="T17" fmla="*/ 2147483646 h 102"/>
              <a:gd name="T18" fmla="*/ 2147483646 w 73"/>
              <a:gd name="T19" fmla="*/ 2147483646 h 102"/>
              <a:gd name="T20" fmla="*/ 2147483646 w 73"/>
              <a:gd name="T21" fmla="*/ 2147483646 h 102"/>
              <a:gd name="T22" fmla="*/ 2147483646 w 73"/>
              <a:gd name="T23" fmla="*/ 2147483646 h 102"/>
              <a:gd name="T24" fmla="*/ 2147483646 w 73"/>
              <a:gd name="T25" fmla="*/ 2147483646 h 102"/>
              <a:gd name="T26" fmla="*/ 2147483646 w 73"/>
              <a:gd name="T27" fmla="*/ 2147483646 h 102"/>
              <a:gd name="T28" fmla="*/ 2147483646 w 73"/>
              <a:gd name="T29" fmla="*/ 2147483646 h 102"/>
              <a:gd name="T30" fmla="*/ 2147483646 w 73"/>
              <a:gd name="T31" fmla="*/ 2147483646 h 102"/>
              <a:gd name="T32" fmla="*/ 2147483646 w 73"/>
              <a:gd name="T33" fmla="*/ 0 h 102"/>
              <a:gd name="T34" fmla="*/ 2147483646 w 73"/>
              <a:gd name="T35" fmla="*/ 2147483646 h 102"/>
              <a:gd name="T36" fmla="*/ 2147483646 w 73"/>
              <a:gd name="T37" fmla="*/ 2147483646 h 102"/>
              <a:gd name="T38" fmla="*/ 2147483646 w 73"/>
              <a:gd name="T39" fmla="*/ 2147483646 h 102"/>
              <a:gd name="T40" fmla="*/ 2147483646 w 73"/>
              <a:gd name="T41" fmla="*/ 2147483646 h 102"/>
              <a:gd name="T42" fmla="*/ 2147483646 w 73"/>
              <a:gd name="T43" fmla="*/ 2147483646 h 102"/>
              <a:gd name="T44" fmla="*/ 2147483646 w 73"/>
              <a:gd name="T45" fmla="*/ 2147483646 h 102"/>
              <a:gd name="T46" fmla="*/ 0 w 73"/>
              <a:gd name="T47" fmla="*/ 2147483646 h 102"/>
              <a:gd name="T48" fmla="*/ 0 w 73"/>
              <a:gd name="T49" fmla="*/ 2147483646 h 102"/>
              <a:gd name="T50" fmla="*/ 0 w 73"/>
              <a:gd name="T51" fmla="*/ 2147483646 h 102"/>
              <a:gd name="T52" fmla="*/ 2147483646 w 73"/>
              <a:gd name="T53" fmla="*/ 2147483646 h 102"/>
              <a:gd name="T54" fmla="*/ 2147483646 w 73"/>
              <a:gd name="T55" fmla="*/ 2147483646 h 102"/>
              <a:gd name="T56" fmla="*/ 2147483646 w 73"/>
              <a:gd name="T57" fmla="*/ 2147483646 h 102"/>
              <a:gd name="T58" fmla="*/ 2147483646 w 73"/>
              <a:gd name="T59" fmla="*/ 2147483646 h 102"/>
              <a:gd name="T60" fmla="*/ 2147483646 w 73"/>
              <a:gd name="T61" fmla="*/ 2147483646 h 102"/>
              <a:gd name="T62" fmla="*/ 2147483646 w 73"/>
              <a:gd name="T63" fmla="*/ 2147483646 h 102"/>
              <a:gd name="T64" fmla="*/ 2147483646 w 73"/>
              <a:gd name="T65" fmla="*/ 2147483646 h 10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3"/>
              <a:gd name="T100" fmla="*/ 0 h 102"/>
              <a:gd name="T101" fmla="*/ 73 w 73"/>
              <a:gd name="T102" fmla="*/ 102 h 10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3" h="102">
                <a:moveTo>
                  <a:pt x="37" y="102"/>
                </a:moveTo>
                <a:lnTo>
                  <a:pt x="45" y="99"/>
                </a:lnTo>
                <a:lnTo>
                  <a:pt x="50" y="97"/>
                </a:lnTo>
                <a:lnTo>
                  <a:pt x="58" y="94"/>
                </a:lnTo>
                <a:lnTo>
                  <a:pt x="63" y="86"/>
                </a:lnTo>
                <a:lnTo>
                  <a:pt x="68" y="80"/>
                </a:lnTo>
                <a:lnTo>
                  <a:pt x="71" y="72"/>
                </a:lnTo>
                <a:lnTo>
                  <a:pt x="73" y="61"/>
                </a:lnTo>
                <a:lnTo>
                  <a:pt x="73" y="50"/>
                </a:lnTo>
                <a:lnTo>
                  <a:pt x="73" y="41"/>
                </a:lnTo>
                <a:lnTo>
                  <a:pt x="71" y="30"/>
                </a:lnTo>
                <a:lnTo>
                  <a:pt x="68" y="22"/>
                </a:lnTo>
                <a:lnTo>
                  <a:pt x="63" y="17"/>
                </a:lnTo>
                <a:lnTo>
                  <a:pt x="58" y="8"/>
                </a:lnTo>
                <a:lnTo>
                  <a:pt x="50" y="6"/>
                </a:lnTo>
                <a:lnTo>
                  <a:pt x="45" y="3"/>
                </a:lnTo>
                <a:lnTo>
                  <a:pt x="37" y="0"/>
                </a:lnTo>
                <a:lnTo>
                  <a:pt x="29" y="3"/>
                </a:lnTo>
                <a:lnTo>
                  <a:pt x="21" y="6"/>
                </a:lnTo>
                <a:lnTo>
                  <a:pt x="16" y="8"/>
                </a:lnTo>
                <a:lnTo>
                  <a:pt x="11" y="17"/>
                </a:lnTo>
                <a:lnTo>
                  <a:pt x="5" y="22"/>
                </a:lnTo>
                <a:lnTo>
                  <a:pt x="3" y="30"/>
                </a:lnTo>
                <a:lnTo>
                  <a:pt x="0" y="41"/>
                </a:lnTo>
                <a:lnTo>
                  <a:pt x="0" y="50"/>
                </a:lnTo>
                <a:lnTo>
                  <a:pt x="0" y="61"/>
                </a:lnTo>
                <a:lnTo>
                  <a:pt x="3" y="72"/>
                </a:lnTo>
                <a:lnTo>
                  <a:pt x="5" y="80"/>
                </a:lnTo>
                <a:lnTo>
                  <a:pt x="11" y="86"/>
                </a:lnTo>
                <a:lnTo>
                  <a:pt x="16" y="94"/>
                </a:lnTo>
                <a:lnTo>
                  <a:pt x="21" y="97"/>
                </a:lnTo>
                <a:lnTo>
                  <a:pt x="29" y="99"/>
                </a:lnTo>
                <a:lnTo>
                  <a:pt x="37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7" name="Freeform 244">
            <a:extLst>
              <a:ext uri="{FF2B5EF4-FFF2-40B4-BE49-F238E27FC236}">
                <a16:creationId xmlns:a16="http://schemas.microsoft.com/office/drawing/2014/main" id="{FFF97D83-1849-41EF-BCD4-EF64E4BEAE44}"/>
              </a:ext>
            </a:extLst>
          </p:cNvPr>
          <p:cNvSpPr>
            <a:spLocks/>
          </p:cNvSpPr>
          <p:nvPr/>
        </p:nvSpPr>
        <p:spPr bwMode="auto">
          <a:xfrm>
            <a:off x="8208963" y="5073650"/>
            <a:ext cx="90487" cy="117475"/>
          </a:xfrm>
          <a:custGeom>
            <a:avLst/>
            <a:gdLst>
              <a:gd name="T0" fmla="*/ 2147483646 w 57"/>
              <a:gd name="T1" fmla="*/ 2147483646 h 74"/>
              <a:gd name="T2" fmla="*/ 2147483646 w 57"/>
              <a:gd name="T3" fmla="*/ 2147483646 h 74"/>
              <a:gd name="T4" fmla="*/ 2147483646 w 57"/>
              <a:gd name="T5" fmla="*/ 2147483646 h 74"/>
              <a:gd name="T6" fmla="*/ 2147483646 w 57"/>
              <a:gd name="T7" fmla="*/ 2147483646 h 74"/>
              <a:gd name="T8" fmla="*/ 2147483646 w 57"/>
              <a:gd name="T9" fmla="*/ 2147483646 h 74"/>
              <a:gd name="T10" fmla="*/ 2147483646 w 57"/>
              <a:gd name="T11" fmla="*/ 2147483646 h 74"/>
              <a:gd name="T12" fmla="*/ 2147483646 w 57"/>
              <a:gd name="T13" fmla="*/ 2147483646 h 74"/>
              <a:gd name="T14" fmla="*/ 2147483646 w 57"/>
              <a:gd name="T15" fmla="*/ 2147483646 h 74"/>
              <a:gd name="T16" fmla="*/ 2147483646 w 57"/>
              <a:gd name="T17" fmla="*/ 2147483646 h 74"/>
              <a:gd name="T18" fmla="*/ 2147483646 w 57"/>
              <a:gd name="T19" fmla="*/ 2147483646 h 74"/>
              <a:gd name="T20" fmla="*/ 2147483646 w 57"/>
              <a:gd name="T21" fmla="*/ 2147483646 h 74"/>
              <a:gd name="T22" fmla="*/ 2147483646 w 57"/>
              <a:gd name="T23" fmla="*/ 2147483646 h 74"/>
              <a:gd name="T24" fmla="*/ 2147483646 w 57"/>
              <a:gd name="T25" fmla="*/ 2147483646 h 74"/>
              <a:gd name="T26" fmla="*/ 2147483646 w 57"/>
              <a:gd name="T27" fmla="*/ 2147483646 h 74"/>
              <a:gd name="T28" fmla="*/ 2147483646 w 57"/>
              <a:gd name="T29" fmla="*/ 2147483646 h 74"/>
              <a:gd name="T30" fmla="*/ 2147483646 w 57"/>
              <a:gd name="T31" fmla="*/ 0 h 74"/>
              <a:gd name="T32" fmla="*/ 2147483646 w 57"/>
              <a:gd name="T33" fmla="*/ 0 h 74"/>
              <a:gd name="T34" fmla="*/ 2147483646 w 57"/>
              <a:gd name="T35" fmla="*/ 0 h 74"/>
              <a:gd name="T36" fmla="*/ 2147483646 w 57"/>
              <a:gd name="T37" fmla="*/ 2147483646 h 74"/>
              <a:gd name="T38" fmla="*/ 2147483646 w 57"/>
              <a:gd name="T39" fmla="*/ 2147483646 h 74"/>
              <a:gd name="T40" fmla="*/ 2147483646 w 57"/>
              <a:gd name="T41" fmla="*/ 2147483646 h 74"/>
              <a:gd name="T42" fmla="*/ 2147483646 w 57"/>
              <a:gd name="T43" fmla="*/ 2147483646 h 74"/>
              <a:gd name="T44" fmla="*/ 2147483646 w 57"/>
              <a:gd name="T45" fmla="*/ 2147483646 h 74"/>
              <a:gd name="T46" fmla="*/ 2147483646 w 57"/>
              <a:gd name="T47" fmla="*/ 2147483646 h 74"/>
              <a:gd name="T48" fmla="*/ 0 w 57"/>
              <a:gd name="T49" fmla="*/ 2147483646 h 74"/>
              <a:gd name="T50" fmla="*/ 2147483646 w 57"/>
              <a:gd name="T51" fmla="*/ 2147483646 h 74"/>
              <a:gd name="T52" fmla="*/ 2147483646 w 57"/>
              <a:gd name="T53" fmla="*/ 2147483646 h 74"/>
              <a:gd name="T54" fmla="*/ 2147483646 w 57"/>
              <a:gd name="T55" fmla="*/ 2147483646 h 74"/>
              <a:gd name="T56" fmla="*/ 2147483646 w 57"/>
              <a:gd name="T57" fmla="*/ 2147483646 h 74"/>
              <a:gd name="T58" fmla="*/ 2147483646 w 57"/>
              <a:gd name="T59" fmla="*/ 2147483646 h 74"/>
              <a:gd name="T60" fmla="*/ 2147483646 w 57"/>
              <a:gd name="T61" fmla="*/ 2147483646 h 74"/>
              <a:gd name="T62" fmla="*/ 2147483646 w 57"/>
              <a:gd name="T63" fmla="*/ 2147483646 h 74"/>
              <a:gd name="T64" fmla="*/ 2147483646 w 57"/>
              <a:gd name="T65" fmla="*/ 2147483646 h 7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57"/>
              <a:gd name="T100" fmla="*/ 0 h 74"/>
              <a:gd name="T101" fmla="*/ 57 w 57"/>
              <a:gd name="T102" fmla="*/ 74 h 7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57" h="74">
                <a:moveTo>
                  <a:pt x="29" y="74"/>
                </a:moveTo>
                <a:lnTo>
                  <a:pt x="34" y="74"/>
                </a:lnTo>
                <a:lnTo>
                  <a:pt x="39" y="72"/>
                </a:lnTo>
                <a:lnTo>
                  <a:pt x="44" y="69"/>
                </a:lnTo>
                <a:lnTo>
                  <a:pt x="47" y="63"/>
                </a:lnTo>
                <a:lnTo>
                  <a:pt x="52" y="58"/>
                </a:lnTo>
                <a:lnTo>
                  <a:pt x="55" y="52"/>
                </a:lnTo>
                <a:lnTo>
                  <a:pt x="55" y="44"/>
                </a:lnTo>
                <a:lnTo>
                  <a:pt x="57" y="36"/>
                </a:lnTo>
                <a:lnTo>
                  <a:pt x="55" y="30"/>
                </a:lnTo>
                <a:lnTo>
                  <a:pt x="55" y="22"/>
                </a:lnTo>
                <a:lnTo>
                  <a:pt x="52" y="16"/>
                </a:lnTo>
                <a:lnTo>
                  <a:pt x="47" y="11"/>
                </a:lnTo>
                <a:lnTo>
                  <a:pt x="44" y="5"/>
                </a:lnTo>
                <a:lnTo>
                  <a:pt x="39" y="3"/>
                </a:lnTo>
                <a:lnTo>
                  <a:pt x="34" y="0"/>
                </a:lnTo>
                <a:lnTo>
                  <a:pt x="29" y="0"/>
                </a:lnTo>
                <a:lnTo>
                  <a:pt x="23" y="0"/>
                </a:lnTo>
                <a:lnTo>
                  <a:pt x="18" y="3"/>
                </a:lnTo>
                <a:lnTo>
                  <a:pt x="13" y="5"/>
                </a:lnTo>
                <a:lnTo>
                  <a:pt x="10" y="11"/>
                </a:lnTo>
                <a:lnTo>
                  <a:pt x="5" y="16"/>
                </a:lnTo>
                <a:lnTo>
                  <a:pt x="3" y="22"/>
                </a:lnTo>
                <a:lnTo>
                  <a:pt x="3" y="30"/>
                </a:lnTo>
                <a:lnTo>
                  <a:pt x="0" y="36"/>
                </a:lnTo>
                <a:lnTo>
                  <a:pt x="3" y="44"/>
                </a:lnTo>
                <a:lnTo>
                  <a:pt x="3" y="52"/>
                </a:lnTo>
                <a:lnTo>
                  <a:pt x="5" y="58"/>
                </a:lnTo>
                <a:lnTo>
                  <a:pt x="10" y="63"/>
                </a:lnTo>
                <a:lnTo>
                  <a:pt x="13" y="69"/>
                </a:lnTo>
                <a:lnTo>
                  <a:pt x="18" y="72"/>
                </a:lnTo>
                <a:lnTo>
                  <a:pt x="23" y="74"/>
                </a:lnTo>
                <a:lnTo>
                  <a:pt x="29" y="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8" name="Freeform 245">
            <a:extLst>
              <a:ext uri="{FF2B5EF4-FFF2-40B4-BE49-F238E27FC236}">
                <a16:creationId xmlns:a16="http://schemas.microsoft.com/office/drawing/2014/main" id="{194710F1-8DC8-4CE9-8D6E-1B53B068F3B0}"/>
              </a:ext>
            </a:extLst>
          </p:cNvPr>
          <p:cNvSpPr>
            <a:spLocks/>
          </p:cNvSpPr>
          <p:nvPr/>
        </p:nvSpPr>
        <p:spPr bwMode="auto">
          <a:xfrm>
            <a:off x="8907463" y="5073650"/>
            <a:ext cx="87312" cy="117475"/>
          </a:xfrm>
          <a:custGeom>
            <a:avLst/>
            <a:gdLst>
              <a:gd name="T0" fmla="*/ 2147483646 w 55"/>
              <a:gd name="T1" fmla="*/ 2147483646 h 74"/>
              <a:gd name="T2" fmla="*/ 2147483646 w 55"/>
              <a:gd name="T3" fmla="*/ 2147483646 h 74"/>
              <a:gd name="T4" fmla="*/ 2147483646 w 55"/>
              <a:gd name="T5" fmla="*/ 2147483646 h 74"/>
              <a:gd name="T6" fmla="*/ 2147483646 w 55"/>
              <a:gd name="T7" fmla="*/ 2147483646 h 74"/>
              <a:gd name="T8" fmla="*/ 2147483646 w 55"/>
              <a:gd name="T9" fmla="*/ 2147483646 h 74"/>
              <a:gd name="T10" fmla="*/ 2147483646 w 55"/>
              <a:gd name="T11" fmla="*/ 2147483646 h 74"/>
              <a:gd name="T12" fmla="*/ 2147483646 w 55"/>
              <a:gd name="T13" fmla="*/ 2147483646 h 74"/>
              <a:gd name="T14" fmla="*/ 2147483646 w 55"/>
              <a:gd name="T15" fmla="*/ 2147483646 h 74"/>
              <a:gd name="T16" fmla="*/ 2147483646 w 55"/>
              <a:gd name="T17" fmla="*/ 2147483646 h 74"/>
              <a:gd name="T18" fmla="*/ 2147483646 w 55"/>
              <a:gd name="T19" fmla="*/ 2147483646 h 74"/>
              <a:gd name="T20" fmla="*/ 2147483646 w 55"/>
              <a:gd name="T21" fmla="*/ 2147483646 h 74"/>
              <a:gd name="T22" fmla="*/ 2147483646 w 55"/>
              <a:gd name="T23" fmla="*/ 2147483646 h 74"/>
              <a:gd name="T24" fmla="*/ 2147483646 w 55"/>
              <a:gd name="T25" fmla="*/ 2147483646 h 74"/>
              <a:gd name="T26" fmla="*/ 2147483646 w 55"/>
              <a:gd name="T27" fmla="*/ 2147483646 h 74"/>
              <a:gd name="T28" fmla="*/ 2147483646 w 55"/>
              <a:gd name="T29" fmla="*/ 2147483646 h 74"/>
              <a:gd name="T30" fmla="*/ 2147483646 w 55"/>
              <a:gd name="T31" fmla="*/ 0 h 74"/>
              <a:gd name="T32" fmla="*/ 2147483646 w 55"/>
              <a:gd name="T33" fmla="*/ 0 h 74"/>
              <a:gd name="T34" fmla="*/ 2147483646 w 55"/>
              <a:gd name="T35" fmla="*/ 0 h 74"/>
              <a:gd name="T36" fmla="*/ 2147483646 w 55"/>
              <a:gd name="T37" fmla="*/ 2147483646 h 74"/>
              <a:gd name="T38" fmla="*/ 2147483646 w 55"/>
              <a:gd name="T39" fmla="*/ 2147483646 h 74"/>
              <a:gd name="T40" fmla="*/ 2147483646 w 55"/>
              <a:gd name="T41" fmla="*/ 2147483646 h 74"/>
              <a:gd name="T42" fmla="*/ 2147483646 w 55"/>
              <a:gd name="T43" fmla="*/ 2147483646 h 74"/>
              <a:gd name="T44" fmla="*/ 2147483646 w 55"/>
              <a:gd name="T45" fmla="*/ 2147483646 h 74"/>
              <a:gd name="T46" fmla="*/ 2147483646 w 55"/>
              <a:gd name="T47" fmla="*/ 2147483646 h 74"/>
              <a:gd name="T48" fmla="*/ 0 w 55"/>
              <a:gd name="T49" fmla="*/ 2147483646 h 74"/>
              <a:gd name="T50" fmla="*/ 2147483646 w 55"/>
              <a:gd name="T51" fmla="*/ 2147483646 h 74"/>
              <a:gd name="T52" fmla="*/ 2147483646 w 55"/>
              <a:gd name="T53" fmla="*/ 2147483646 h 74"/>
              <a:gd name="T54" fmla="*/ 2147483646 w 55"/>
              <a:gd name="T55" fmla="*/ 2147483646 h 74"/>
              <a:gd name="T56" fmla="*/ 2147483646 w 55"/>
              <a:gd name="T57" fmla="*/ 2147483646 h 74"/>
              <a:gd name="T58" fmla="*/ 2147483646 w 55"/>
              <a:gd name="T59" fmla="*/ 2147483646 h 74"/>
              <a:gd name="T60" fmla="*/ 2147483646 w 55"/>
              <a:gd name="T61" fmla="*/ 2147483646 h 74"/>
              <a:gd name="T62" fmla="*/ 2147483646 w 55"/>
              <a:gd name="T63" fmla="*/ 2147483646 h 74"/>
              <a:gd name="T64" fmla="*/ 2147483646 w 55"/>
              <a:gd name="T65" fmla="*/ 2147483646 h 7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55"/>
              <a:gd name="T100" fmla="*/ 0 h 74"/>
              <a:gd name="T101" fmla="*/ 55 w 55"/>
              <a:gd name="T102" fmla="*/ 74 h 7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55" h="74">
                <a:moveTo>
                  <a:pt x="29" y="74"/>
                </a:moveTo>
                <a:lnTo>
                  <a:pt x="34" y="74"/>
                </a:lnTo>
                <a:lnTo>
                  <a:pt x="39" y="72"/>
                </a:lnTo>
                <a:lnTo>
                  <a:pt x="44" y="69"/>
                </a:lnTo>
                <a:lnTo>
                  <a:pt x="47" y="63"/>
                </a:lnTo>
                <a:lnTo>
                  <a:pt x="52" y="58"/>
                </a:lnTo>
                <a:lnTo>
                  <a:pt x="55" y="52"/>
                </a:lnTo>
                <a:lnTo>
                  <a:pt x="55" y="44"/>
                </a:lnTo>
                <a:lnTo>
                  <a:pt x="55" y="36"/>
                </a:lnTo>
                <a:lnTo>
                  <a:pt x="55" y="30"/>
                </a:lnTo>
                <a:lnTo>
                  <a:pt x="55" y="22"/>
                </a:lnTo>
                <a:lnTo>
                  <a:pt x="52" y="16"/>
                </a:lnTo>
                <a:lnTo>
                  <a:pt x="47" y="11"/>
                </a:lnTo>
                <a:lnTo>
                  <a:pt x="44" y="5"/>
                </a:lnTo>
                <a:lnTo>
                  <a:pt x="39" y="3"/>
                </a:lnTo>
                <a:lnTo>
                  <a:pt x="34" y="0"/>
                </a:lnTo>
                <a:lnTo>
                  <a:pt x="29" y="0"/>
                </a:lnTo>
                <a:lnTo>
                  <a:pt x="24" y="0"/>
                </a:lnTo>
                <a:lnTo>
                  <a:pt x="18" y="3"/>
                </a:lnTo>
                <a:lnTo>
                  <a:pt x="13" y="5"/>
                </a:lnTo>
                <a:lnTo>
                  <a:pt x="11" y="11"/>
                </a:lnTo>
                <a:lnTo>
                  <a:pt x="5" y="16"/>
                </a:lnTo>
                <a:lnTo>
                  <a:pt x="3" y="22"/>
                </a:lnTo>
                <a:lnTo>
                  <a:pt x="3" y="30"/>
                </a:lnTo>
                <a:lnTo>
                  <a:pt x="0" y="36"/>
                </a:lnTo>
                <a:lnTo>
                  <a:pt x="3" y="44"/>
                </a:lnTo>
                <a:lnTo>
                  <a:pt x="3" y="52"/>
                </a:lnTo>
                <a:lnTo>
                  <a:pt x="5" y="58"/>
                </a:lnTo>
                <a:lnTo>
                  <a:pt x="11" y="63"/>
                </a:lnTo>
                <a:lnTo>
                  <a:pt x="13" y="69"/>
                </a:lnTo>
                <a:lnTo>
                  <a:pt x="18" y="72"/>
                </a:lnTo>
                <a:lnTo>
                  <a:pt x="24" y="74"/>
                </a:lnTo>
                <a:lnTo>
                  <a:pt x="29" y="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9" name="Freeform 246">
            <a:extLst>
              <a:ext uri="{FF2B5EF4-FFF2-40B4-BE49-F238E27FC236}">
                <a16:creationId xmlns:a16="http://schemas.microsoft.com/office/drawing/2014/main" id="{B68DCE2B-07B8-4412-BC25-199078FDE366}"/>
              </a:ext>
            </a:extLst>
          </p:cNvPr>
          <p:cNvSpPr>
            <a:spLocks/>
          </p:cNvSpPr>
          <p:nvPr/>
        </p:nvSpPr>
        <p:spPr bwMode="auto">
          <a:xfrm>
            <a:off x="8353425" y="5148263"/>
            <a:ext cx="496888" cy="25400"/>
          </a:xfrm>
          <a:custGeom>
            <a:avLst/>
            <a:gdLst>
              <a:gd name="T0" fmla="*/ 2147483646 w 313"/>
              <a:gd name="T1" fmla="*/ 2147483646 h 16"/>
              <a:gd name="T2" fmla="*/ 2147483646 w 313"/>
              <a:gd name="T3" fmla="*/ 2147483646 h 16"/>
              <a:gd name="T4" fmla="*/ 2147483646 w 313"/>
              <a:gd name="T5" fmla="*/ 2147483646 h 16"/>
              <a:gd name="T6" fmla="*/ 2147483646 w 313"/>
              <a:gd name="T7" fmla="*/ 2147483646 h 16"/>
              <a:gd name="T8" fmla="*/ 2147483646 w 313"/>
              <a:gd name="T9" fmla="*/ 2147483646 h 16"/>
              <a:gd name="T10" fmla="*/ 2147483646 w 313"/>
              <a:gd name="T11" fmla="*/ 2147483646 h 16"/>
              <a:gd name="T12" fmla="*/ 2147483646 w 313"/>
              <a:gd name="T13" fmla="*/ 2147483646 h 16"/>
              <a:gd name="T14" fmla="*/ 2147483646 w 313"/>
              <a:gd name="T15" fmla="*/ 2147483646 h 16"/>
              <a:gd name="T16" fmla="*/ 2147483646 w 313"/>
              <a:gd name="T17" fmla="*/ 2147483646 h 16"/>
              <a:gd name="T18" fmla="*/ 2147483646 w 313"/>
              <a:gd name="T19" fmla="*/ 2147483646 h 16"/>
              <a:gd name="T20" fmla="*/ 2147483646 w 313"/>
              <a:gd name="T21" fmla="*/ 2147483646 h 16"/>
              <a:gd name="T22" fmla="*/ 2147483646 w 313"/>
              <a:gd name="T23" fmla="*/ 2147483646 h 16"/>
              <a:gd name="T24" fmla="*/ 2147483646 w 313"/>
              <a:gd name="T25" fmla="*/ 2147483646 h 16"/>
              <a:gd name="T26" fmla="*/ 2147483646 w 313"/>
              <a:gd name="T27" fmla="*/ 2147483646 h 16"/>
              <a:gd name="T28" fmla="*/ 2147483646 w 313"/>
              <a:gd name="T29" fmla="*/ 2147483646 h 16"/>
              <a:gd name="T30" fmla="*/ 2147483646 w 313"/>
              <a:gd name="T31" fmla="*/ 2147483646 h 16"/>
              <a:gd name="T32" fmla="*/ 0 w 313"/>
              <a:gd name="T33" fmla="*/ 0 h 16"/>
              <a:gd name="T34" fmla="*/ 2147483646 w 313"/>
              <a:gd name="T35" fmla="*/ 0 h 16"/>
              <a:gd name="T36" fmla="*/ 2147483646 w 313"/>
              <a:gd name="T37" fmla="*/ 0 h 16"/>
              <a:gd name="T38" fmla="*/ 2147483646 w 313"/>
              <a:gd name="T39" fmla="*/ 0 h 16"/>
              <a:gd name="T40" fmla="*/ 2147483646 w 313"/>
              <a:gd name="T41" fmla="*/ 0 h 16"/>
              <a:gd name="T42" fmla="*/ 2147483646 w 313"/>
              <a:gd name="T43" fmla="*/ 0 h 16"/>
              <a:gd name="T44" fmla="*/ 2147483646 w 313"/>
              <a:gd name="T45" fmla="*/ 0 h 16"/>
              <a:gd name="T46" fmla="*/ 2147483646 w 313"/>
              <a:gd name="T47" fmla="*/ 0 h 16"/>
              <a:gd name="T48" fmla="*/ 2147483646 w 313"/>
              <a:gd name="T49" fmla="*/ 0 h 16"/>
              <a:gd name="T50" fmla="*/ 2147483646 w 313"/>
              <a:gd name="T51" fmla="*/ 0 h 16"/>
              <a:gd name="T52" fmla="*/ 2147483646 w 313"/>
              <a:gd name="T53" fmla="*/ 0 h 16"/>
              <a:gd name="T54" fmla="*/ 2147483646 w 313"/>
              <a:gd name="T55" fmla="*/ 0 h 16"/>
              <a:gd name="T56" fmla="*/ 2147483646 w 313"/>
              <a:gd name="T57" fmla="*/ 0 h 16"/>
              <a:gd name="T58" fmla="*/ 2147483646 w 313"/>
              <a:gd name="T59" fmla="*/ 0 h 16"/>
              <a:gd name="T60" fmla="*/ 2147483646 w 313"/>
              <a:gd name="T61" fmla="*/ 0 h 16"/>
              <a:gd name="T62" fmla="*/ 2147483646 w 313"/>
              <a:gd name="T63" fmla="*/ 0 h 16"/>
              <a:gd name="T64" fmla="*/ 2147483646 w 313"/>
              <a:gd name="T65" fmla="*/ 0 h 1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13"/>
              <a:gd name="T100" fmla="*/ 0 h 16"/>
              <a:gd name="T101" fmla="*/ 313 w 313"/>
              <a:gd name="T102" fmla="*/ 16 h 1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13" h="16">
                <a:moveTo>
                  <a:pt x="313" y="16"/>
                </a:moveTo>
                <a:lnTo>
                  <a:pt x="313" y="16"/>
                </a:lnTo>
                <a:lnTo>
                  <a:pt x="310" y="16"/>
                </a:lnTo>
                <a:lnTo>
                  <a:pt x="307" y="16"/>
                </a:lnTo>
                <a:lnTo>
                  <a:pt x="302" y="16"/>
                </a:lnTo>
                <a:lnTo>
                  <a:pt x="294" y="16"/>
                </a:lnTo>
                <a:lnTo>
                  <a:pt x="287" y="16"/>
                </a:lnTo>
                <a:lnTo>
                  <a:pt x="279" y="16"/>
                </a:lnTo>
                <a:lnTo>
                  <a:pt x="268" y="16"/>
                </a:lnTo>
                <a:lnTo>
                  <a:pt x="255" y="16"/>
                </a:lnTo>
                <a:lnTo>
                  <a:pt x="245" y="16"/>
                </a:lnTo>
                <a:lnTo>
                  <a:pt x="232" y="16"/>
                </a:lnTo>
                <a:lnTo>
                  <a:pt x="219" y="16"/>
                </a:lnTo>
                <a:lnTo>
                  <a:pt x="203" y="16"/>
                </a:lnTo>
                <a:lnTo>
                  <a:pt x="190" y="16"/>
                </a:lnTo>
                <a:lnTo>
                  <a:pt x="175" y="16"/>
                </a:lnTo>
                <a:lnTo>
                  <a:pt x="159" y="16"/>
                </a:lnTo>
                <a:lnTo>
                  <a:pt x="146" y="16"/>
                </a:lnTo>
                <a:lnTo>
                  <a:pt x="130" y="16"/>
                </a:lnTo>
                <a:lnTo>
                  <a:pt x="117" y="16"/>
                </a:lnTo>
                <a:lnTo>
                  <a:pt x="102" y="16"/>
                </a:lnTo>
                <a:lnTo>
                  <a:pt x="89" y="16"/>
                </a:lnTo>
                <a:lnTo>
                  <a:pt x="76" y="16"/>
                </a:lnTo>
                <a:lnTo>
                  <a:pt x="63" y="16"/>
                </a:lnTo>
                <a:lnTo>
                  <a:pt x="52" y="16"/>
                </a:lnTo>
                <a:lnTo>
                  <a:pt x="39" y="16"/>
                </a:lnTo>
                <a:lnTo>
                  <a:pt x="31" y="16"/>
                </a:lnTo>
                <a:lnTo>
                  <a:pt x="21" y="16"/>
                </a:lnTo>
                <a:lnTo>
                  <a:pt x="16" y="16"/>
                </a:lnTo>
                <a:lnTo>
                  <a:pt x="8" y="16"/>
                </a:lnTo>
                <a:lnTo>
                  <a:pt x="5" y="16"/>
                </a:lnTo>
                <a:lnTo>
                  <a:pt x="3" y="16"/>
                </a:lnTo>
                <a:lnTo>
                  <a:pt x="0" y="16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lnTo>
                  <a:pt x="16" y="0"/>
                </a:lnTo>
                <a:lnTo>
                  <a:pt x="21" y="0"/>
                </a:lnTo>
                <a:lnTo>
                  <a:pt x="29" y="0"/>
                </a:lnTo>
                <a:lnTo>
                  <a:pt x="39" y="0"/>
                </a:lnTo>
                <a:lnTo>
                  <a:pt x="50" y="0"/>
                </a:lnTo>
                <a:lnTo>
                  <a:pt x="60" y="0"/>
                </a:lnTo>
                <a:lnTo>
                  <a:pt x="73" y="0"/>
                </a:lnTo>
                <a:lnTo>
                  <a:pt x="86" y="0"/>
                </a:lnTo>
                <a:lnTo>
                  <a:pt x="99" y="0"/>
                </a:lnTo>
                <a:lnTo>
                  <a:pt x="115" y="0"/>
                </a:lnTo>
                <a:lnTo>
                  <a:pt x="128" y="0"/>
                </a:lnTo>
                <a:lnTo>
                  <a:pt x="143" y="0"/>
                </a:lnTo>
                <a:lnTo>
                  <a:pt x="156" y="0"/>
                </a:lnTo>
                <a:lnTo>
                  <a:pt x="172" y="0"/>
                </a:lnTo>
                <a:lnTo>
                  <a:pt x="188" y="0"/>
                </a:lnTo>
                <a:lnTo>
                  <a:pt x="201" y="0"/>
                </a:lnTo>
                <a:lnTo>
                  <a:pt x="214" y="0"/>
                </a:lnTo>
                <a:lnTo>
                  <a:pt x="229" y="0"/>
                </a:lnTo>
                <a:lnTo>
                  <a:pt x="242" y="0"/>
                </a:lnTo>
                <a:lnTo>
                  <a:pt x="253" y="0"/>
                </a:lnTo>
                <a:lnTo>
                  <a:pt x="266" y="0"/>
                </a:lnTo>
                <a:lnTo>
                  <a:pt x="276" y="0"/>
                </a:lnTo>
                <a:lnTo>
                  <a:pt x="284" y="0"/>
                </a:lnTo>
                <a:lnTo>
                  <a:pt x="292" y="0"/>
                </a:lnTo>
                <a:lnTo>
                  <a:pt x="300" y="0"/>
                </a:lnTo>
                <a:lnTo>
                  <a:pt x="305" y="0"/>
                </a:lnTo>
                <a:lnTo>
                  <a:pt x="310" y="0"/>
                </a:lnTo>
                <a:lnTo>
                  <a:pt x="313" y="0"/>
                </a:lnTo>
                <a:lnTo>
                  <a:pt x="313" y="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20" name="Freeform 247">
            <a:extLst>
              <a:ext uri="{FF2B5EF4-FFF2-40B4-BE49-F238E27FC236}">
                <a16:creationId xmlns:a16="http://schemas.microsoft.com/office/drawing/2014/main" id="{40CC38B9-C8DA-47A6-9E70-4385A8FB0491}"/>
              </a:ext>
            </a:extLst>
          </p:cNvPr>
          <p:cNvSpPr>
            <a:spLocks/>
          </p:cNvSpPr>
          <p:nvPr/>
        </p:nvSpPr>
        <p:spPr bwMode="auto">
          <a:xfrm>
            <a:off x="8067675" y="4675188"/>
            <a:ext cx="1079500" cy="458787"/>
          </a:xfrm>
          <a:custGeom>
            <a:avLst/>
            <a:gdLst>
              <a:gd name="T0" fmla="*/ 2147483646 w 680"/>
              <a:gd name="T1" fmla="*/ 2147483646 h 289"/>
              <a:gd name="T2" fmla="*/ 2147483646 w 680"/>
              <a:gd name="T3" fmla="*/ 2147483646 h 289"/>
              <a:gd name="T4" fmla="*/ 2147483646 w 680"/>
              <a:gd name="T5" fmla="*/ 2147483646 h 289"/>
              <a:gd name="T6" fmla="*/ 2147483646 w 680"/>
              <a:gd name="T7" fmla="*/ 2147483646 h 289"/>
              <a:gd name="T8" fmla="*/ 2147483646 w 680"/>
              <a:gd name="T9" fmla="*/ 2147483646 h 289"/>
              <a:gd name="T10" fmla="*/ 2147483646 w 680"/>
              <a:gd name="T11" fmla="*/ 2147483646 h 289"/>
              <a:gd name="T12" fmla="*/ 2147483646 w 680"/>
              <a:gd name="T13" fmla="*/ 2147483646 h 289"/>
              <a:gd name="T14" fmla="*/ 2147483646 w 680"/>
              <a:gd name="T15" fmla="*/ 0 h 289"/>
              <a:gd name="T16" fmla="*/ 2147483646 w 680"/>
              <a:gd name="T17" fmla="*/ 0 h 289"/>
              <a:gd name="T18" fmla="*/ 2147483646 w 680"/>
              <a:gd name="T19" fmla="*/ 0 h 289"/>
              <a:gd name="T20" fmla="*/ 2147483646 w 680"/>
              <a:gd name="T21" fmla="*/ 0 h 289"/>
              <a:gd name="T22" fmla="*/ 2147483646 w 680"/>
              <a:gd name="T23" fmla="*/ 0 h 289"/>
              <a:gd name="T24" fmla="*/ 2147483646 w 680"/>
              <a:gd name="T25" fmla="*/ 0 h 289"/>
              <a:gd name="T26" fmla="*/ 2147483646 w 680"/>
              <a:gd name="T27" fmla="*/ 0 h 289"/>
              <a:gd name="T28" fmla="*/ 2147483646 w 680"/>
              <a:gd name="T29" fmla="*/ 2147483646 h 289"/>
              <a:gd name="T30" fmla="*/ 2147483646 w 680"/>
              <a:gd name="T31" fmla="*/ 2147483646 h 289"/>
              <a:gd name="T32" fmla="*/ 2147483646 w 680"/>
              <a:gd name="T33" fmla="*/ 2147483646 h 289"/>
              <a:gd name="T34" fmla="*/ 2147483646 w 680"/>
              <a:gd name="T35" fmla="*/ 2147483646 h 289"/>
              <a:gd name="T36" fmla="*/ 2147483646 w 680"/>
              <a:gd name="T37" fmla="*/ 2147483646 h 289"/>
              <a:gd name="T38" fmla="*/ 2147483646 w 680"/>
              <a:gd name="T39" fmla="*/ 2147483646 h 289"/>
              <a:gd name="T40" fmla="*/ 2147483646 w 680"/>
              <a:gd name="T41" fmla="*/ 2147483646 h 289"/>
              <a:gd name="T42" fmla="*/ 2147483646 w 680"/>
              <a:gd name="T43" fmla="*/ 2147483646 h 289"/>
              <a:gd name="T44" fmla="*/ 2147483646 w 680"/>
              <a:gd name="T45" fmla="*/ 2147483646 h 289"/>
              <a:gd name="T46" fmla="*/ 2147483646 w 680"/>
              <a:gd name="T47" fmla="*/ 2147483646 h 289"/>
              <a:gd name="T48" fmla="*/ 2147483646 w 680"/>
              <a:gd name="T49" fmla="*/ 2147483646 h 289"/>
              <a:gd name="T50" fmla="*/ 2147483646 w 680"/>
              <a:gd name="T51" fmla="*/ 2147483646 h 289"/>
              <a:gd name="T52" fmla="*/ 2147483646 w 680"/>
              <a:gd name="T53" fmla="*/ 2147483646 h 289"/>
              <a:gd name="T54" fmla="*/ 2147483646 w 680"/>
              <a:gd name="T55" fmla="*/ 2147483646 h 289"/>
              <a:gd name="T56" fmla="*/ 2147483646 w 680"/>
              <a:gd name="T57" fmla="*/ 2147483646 h 289"/>
              <a:gd name="T58" fmla="*/ 2147483646 w 680"/>
              <a:gd name="T59" fmla="*/ 2147483646 h 289"/>
              <a:gd name="T60" fmla="*/ 2147483646 w 680"/>
              <a:gd name="T61" fmla="*/ 2147483646 h 289"/>
              <a:gd name="T62" fmla="*/ 2147483646 w 680"/>
              <a:gd name="T63" fmla="*/ 2147483646 h 289"/>
              <a:gd name="T64" fmla="*/ 2147483646 w 680"/>
              <a:gd name="T65" fmla="*/ 2147483646 h 289"/>
              <a:gd name="T66" fmla="*/ 2147483646 w 680"/>
              <a:gd name="T67" fmla="*/ 2147483646 h 289"/>
              <a:gd name="T68" fmla="*/ 2147483646 w 680"/>
              <a:gd name="T69" fmla="*/ 2147483646 h 289"/>
              <a:gd name="T70" fmla="*/ 2147483646 w 680"/>
              <a:gd name="T71" fmla="*/ 2147483646 h 289"/>
              <a:gd name="T72" fmla="*/ 2147483646 w 680"/>
              <a:gd name="T73" fmla="*/ 2147483646 h 289"/>
              <a:gd name="T74" fmla="*/ 2147483646 w 680"/>
              <a:gd name="T75" fmla="*/ 2147483646 h 289"/>
              <a:gd name="T76" fmla="*/ 2147483646 w 680"/>
              <a:gd name="T77" fmla="*/ 2147483646 h 289"/>
              <a:gd name="T78" fmla="*/ 2147483646 w 680"/>
              <a:gd name="T79" fmla="*/ 2147483646 h 289"/>
              <a:gd name="T80" fmla="*/ 2147483646 w 680"/>
              <a:gd name="T81" fmla="*/ 2147483646 h 289"/>
              <a:gd name="T82" fmla="*/ 2147483646 w 680"/>
              <a:gd name="T83" fmla="*/ 2147483646 h 289"/>
              <a:gd name="T84" fmla="*/ 2147483646 w 680"/>
              <a:gd name="T85" fmla="*/ 2147483646 h 289"/>
              <a:gd name="T86" fmla="*/ 2147483646 w 680"/>
              <a:gd name="T87" fmla="*/ 2147483646 h 289"/>
              <a:gd name="T88" fmla="*/ 2147483646 w 680"/>
              <a:gd name="T89" fmla="*/ 2147483646 h 289"/>
              <a:gd name="T90" fmla="*/ 2147483646 w 680"/>
              <a:gd name="T91" fmla="*/ 2147483646 h 289"/>
              <a:gd name="T92" fmla="*/ 2147483646 w 680"/>
              <a:gd name="T93" fmla="*/ 2147483646 h 289"/>
              <a:gd name="T94" fmla="*/ 2147483646 w 680"/>
              <a:gd name="T95" fmla="*/ 2147483646 h 289"/>
              <a:gd name="T96" fmla="*/ 2147483646 w 680"/>
              <a:gd name="T97" fmla="*/ 2147483646 h 289"/>
              <a:gd name="T98" fmla="*/ 2147483646 w 680"/>
              <a:gd name="T99" fmla="*/ 2147483646 h 289"/>
              <a:gd name="T100" fmla="*/ 2147483646 w 680"/>
              <a:gd name="T101" fmla="*/ 2147483646 h 289"/>
              <a:gd name="T102" fmla="*/ 2147483646 w 680"/>
              <a:gd name="T103" fmla="*/ 2147483646 h 289"/>
              <a:gd name="T104" fmla="*/ 2147483646 w 680"/>
              <a:gd name="T105" fmla="*/ 2147483646 h 289"/>
              <a:gd name="T106" fmla="*/ 2147483646 w 680"/>
              <a:gd name="T107" fmla="*/ 2147483646 h 289"/>
              <a:gd name="T108" fmla="*/ 2147483646 w 680"/>
              <a:gd name="T109" fmla="*/ 2147483646 h 289"/>
              <a:gd name="T110" fmla="*/ 2147483646 w 680"/>
              <a:gd name="T111" fmla="*/ 2147483646 h 289"/>
              <a:gd name="T112" fmla="*/ 2147483646 w 680"/>
              <a:gd name="T113" fmla="*/ 2147483646 h 289"/>
              <a:gd name="T114" fmla="*/ 2147483646 w 680"/>
              <a:gd name="T115" fmla="*/ 2147483646 h 289"/>
              <a:gd name="T116" fmla="*/ 2147483646 w 680"/>
              <a:gd name="T117" fmla="*/ 2147483646 h 289"/>
              <a:gd name="T118" fmla="*/ 0 w 680"/>
              <a:gd name="T119" fmla="*/ 2147483646 h 289"/>
              <a:gd name="T120" fmla="*/ 0 w 680"/>
              <a:gd name="T121" fmla="*/ 2147483646 h 289"/>
              <a:gd name="T122" fmla="*/ 2147483646 w 680"/>
              <a:gd name="T123" fmla="*/ 2147483646 h 289"/>
              <a:gd name="T124" fmla="*/ 2147483646 w 680"/>
              <a:gd name="T125" fmla="*/ 2147483646 h 28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80"/>
              <a:gd name="T190" fmla="*/ 0 h 289"/>
              <a:gd name="T191" fmla="*/ 680 w 680"/>
              <a:gd name="T192" fmla="*/ 289 h 28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80" h="289">
                <a:moveTo>
                  <a:pt x="47" y="154"/>
                </a:moveTo>
                <a:lnTo>
                  <a:pt x="47" y="149"/>
                </a:lnTo>
                <a:lnTo>
                  <a:pt x="50" y="143"/>
                </a:lnTo>
                <a:lnTo>
                  <a:pt x="50" y="140"/>
                </a:lnTo>
                <a:lnTo>
                  <a:pt x="52" y="135"/>
                </a:lnTo>
                <a:lnTo>
                  <a:pt x="52" y="129"/>
                </a:lnTo>
                <a:lnTo>
                  <a:pt x="55" y="124"/>
                </a:lnTo>
                <a:lnTo>
                  <a:pt x="58" y="118"/>
                </a:lnTo>
                <a:lnTo>
                  <a:pt x="60" y="116"/>
                </a:lnTo>
                <a:lnTo>
                  <a:pt x="63" y="113"/>
                </a:lnTo>
                <a:lnTo>
                  <a:pt x="65" y="110"/>
                </a:lnTo>
                <a:lnTo>
                  <a:pt x="68" y="105"/>
                </a:lnTo>
                <a:lnTo>
                  <a:pt x="73" y="102"/>
                </a:lnTo>
                <a:lnTo>
                  <a:pt x="76" y="94"/>
                </a:lnTo>
                <a:lnTo>
                  <a:pt x="81" y="88"/>
                </a:lnTo>
                <a:lnTo>
                  <a:pt x="86" y="80"/>
                </a:lnTo>
                <a:lnTo>
                  <a:pt x="94" y="74"/>
                </a:lnTo>
                <a:lnTo>
                  <a:pt x="99" y="66"/>
                </a:lnTo>
                <a:lnTo>
                  <a:pt x="105" y="58"/>
                </a:lnTo>
                <a:lnTo>
                  <a:pt x="110" y="52"/>
                </a:lnTo>
                <a:lnTo>
                  <a:pt x="118" y="44"/>
                </a:lnTo>
                <a:lnTo>
                  <a:pt x="123" y="36"/>
                </a:lnTo>
                <a:lnTo>
                  <a:pt x="128" y="30"/>
                </a:lnTo>
                <a:lnTo>
                  <a:pt x="133" y="25"/>
                </a:lnTo>
                <a:lnTo>
                  <a:pt x="136" y="19"/>
                </a:lnTo>
                <a:lnTo>
                  <a:pt x="110" y="19"/>
                </a:lnTo>
                <a:lnTo>
                  <a:pt x="112" y="16"/>
                </a:lnTo>
                <a:lnTo>
                  <a:pt x="115" y="16"/>
                </a:lnTo>
                <a:lnTo>
                  <a:pt x="115" y="14"/>
                </a:lnTo>
                <a:lnTo>
                  <a:pt x="118" y="11"/>
                </a:lnTo>
                <a:lnTo>
                  <a:pt x="118" y="8"/>
                </a:lnTo>
                <a:lnTo>
                  <a:pt x="120" y="5"/>
                </a:lnTo>
                <a:lnTo>
                  <a:pt x="123" y="5"/>
                </a:lnTo>
                <a:lnTo>
                  <a:pt x="128" y="3"/>
                </a:lnTo>
                <a:lnTo>
                  <a:pt x="131" y="3"/>
                </a:lnTo>
                <a:lnTo>
                  <a:pt x="133" y="0"/>
                </a:lnTo>
                <a:lnTo>
                  <a:pt x="138" y="0"/>
                </a:lnTo>
                <a:lnTo>
                  <a:pt x="144" y="0"/>
                </a:lnTo>
                <a:lnTo>
                  <a:pt x="146" y="0"/>
                </a:lnTo>
                <a:lnTo>
                  <a:pt x="151" y="0"/>
                </a:lnTo>
                <a:lnTo>
                  <a:pt x="157" y="0"/>
                </a:lnTo>
                <a:lnTo>
                  <a:pt x="164" y="0"/>
                </a:lnTo>
                <a:lnTo>
                  <a:pt x="170" y="0"/>
                </a:lnTo>
                <a:lnTo>
                  <a:pt x="177" y="0"/>
                </a:lnTo>
                <a:lnTo>
                  <a:pt x="188" y="0"/>
                </a:lnTo>
                <a:lnTo>
                  <a:pt x="196" y="0"/>
                </a:lnTo>
                <a:lnTo>
                  <a:pt x="206" y="0"/>
                </a:lnTo>
                <a:lnTo>
                  <a:pt x="217" y="0"/>
                </a:lnTo>
                <a:lnTo>
                  <a:pt x="227" y="0"/>
                </a:lnTo>
                <a:lnTo>
                  <a:pt x="237" y="0"/>
                </a:lnTo>
                <a:lnTo>
                  <a:pt x="248" y="0"/>
                </a:lnTo>
                <a:lnTo>
                  <a:pt x="258" y="0"/>
                </a:lnTo>
                <a:lnTo>
                  <a:pt x="269" y="0"/>
                </a:lnTo>
                <a:lnTo>
                  <a:pt x="279" y="0"/>
                </a:lnTo>
                <a:lnTo>
                  <a:pt x="289" y="0"/>
                </a:lnTo>
                <a:lnTo>
                  <a:pt x="300" y="0"/>
                </a:lnTo>
                <a:lnTo>
                  <a:pt x="310" y="0"/>
                </a:lnTo>
                <a:lnTo>
                  <a:pt x="321" y="0"/>
                </a:lnTo>
                <a:lnTo>
                  <a:pt x="329" y="0"/>
                </a:lnTo>
                <a:lnTo>
                  <a:pt x="336" y="0"/>
                </a:lnTo>
                <a:lnTo>
                  <a:pt x="344" y="0"/>
                </a:lnTo>
                <a:lnTo>
                  <a:pt x="352" y="0"/>
                </a:lnTo>
                <a:lnTo>
                  <a:pt x="360" y="0"/>
                </a:lnTo>
                <a:lnTo>
                  <a:pt x="365" y="0"/>
                </a:lnTo>
                <a:lnTo>
                  <a:pt x="368" y="0"/>
                </a:lnTo>
                <a:lnTo>
                  <a:pt x="373" y="0"/>
                </a:lnTo>
                <a:lnTo>
                  <a:pt x="375" y="0"/>
                </a:lnTo>
                <a:lnTo>
                  <a:pt x="378" y="0"/>
                </a:lnTo>
                <a:lnTo>
                  <a:pt x="383" y="3"/>
                </a:lnTo>
                <a:lnTo>
                  <a:pt x="386" y="5"/>
                </a:lnTo>
                <a:lnTo>
                  <a:pt x="391" y="8"/>
                </a:lnTo>
                <a:lnTo>
                  <a:pt x="394" y="14"/>
                </a:lnTo>
                <a:lnTo>
                  <a:pt x="399" y="16"/>
                </a:lnTo>
                <a:lnTo>
                  <a:pt x="401" y="22"/>
                </a:lnTo>
                <a:lnTo>
                  <a:pt x="404" y="25"/>
                </a:lnTo>
                <a:lnTo>
                  <a:pt x="401" y="25"/>
                </a:lnTo>
                <a:lnTo>
                  <a:pt x="399" y="25"/>
                </a:lnTo>
                <a:lnTo>
                  <a:pt x="396" y="25"/>
                </a:lnTo>
                <a:lnTo>
                  <a:pt x="394" y="25"/>
                </a:lnTo>
                <a:lnTo>
                  <a:pt x="391" y="25"/>
                </a:lnTo>
                <a:lnTo>
                  <a:pt x="386" y="25"/>
                </a:lnTo>
                <a:lnTo>
                  <a:pt x="381" y="25"/>
                </a:lnTo>
                <a:lnTo>
                  <a:pt x="375" y="25"/>
                </a:lnTo>
                <a:lnTo>
                  <a:pt x="451" y="116"/>
                </a:lnTo>
                <a:lnTo>
                  <a:pt x="438" y="121"/>
                </a:lnTo>
                <a:lnTo>
                  <a:pt x="378" y="44"/>
                </a:lnTo>
                <a:lnTo>
                  <a:pt x="388" y="121"/>
                </a:lnTo>
                <a:lnTo>
                  <a:pt x="386" y="121"/>
                </a:lnTo>
                <a:lnTo>
                  <a:pt x="383" y="121"/>
                </a:lnTo>
                <a:lnTo>
                  <a:pt x="381" y="121"/>
                </a:lnTo>
                <a:lnTo>
                  <a:pt x="378" y="121"/>
                </a:lnTo>
                <a:lnTo>
                  <a:pt x="375" y="121"/>
                </a:lnTo>
                <a:lnTo>
                  <a:pt x="373" y="121"/>
                </a:lnTo>
                <a:lnTo>
                  <a:pt x="360" y="25"/>
                </a:lnTo>
                <a:lnTo>
                  <a:pt x="355" y="25"/>
                </a:lnTo>
                <a:lnTo>
                  <a:pt x="349" y="25"/>
                </a:lnTo>
                <a:lnTo>
                  <a:pt x="344" y="25"/>
                </a:lnTo>
                <a:lnTo>
                  <a:pt x="339" y="25"/>
                </a:lnTo>
                <a:lnTo>
                  <a:pt x="331" y="25"/>
                </a:lnTo>
                <a:lnTo>
                  <a:pt x="326" y="25"/>
                </a:lnTo>
                <a:lnTo>
                  <a:pt x="321" y="25"/>
                </a:lnTo>
                <a:lnTo>
                  <a:pt x="313" y="25"/>
                </a:lnTo>
                <a:lnTo>
                  <a:pt x="308" y="25"/>
                </a:lnTo>
                <a:lnTo>
                  <a:pt x="300" y="25"/>
                </a:lnTo>
                <a:lnTo>
                  <a:pt x="295" y="25"/>
                </a:lnTo>
                <a:lnTo>
                  <a:pt x="287" y="25"/>
                </a:lnTo>
                <a:lnTo>
                  <a:pt x="282" y="25"/>
                </a:lnTo>
                <a:lnTo>
                  <a:pt x="274" y="25"/>
                </a:lnTo>
                <a:lnTo>
                  <a:pt x="266" y="25"/>
                </a:lnTo>
                <a:lnTo>
                  <a:pt x="261" y="25"/>
                </a:lnTo>
                <a:lnTo>
                  <a:pt x="266" y="121"/>
                </a:lnTo>
                <a:lnTo>
                  <a:pt x="263" y="121"/>
                </a:lnTo>
                <a:lnTo>
                  <a:pt x="261" y="121"/>
                </a:lnTo>
                <a:lnTo>
                  <a:pt x="258" y="121"/>
                </a:lnTo>
                <a:lnTo>
                  <a:pt x="256" y="121"/>
                </a:lnTo>
                <a:lnTo>
                  <a:pt x="253" y="121"/>
                </a:lnTo>
                <a:lnTo>
                  <a:pt x="250" y="121"/>
                </a:lnTo>
                <a:lnTo>
                  <a:pt x="245" y="25"/>
                </a:lnTo>
                <a:lnTo>
                  <a:pt x="235" y="25"/>
                </a:lnTo>
                <a:lnTo>
                  <a:pt x="227" y="25"/>
                </a:lnTo>
                <a:lnTo>
                  <a:pt x="219" y="25"/>
                </a:lnTo>
                <a:lnTo>
                  <a:pt x="211" y="25"/>
                </a:lnTo>
                <a:lnTo>
                  <a:pt x="204" y="25"/>
                </a:lnTo>
                <a:lnTo>
                  <a:pt x="196" y="25"/>
                </a:lnTo>
                <a:lnTo>
                  <a:pt x="191" y="25"/>
                </a:lnTo>
                <a:lnTo>
                  <a:pt x="183" y="25"/>
                </a:lnTo>
                <a:lnTo>
                  <a:pt x="177" y="25"/>
                </a:lnTo>
                <a:lnTo>
                  <a:pt x="172" y="25"/>
                </a:lnTo>
                <a:lnTo>
                  <a:pt x="170" y="25"/>
                </a:lnTo>
                <a:lnTo>
                  <a:pt x="164" y="25"/>
                </a:lnTo>
                <a:lnTo>
                  <a:pt x="162" y="25"/>
                </a:lnTo>
                <a:lnTo>
                  <a:pt x="159" y="25"/>
                </a:lnTo>
                <a:lnTo>
                  <a:pt x="99" y="121"/>
                </a:lnTo>
                <a:lnTo>
                  <a:pt x="438" y="121"/>
                </a:lnTo>
                <a:lnTo>
                  <a:pt x="485" y="105"/>
                </a:lnTo>
                <a:lnTo>
                  <a:pt x="490" y="107"/>
                </a:lnTo>
                <a:lnTo>
                  <a:pt x="498" y="110"/>
                </a:lnTo>
                <a:lnTo>
                  <a:pt x="508" y="113"/>
                </a:lnTo>
                <a:lnTo>
                  <a:pt x="521" y="116"/>
                </a:lnTo>
                <a:lnTo>
                  <a:pt x="534" y="121"/>
                </a:lnTo>
                <a:lnTo>
                  <a:pt x="550" y="127"/>
                </a:lnTo>
                <a:lnTo>
                  <a:pt x="563" y="132"/>
                </a:lnTo>
                <a:lnTo>
                  <a:pt x="579" y="135"/>
                </a:lnTo>
                <a:lnTo>
                  <a:pt x="594" y="143"/>
                </a:lnTo>
                <a:lnTo>
                  <a:pt x="610" y="149"/>
                </a:lnTo>
                <a:lnTo>
                  <a:pt x="623" y="154"/>
                </a:lnTo>
                <a:lnTo>
                  <a:pt x="636" y="160"/>
                </a:lnTo>
                <a:lnTo>
                  <a:pt x="646" y="165"/>
                </a:lnTo>
                <a:lnTo>
                  <a:pt x="657" y="168"/>
                </a:lnTo>
                <a:lnTo>
                  <a:pt x="662" y="174"/>
                </a:lnTo>
                <a:lnTo>
                  <a:pt x="667" y="179"/>
                </a:lnTo>
                <a:lnTo>
                  <a:pt x="667" y="185"/>
                </a:lnTo>
                <a:lnTo>
                  <a:pt x="667" y="193"/>
                </a:lnTo>
                <a:lnTo>
                  <a:pt x="667" y="201"/>
                </a:lnTo>
                <a:lnTo>
                  <a:pt x="667" y="204"/>
                </a:lnTo>
                <a:lnTo>
                  <a:pt x="670" y="207"/>
                </a:lnTo>
                <a:lnTo>
                  <a:pt x="672" y="207"/>
                </a:lnTo>
                <a:lnTo>
                  <a:pt x="675" y="207"/>
                </a:lnTo>
                <a:lnTo>
                  <a:pt x="678" y="209"/>
                </a:lnTo>
                <a:lnTo>
                  <a:pt x="678" y="212"/>
                </a:lnTo>
                <a:lnTo>
                  <a:pt x="680" y="218"/>
                </a:lnTo>
                <a:lnTo>
                  <a:pt x="680" y="223"/>
                </a:lnTo>
                <a:lnTo>
                  <a:pt x="680" y="234"/>
                </a:lnTo>
                <a:lnTo>
                  <a:pt x="680" y="240"/>
                </a:lnTo>
                <a:lnTo>
                  <a:pt x="680" y="245"/>
                </a:lnTo>
                <a:lnTo>
                  <a:pt x="680" y="248"/>
                </a:lnTo>
                <a:lnTo>
                  <a:pt x="680" y="251"/>
                </a:lnTo>
                <a:lnTo>
                  <a:pt x="678" y="254"/>
                </a:lnTo>
                <a:lnTo>
                  <a:pt x="678" y="256"/>
                </a:lnTo>
                <a:lnTo>
                  <a:pt x="675" y="259"/>
                </a:lnTo>
                <a:lnTo>
                  <a:pt x="675" y="262"/>
                </a:lnTo>
                <a:lnTo>
                  <a:pt x="672" y="262"/>
                </a:lnTo>
                <a:lnTo>
                  <a:pt x="670" y="262"/>
                </a:lnTo>
                <a:lnTo>
                  <a:pt x="667" y="273"/>
                </a:lnTo>
                <a:lnTo>
                  <a:pt x="620" y="287"/>
                </a:lnTo>
                <a:lnTo>
                  <a:pt x="620" y="278"/>
                </a:lnTo>
                <a:lnTo>
                  <a:pt x="620" y="270"/>
                </a:lnTo>
                <a:lnTo>
                  <a:pt x="618" y="262"/>
                </a:lnTo>
                <a:lnTo>
                  <a:pt x="615" y="254"/>
                </a:lnTo>
                <a:lnTo>
                  <a:pt x="612" y="248"/>
                </a:lnTo>
                <a:lnTo>
                  <a:pt x="610" y="240"/>
                </a:lnTo>
                <a:lnTo>
                  <a:pt x="607" y="234"/>
                </a:lnTo>
                <a:lnTo>
                  <a:pt x="602" y="226"/>
                </a:lnTo>
                <a:lnTo>
                  <a:pt x="597" y="220"/>
                </a:lnTo>
                <a:lnTo>
                  <a:pt x="594" y="218"/>
                </a:lnTo>
                <a:lnTo>
                  <a:pt x="589" y="212"/>
                </a:lnTo>
                <a:lnTo>
                  <a:pt x="581" y="209"/>
                </a:lnTo>
                <a:lnTo>
                  <a:pt x="576" y="204"/>
                </a:lnTo>
                <a:lnTo>
                  <a:pt x="571" y="204"/>
                </a:lnTo>
                <a:lnTo>
                  <a:pt x="563" y="201"/>
                </a:lnTo>
                <a:lnTo>
                  <a:pt x="558" y="201"/>
                </a:lnTo>
                <a:lnTo>
                  <a:pt x="550" y="201"/>
                </a:lnTo>
                <a:lnTo>
                  <a:pt x="545" y="204"/>
                </a:lnTo>
                <a:lnTo>
                  <a:pt x="540" y="204"/>
                </a:lnTo>
                <a:lnTo>
                  <a:pt x="532" y="209"/>
                </a:lnTo>
                <a:lnTo>
                  <a:pt x="526" y="212"/>
                </a:lnTo>
                <a:lnTo>
                  <a:pt x="521" y="218"/>
                </a:lnTo>
                <a:lnTo>
                  <a:pt x="516" y="220"/>
                </a:lnTo>
                <a:lnTo>
                  <a:pt x="513" y="226"/>
                </a:lnTo>
                <a:lnTo>
                  <a:pt x="508" y="234"/>
                </a:lnTo>
                <a:lnTo>
                  <a:pt x="506" y="240"/>
                </a:lnTo>
                <a:lnTo>
                  <a:pt x="500" y="248"/>
                </a:lnTo>
                <a:lnTo>
                  <a:pt x="500" y="254"/>
                </a:lnTo>
                <a:lnTo>
                  <a:pt x="498" y="262"/>
                </a:lnTo>
                <a:lnTo>
                  <a:pt x="495" y="270"/>
                </a:lnTo>
                <a:lnTo>
                  <a:pt x="495" y="278"/>
                </a:lnTo>
                <a:lnTo>
                  <a:pt x="495" y="287"/>
                </a:lnTo>
                <a:lnTo>
                  <a:pt x="493" y="287"/>
                </a:lnTo>
                <a:lnTo>
                  <a:pt x="490" y="287"/>
                </a:lnTo>
                <a:lnTo>
                  <a:pt x="485" y="287"/>
                </a:lnTo>
                <a:lnTo>
                  <a:pt x="480" y="287"/>
                </a:lnTo>
                <a:lnTo>
                  <a:pt x="472" y="287"/>
                </a:lnTo>
                <a:lnTo>
                  <a:pt x="464" y="287"/>
                </a:lnTo>
                <a:lnTo>
                  <a:pt x="456" y="287"/>
                </a:lnTo>
                <a:lnTo>
                  <a:pt x="446" y="287"/>
                </a:lnTo>
                <a:lnTo>
                  <a:pt x="433" y="287"/>
                </a:lnTo>
                <a:lnTo>
                  <a:pt x="422" y="287"/>
                </a:lnTo>
                <a:lnTo>
                  <a:pt x="409" y="287"/>
                </a:lnTo>
                <a:lnTo>
                  <a:pt x="394" y="287"/>
                </a:lnTo>
                <a:lnTo>
                  <a:pt x="381" y="287"/>
                </a:lnTo>
                <a:lnTo>
                  <a:pt x="368" y="287"/>
                </a:lnTo>
                <a:lnTo>
                  <a:pt x="352" y="287"/>
                </a:lnTo>
                <a:lnTo>
                  <a:pt x="336" y="287"/>
                </a:lnTo>
                <a:lnTo>
                  <a:pt x="323" y="287"/>
                </a:lnTo>
                <a:lnTo>
                  <a:pt x="308" y="287"/>
                </a:lnTo>
                <a:lnTo>
                  <a:pt x="295" y="287"/>
                </a:lnTo>
                <a:lnTo>
                  <a:pt x="279" y="287"/>
                </a:lnTo>
                <a:lnTo>
                  <a:pt x="266" y="287"/>
                </a:lnTo>
                <a:lnTo>
                  <a:pt x="253" y="287"/>
                </a:lnTo>
                <a:lnTo>
                  <a:pt x="240" y="287"/>
                </a:lnTo>
                <a:lnTo>
                  <a:pt x="230" y="287"/>
                </a:lnTo>
                <a:lnTo>
                  <a:pt x="219" y="287"/>
                </a:lnTo>
                <a:lnTo>
                  <a:pt x="209" y="287"/>
                </a:lnTo>
                <a:lnTo>
                  <a:pt x="201" y="287"/>
                </a:lnTo>
                <a:lnTo>
                  <a:pt x="196" y="287"/>
                </a:lnTo>
                <a:lnTo>
                  <a:pt x="188" y="287"/>
                </a:lnTo>
                <a:lnTo>
                  <a:pt x="185" y="287"/>
                </a:lnTo>
                <a:lnTo>
                  <a:pt x="183" y="287"/>
                </a:lnTo>
                <a:lnTo>
                  <a:pt x="180" y="287"/>
                </a:lnTo>
                <a:lnTo>
                  <a:pt x="180" y="278"/>
                </a:lnTo>
                <a:lnTo>
                  <a:pt x="180" y="270"/>
                </a:lnTo>
                <a:lnTo>
                  <a:pt x="177" y="262"/>
                </a:lnTo>
                <a:lnTo>
                  <a:pt x="175" y="254"/>
                </a:lnTo>
                <a:lnTo>
                  <a:pt x="172" y="248"/>
                </a:lnTo>
                <a:lnTo>
                  <a:pt x="170" y="240"/>
                </a:lnTo>
                <a:lnTo>
                  <a:pt x="167" y="234"/>
                </a:lnTo>
                <a:lnTo>
                  <a:pt x="162" y="226"/>
                </a:lnTo>
                <a:lnTo>
                  <a:pt x="157" y="220"/>
                </a:lnTo>
                <a:lnTo>
                  <a:pt x="154" y="218"/>
                </a:lnTo>
                <a:lnTo>
                  <a:pt x="149" y="212"/>
                </a:lnTo>
                <a:lnTo>
                  <a:pt x="144" y="209"/>
                </a:lnTo>
                <a:lnTo>
                  <a:pt x="136" y="204"/>
                </a:lnTo>
                <a:lnTo>
                  <a:pt x="131" y="204"/>
                </a:lnTo>
                <a:lnTo>
                  <a:pt x="123" y="201"/>
                </a:lnTo>
                <a:lnTo>
                  <a:pt x="118" y="201"/>
                </a:lnTo>
                <a:lnTo>
                  <a:pt x="110" y="201"/>
                </a:lnTo>
                <a:lnTo>
                  <a:pt x="105" y="204"/>
                </a:lnTo>
                <a:lnTo>
                  <a:pt x="99" y="204"/>
                </a:lnTo>
                <a:lnTo>
                  <a:pt x="92" y="209"/>
                </a:lnTo>
                <a:lnTo>
                  <a:pt x="86" y="212"/>
                </a:lnTo>
                <a:lnTo>
                  <a:pt x="81" y="218"/>
                </a:lnTo>
                <a:lnTo>
                  <a:pt x="76" y="220"/>
                </a:lnTo>
                <a:lnTo>
                  <a:pt x="73" y="226"/>
                </a:lnTo>
                <a:lnTo>
                  <a:pt x="68" y="234"/>
                </a:lnTo>
                <a:lnTo>
                  <a:pt x="65" y="240"/>
                </a:lnTo>
                <a:lnTo>
                  <a:pt x="63" y="248"/>
                </a:lnTo>
                <a:lnTo>
                  <a:pt x="60" y="254"/>
                </a:lnTo>
                <a:lnTo>
                  <a:pt x="58" y="262"/>
                </a:lnTo>
                <a:lnTo>
                  <a:pt x="55" y="270"/>
                </a:lnTo>
                <a:lnTo>
                  <a:pt x="55" y="278"/>
                </a:lnTo>
                <a:lnTo>
                  <a:pt x="55" y="287"/>
                </a:lnTo>
                <a:lnTo>
                  <a:pt x="50" y="289"/>
                </a:lnTo>
                <a:lnTo>
                  <a:pt x="45" y="289"/>
                </a:lnTo>
                <a:lnTo>
                  <a:pt x="37" y="289"/>
                </a:lnTo>
                <a:lnTo>
                  <a:pt x="32" y="289"/>
                </a:lnTo>
                <a:lnTo>
                  <a:pt x="26" y="289"/>
                </a:lnTo>
                <a:lnTo>
                  <a:pt x="21" y="287"/>
                </a:lnTo>
                <a:lnTo>
                  <a:pt x="16" y="287"/>
                </a:lnTo>
                <a:lnTo>
                  <a:pt x="13" y="287"/>
                </a:lnTo>
                <a:lnTo>
                  <a:pt x="11" y="287"/>
                </a:lnTo>
                <a:lnTo>
                  <a:pt x="8" y="287"/>
                </a:lnTo>
                <a:lnTo>
                  <a:pt x="6" y="287"/>
                </a:lnTo>
                <a:lnTo>
                  <a:pt x="3" y="284"/>
                </a:lnTo>
                <a:lnTo>
                  <a:pt x="3" y="281"/>
                </a:lnTo>
                <a:lnTo>
                  <a:pt x="0" y="278"/>
                </a:lnTo>
                <a:lnTo>
                  <a:pt x="0" y="276"/>
                </a:lnTo>
                <a:lnTo>
                  <a:pt x="0" y="270"/>
                </a:lnTo>
                <a:lnTo>
                  <a:pt x="0" y="259"/>
                </a:lnTo>
                <a:lnTo>
                  <a:pt x="0" y="248"/>
                </a:lnTo>
                <a:lnTo>
                  <a:pt x="0" y="237"/>
                </a:lnTo>
                <a:lnTo>
                  <a:pt x="0" y="229"/>
                </a:lnTo>
                <a:lnTo>
                  <a:pt x="0" y="226"/>
                </a:lnTo>
                <a:lnTo>
                  <a:pt x="0" y="220"/>
                </a:lnTo>
                <a:lnTo>
                  <a:pt x="0" y="218"/>
                </a:lnTo>
                <a:lnTo>
                  <a:pt x="3" y="215"/>
                </a:lnTo>
                <a:lnTo>
                  <a:pt x="6" y="212"/>
                </a:lnTo>
                <a:lnTo>
                  <a:pt x="8" y="209"/>
                </a:lnTo>
                <a:lnTo>
                  <a:pt x="11" y="209"/>
                </a:lnTo>
                <a:lnTo>
                  <a:pt x="13" y="209"/>
                </a:lnTo>
                <a:lnTo>
                  <a:pt x="13" y="198"/>
                </a:lnTo>
                <a:lnTo>
                  <a:pt x="13" y="182"/>
                </a:lnTo>
                <a:lnTo>
                  <a:pt x="13" y="165"/>
                </a:lnTo>
                <a:lnTo>
                  <a:pt x="13" y="157"/>
                </a:lnTo>
                <a:lnTo>
                  <a:pt x="4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21" name="Freeform 248">
            <a:extLst>
              <a:ext uri="{FF2B5EF4-FFF2-40B4-BE49-F238E27FC236}">
                <a16:creationId xmlns:a16="http://schemas.microsoft.com/office/drawing/2014/main" id="{F5275F92-6041-4444-AD0A-DDF814EA5184}"/>
              </a:ext>
            </a:extLst>
          </p:cNvPr>
          <p:cNvSpPr>
            <a:spLocks/>
          </p:cNvSpPr>
          <p:nvPr/>
        </p:nvSpPr>
        <p:spPr bwMode="auto">
          <a:xfrm>
            <a:off x="8693150" y="4714875"/>
            <a:ext cx="144463" cy="130175"/>
          </a:xfrm>
          <a:custGeom>
            <a:avLst/>
            <a:gdLst>
              <a:gd name="T0" fmla="*/ 2147483646 w 91"/>
              <a:gd name="T1" fmla="*/ 0 h 82"/>
              <a:gd name="T2" fmla="*/ 0 w 91"/>
              <a:gd name="T3" fmla="*/ 0 h 82"/>
              <a:gd name="T4" fmla="*/ 2147483646 w 91"/>
              <a:gd name="T5" fmla="*/ 2147483646 h 82"/>
              <a:gd name="T6" fmla="*/ 2147483646 w 91"/>
              <a:gd name="T7" fmla="*/ 2147483646 h 82"/>
              <a:gd name="T8" fmla="*/ 2147483646 w 91"/>
              <a:gd name="T9" fmla="*/ 0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82"/>
              <a:gd name="T17" fmla="*/ 91 w 91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82">
                <a:moveTo>
                  <a:pt x="10" y="0"/>
                </a:moveTo>
                <a:lnTo>
                  <a:pt x="0" y="0"/>
                </a:lnTo>
                <a:lnTo>
                  <a:pt x="83" y="82"/>
                </a:lnTo>
                <a:lnTo>
                  <a:pt x="91" y="80"/>
                </a:lnTo>
                <a:lnTo>
                  <a:pt x="1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22" name="Freeform 249">
            <a:extLst>
              <a:ext uri="{FF2B5EF4-FFF2-40B4-BE49-F238E27FC236}">
                <a16:creationId xmlns:a16="http://schemas.microsoft.com/office/drawing/2014/main" id="{BF68AC3E-7A90-48BB-BE50-D43011D6AB85}"/>
              </a:ext>
            </a:extLst>
          </p:cNvPr>
          <p:cNvSpPr>
            <a:spLocks/>
          </p:cNvSpPr>
          <p:nvPr/>
        </p:nvSpPr>
        <p:spPr bwMode="auto">
          <a:xfrm>
            <a:off x="8093075" y="4718050"/>
            <a:ext cx="169863" cy="188913"/>
          </a:xfrm>
          <a:custGeom>
            <a:avLst/>
            <a:gdLst>
              <a:gd name="T0" fmla="*/ 2147483646 w 107"/>
              <a:gd name="T1" fmla="*/ 0 h 119"/>
              <a:gd name="T2" fmla="*/ 2147483646 w 107"/>
              <a:gd name="T3" fmla="*/ 0 h 119"/>
              <a:gd name="T4" fmla="*/ 2147483646 w 107"/>
              <a:gd name="T5" fmla="*/ 2147483646 h 119"/>
              <a:gd name="T6" fmla="*/ 2147483646 w 107"/>
              <a:gd name="T7" fmla="*/ 2147483646 h 119"/>
              <a:gd name="T8" fmla="*/ 2147483646 w 107"/>
              <a:gd name="T9" fmla="*/ 2147483646 h 119"/>
              <a:gd name="T10" fmla="*/ 2147483646 w 107"/>
              <a:gd name="T11" fmla="*/ 2147483646 h 119"/>
              <a:gd name="T12" fmla="*/ 2147483646 w 107"/>
              <a:gd name="T13" fmla="*/ 2147483646 h 119"/>
              <a:gd name="T14" fmla="*/ 2147483646 w 107"/>
              <a:gd name="T15" fmla="*/ 2147483646 h 119"/>
              <a:gd name="T16" fmla="*/ 2147483646 w 107"/>
              <a:gd name="T17" fmla="*/ 2147483646 h 119"/>
              <a:gd name="T18" fmla="*/ 2147483646 w 107"/>
              <a:gd name="T19" fmla="*/ 2147483646 h 119"/>
              <a:gd name="T20" fmla="*/ 2147483646 w 107"/>
              <a:gd name="T21" fmla="*/ 2147483646 h 119"/>
              <a:gd name="T22" fmla="*/ 2147483646 w 107"/>
              <a:gd name="T23" fmla="*/ 2147483646 h 119"/>
              <a:gd name="T24" fmla="*/ 2147483646 w 107"/>
              <a:gd name="T25" fmla="*/ 2147483646 h 119"/>
              <a:gd name="T26" fmla="*/ 2147483646 w 107"/>
              <a:gd name="T27" fmla="*/ 2147483646 h 119"/>
              <a:gd name="T28" fmla="*/ 2147483646 w 107"/>
              <a:gd name="T29" fmla="*/ 2147483646 h 119"/>
              <a:gd name="T30" fmla="*/ 2147483646 w 107"/>
              <a:gd name="T31" fmla="*/ 2147483646 h 119"/>
              <a:gd name="T32" fmla="*/ 2147483646 w 107"/>
              <a:gd name="T33" fmla="*/ 2147483646 h 119"/>
              <a:gd name="T34" fmla="*/ 2147483646 w 107"/>
              <a:gd name="T35" fmla="*/ 2147483646 h 119"/>
              <a:gd name="T36" fmla="*/ 2147483646 w 107"/>
              <a:gd name="T37" fmla="*/ 2147483646 h 119"/>
              <a:gd name="T38" fmla="*/ 2147483646 w 107"/>
              <a:gd name="T39" fmla="*/ 2147483646 h 119"/>
              <a:gd name="T40" fmla="*/ 2147483646 w 107"/>
              <a:gd name="T41" fmla="*/ 2147483646 h 119"/>
              <a:gd name="T42" fmla="*/ 2147483646 w 107"/>
              <a:gd name="T43" fmla="*/ 2147483646 h 119"/>
              <a:gd name="T44" fmla="*/ 2147483646 w 107"/>
              <a:gd name="T45" fmla="*/ 2147483646 h 119"/>
              <a:gd name="T46" fmla="*/ 2147483646 w 107"/>
              <a:gd name="T47" fmla="*/ 2147483646 h 119"/>
              <a:gd name="T48" fmla="*/ 0 w 107"/>
              <a:gd name="T49" fmla="*/ 2147483646 h 119"/>
              <a:gd name="T50" fmla="*/ 0 w 107"/>
              <a:gd name="T51" fmla="*/ 2147483646 h 119"/>
              <a:gd name="T52" fmla="*/ 2147483646 w 107"/>
              <a:gd name="T53" fmla="*/ 2147483646 h 119"/>
              <a:gd name="T54" fmla="*/ 2147483646 w 107"/>
              <a:gd name="T55" fmla="*/ 2147483646 h 119"/>
              <a:gd name="T56" fmla="*/ 2147483646 w 107"/>
              <a:gd name="T57" fmla="*/ 2147483646 h 119"/>
              <a:gd name="T58" fmla="*/ 2147483646 w 107"/>
              <a:gd name="T59" fmla="*/ 2147483646 h 119"/>
              <a:gd name="T60" fmla="*/ 2147483646 w 107"/>
              <a:gd name="T61" fmla="*/ 2147483646 h 119"/>
              <a:gd name="T62" fmla="*/ 2147483646 w 107"/>
              <a:gd name="T63" fmla="*/ 2147483646 h 119"/>
              <a:gd name="T64" fmla="*/ 2147483646 w 107"/>
              <a:gd name="T65" fmla="*/ 2147483646 h 119"/>
              <a:gd name="T66" fmla="*/ 2147483646 w 107"/>
              <a:gd name="T67" fmla="*/ 2147483646 h 119"/>
              <a:gd name="T68" fmla="*/ 2147483646 w 107"/>
              <a:gd name="T69" fmla="*/ 2147483646 h 119"/>
              <a:gd name="T70" fmla="*/ 2147483646 w 107"/>
              <a:gd name="T71" fmla="*/ 2147483646 h 119"/>
              <a:gd name="T72" fmla="*/ 2147483646 w 107"/>
              <a:gd name="T73" fmla="*/ 2147483646 h 119"/>
              <a:gd name="T74" fmla="*/ 2147483646 w 107"/>
              <a:gd name="T75" fmla="*/ 2147483646 h 119"/>
              <a:gd name="T76" fmla="*/ 2147483646 w 107"/>
              <a:gd name="T77" fmla="*/ 2147483646 h 119"/>
              <a:gd name="T78" fmla="*/ 2147483646 w 107"/>
              <a:gd name="T79" fmla="*/ 2147483646 h 119"/>
              <a:gd name="T80" fmla="*/ 2147483646 w 107"/>
              <a:gd name="T81" fmla="*/ 2147483646 h 119"/>
              <a:gd name="T82" fmla="*/ 2147483646 w 107"/>
              <a:gd name="T83" fmla="*/ 2147483646 h 119"/>
              <a:gd name="T84" fmla="*/ 2147483646 w 107"/>
              <a:gd name="T85" fmla="*/ 2147483646 h 119"/>
              <a:gd name="T86" fmla="*/ 2147483646 w 107"/>
              <a:gd name="T87" fmla="*/ 2147483646 h 119"/>
              <a:gd name="T88" fmla="*/ 2147483646 w 107"/>
              <a:gd name="T89" fmla="*/ 2147483646 h 119"/>
              <a:gd name="T90" fmla="*/ 2147483646 w 107"/>
              <a:gd name="T91" fmla="*/ 2147483646 h 119"/>
              <a:gd name="T92" fmla="*/ 2147483646 w 107"/>
              <a:gd name="T93" fmla="*/ 2147483646 h 119"/>
              <a:gd name="T94" fmla="*/ 2147483646 w 107"/>
              <a:gd name="T95" fmla="*/ 2147483646 h 119"/>
              <a:gd name="T96" fmla="*/ 2147483646 w 107"/>
              <a:gd name="T97" fmla="*/ 2147483646 h 119"/>
              <a:gd name="T98" fmla="*/ 2147483646 w 107"/>
              <a:gd name="T99" fmla="*/ 2147483646 h 119"/>
              <a:gd name="T100" fmla="*/ 2147483646 w 107"/>
              <a:gd name="T101" fmla="*/ 0 h 11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07"/>
              <a:gd name="T154" fmla="*/ 0 h 119"/>
              <a:gd name="T155" fmla="*/ 107 w 107"/>
              <a:gd name="T156" fmla="*/ 119 h 119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07" h="119">
                <a:moveTo>
                  <a:pt x="107" y="0"/>
                </a:moveTo>
                <a:lnTo>
                  <a:pt x="91" y="0"/>
                </a:lnTo>
                <a:lnTo>
                  <a:pt x="86" y="6"/>
                </a:lnTo>
                <a:lnTo>
                  <a:pt x="81" y="11"/>
                </a:lnTo>
                <a:lnTo>
                  <a:pt x="76" y="17"/>
                </a:lnTo>
                <a:lnTo>
                  <a:pt x="70" y="22"/>
                </a:lnTo>
                <a:lnTo>
                  <a:pt x="65" y="31"/>
                </a:lnTo>
                <a:lnTo>
                  <a:pt x="57" y="36"/>
                </a:lnTo>
                <a:lnTo>
                  <a:pt x="52" y="45"/>
                </a:lnTo>
                <a:lnTo>
                  <a:pt x="47" y="50"/>
                </a:lnTo>
                <a:lnTo>
                  <a:pt x="39" y="58"/>
                </a:lnTo>
                <a:lnTo>
                  <a:pt x="34" y="64"/>
                </a:lnTo>
                <a:lnTo>
                  <a:pt x="29" y="69"/>
                </a:lnTo>
                <a:lnTo>
                  <a:pt x="23" y="75"/>
                </a:lnTo>
                <a:lnTo>
                  <a:pt x="21" y="80"/>
                </a:lnTo>
                <a:lnTo>
                  <a:pt x="16" y="83"/>
                </a:lnTo>
                <a:lnTo>
                  <a:pt x="13" y="86"/>
                </a:lnTo>
                <a:lnTo>
                  <a:pt x="13" y="89"/>
                </a:lnTo>
                <a:lnTo>
                  <a:pt x="10" y="89"/>
                </a:lnTo>
                <a:lnTo>
                  <a:pt x="8" y="94"/>
                </a:lnTo>
                <a:lnTo>
                  <a:pt x="8" y="97"/>
                </a:lnTo>
                <a:lnTo>
                  <a:pt x="5" y="100"/>
                </a:lnTo>
                <a:lnTo>
                  <a:pt x="3" y="102"/>
                </a:lnTo>
                <a:lnTo>
                  <a:pt x="3" y="108"/>
                </a:lnTo>
                <a:lnTo>
                  <a:pt x="0" y="113"/>
                </a:lnTo>
                <a:lnTo>
                  <a:pt x="0" y="119"/>
                </a:lnTo>
                <a:lnTo>
                  <a:pt x="23" y="119"/>
                </a:lnTo>
                <a:lnTo>
                  <a:pt x="26" y="113"/>
                </a:lnTo>
                <a:lnTo>
                  <a:pt x="26" y="108"/>
                </a:lnTo>
                <a:lnTo>
                  <a:pt x="29" y="102"/>
                </a:lnTo>
                <a:lnTo>
                  <a:pt x="29" y="100"/>
                </a:lnTo>
                <a:lnTo>
                  <a:pt x="31" y="97"/>
                </a:lnTo>
                <a:lnTo>
                  <a:pt x="34" y="91"/>
                </a:lnTo>
                <a:lnTo>
                  <a:pt x="34" y="89"/>
                </a:lnTo>
                <a:lnTo>
                  <a:pt x="36" y="89"/>
                </a:lnTo>
                <a:lnTo>
                  <a:pt x="39" y="86"/>
                </a:lnTo>
                <a:lnTo>
                  <a:pt x="42" y="83"/>
                </a:lnTo>
                <a:lnTo>
                  <a:pt x="44" y="80"/>
                </a:lnTo>
                <a:lnTo>
                  <a:pt x="47" y="75"/>
                </a:lnTo>
                <a:lnTo>
                  <a:pt x="52" y="69"/>
                </a:lnTo>
                <a:lnTo>
                  <a:pt x="55" y="64"/>
                </a:lnTo>
                <a:lnTo>
                  <a:pt x="60" y="58"/>
                </a:lnTo>
                <a:lnTo>
                  <a:pt x="65" y="50"/>
                </a:lnTo>
                <a:lnTo>
                  <a:pt x="70" y="45"/>
                </a:lnTo>
                <a:lnTo>
                  <a:pt x="76" y="36"/>
                </a:lnTo>
                <a:lnTo>
                  <a:pt x="81" y="31"/>
                </a:lnTo>
                <a:lnTo>
                  <a:pt x="86" y="22"/>
                </a:lnTo>
                <a:lnTo>
                  <a:pt x="91" y="17"/>
                </a:lnTo>
                <a:lnTo>
                  <a:pt x="96" y="11"/>
                </a:lnTo>
                <a:lnTo>
                  <a:pt x="102" y="6"/>
                </a:lnTo>
                <a:lnTo>
                  <a:pt x="1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23" name="Freeform 250">
            <a:extLst>
              <a:ext uri="{FF2B5EF4-FFF2-40B4-BE49-F238E27FC236}">
                <a16:creationId xmlns:a16="http://schemas.microsoft.com/office/drawing/2014/main" id="{86A35211-96B0-43E8-B290-EDF7923EA4DC}"/>
              </a:ext>
            </a:extLst>
          </p:cNvPr>
          <p:cNvSpPr>
            <a:spLocks/>
          </p:cNvSpPr>
          <p:nvPr/>
        </p:nvSpPr>
        <p:spPr bwMode="auto">
          <a:xfrm>
            <a:off x="8353425" y="5130800"/>
            <a:ext cx="496888" cy="17463"/>
          </a:xfrm>
          <a:custGeom>
            <a:avLst/>
            <a:gdLst>
              <a:gd name="T0" fmla="*/ 2147483646 w 313"/>
              <a:gd name="T1" fmla="*/ 2147483646 h 11"/>
              <a:gd name="T2" fmla="*/ 2147483646 w 313"/>
              <a:gd name="T3" fmla="*/ 2147483646 h 11"/>
              <a:gd name="T4" fmla="*/ 2147483646 w 313"/>
              <a:gd name="T5" fmla="*/ 2147483646 h 11"/>
              <a:gd name="T6" fmla="*/ 2147483646 w 313"/>
              <a:gd name="T7" fmla="*/ 2147483646 h 11"/>
              <a:gd name="T8" fmla="*/ 2147483646 w 313"/>
              <a:gd name="T9" fmla="*/ 2147483646 h 11"/>
              <a:gd name="T10" fmla="*/ 2147483646 w 313"/>
              <a:gd name="T11" fmla="*/ 2147483646 h 11"/>
              <a:gd name="T12" fmla="*/ 2147483646 w 313"/>
              <a:gd name="T13" fmla="*/ 2147483646 h 11"/>
              <a:gd name="T14" fmla="*/ 2147483646 w 313"/>
              <a:gd name="T15" fmla="*/ 2147483646 h 11"/>
              <a:gd name="T16" fmla="*/ 2147483646 w 313"/>
              <a:gd name="T17" fmla="*/ 2147483646 h 11"/>
              <a:gd name="T18" fmla="*/ 2147483646 w 313"/>
              <a:gd name="T19" fmla="*/ 2147483646 h 11"/>
              <a:gd name="T20" fmla="*/ 2147483646 w 313"/>
              <a:gd name="T21" fmla="*/ 2147483646 h 11"/>
              <a:gd name="T22" fmla="*/ 2147483646 w 313"/>
              <a:gd name="T23" fmla="*/ 2147483646 h 11"/>
              <a:gd name="T24" fmla="*/ 2147483646 w 313"/>
              <a:gd name="T25" fmla="*/ 2147483646 h 11"/>
              <a:gd name="T26" fmla="*/ 2147483646 w 313"/>
              <a:gd name="T27" fmla="*/ 2147483646 h 11"/>
              <a:gd name="T28" fmla="*/ 2147483646 w 313"/>
              <a:gd name="T29" fmla="*/ 2147483646 h 11"/>
              <a:gd name="T30" fmla="*/ 2147483646 w 313"/>
              <a:gd name="T31" fmla="*/ 2147483646 h 11"/>
              <a:gd name="T32" fmla="*/ 0 w 313"/>
              <a:gd name="T33" fmla="*/ 0 h 11"/>
              <a:gd name="T34" fmla="*/ 2147483646 w 313"/>
              <a:gd name="T35" fmla="*/ 0 h 11"/>
              <a:gd name="T36" fmla="*/ 2147483646 w 313"/>
              <a:gd name="T37" fmla="*/ 0 h 11"/>
              <a:gd name="T38" fmla="*/ 2147483646 w 313"/>
              <a:gd name="T39" fmla="*/ 0 h 11"/>
              <a:gd name="T40" fmla="*/ 2147483646 w 313"/>
              <a:gd name="T41" fmla="*/ 0 h 11"/>
              <a:gd name="T42" fmla="*/ 2147483646 w 313"/>
              <a:gd name="T43" fmla="*/ 0 h 11"/>
              <a:gd name="T44" fmla="*/ 2147483646 w 313"/>
              <a:gd name="T45" fmla="*/ 0 h 11"/>
              <a:gd name="T46" fmla="*/ 2147483646 w 313"/>
              <a:gd name="T47" fmla="*/ 0 h 11"/>
              <a:gd name="T48" fmla="*/ 2147483646 w 313"/>
              <a:gd name="T49" fmla="*/ 0 h 11"/>
              <a:gd name="T50" fmla="*/ 2147483646 w 313"/>
              <a:gd name="T51" fmla="*/ 0 h 11"/>
              <a:gd name="T52" fmla="*/ 2147483646 w 313"/>
              <a:gd name="T53" fmla="*/ 0 h 11"/>
              <a:gd name="T54" fmla="*/ 2147483646 w 313"/>
              <a:gd name="T55" fmla="*/ 0 h 11"/>
              <a:gd name="T56" fmla="*/ 2147483646 w 313"/>
              <a:gd name="T57" fmla="*/ 0 h 11"/>
              <a:gd name="T58" fmla="*/ 2147483646 w 313"/>
              <a:gd name="T59" fmla="*/ 0 h 11"/>
              <a:gd name="T60" fmla="*/ 2147483646 w 313"/>
              <a:gd name="T61" fmla="*/ 0 h 11"/>
              <a:gd name="T62" fmla="*/ 2147483646 w 313"/>
              <a:gd name="T63" fmla="*/ 0 h 11"/>
              <a:gd name="T64" fmla="*/ 2147483646 w 313"/>
              <a:gd name="T65" fmla="*/ 0 h 1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13"/>
              <a:gd name="T100" fmla="*/ 0 h 11"/>
              <a:gd name="T101" fmla="*/ 313 w 313"/>
              <a:gd name="T102" fmla="*/ 11 h 1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13" h="11">
                <a:moveTo>
                  <a:pt x="313" y="11"/>
                </a:moveTo>
                <a:lnTo>
                  <a:pt x="313" y="11"/>
                </a:lnTo>
                <a:lnTo>
                  <a:pt x="310" y="11"/>
                </a:lnTo>
                <a:lnTo>
                  <a:pt x="305" y="11"/>
                </a:lnTo>
                <a:lnTo>
                  <a:pt x="300" y="11"/>
                </a:lnTo>
                <a:lnTo>
                  <a:pt x="292" y="11"/>
                </a:lnTo>
                <a:lnTo>
                  <a:pt x="284" y="11"/>
                </a:lnTo>
                <a:lnTo>
                  <a:pt x="276" y="11"/>
                </a:lnTo>
                <a:lnTo>
                  <a:pt x="266" y="11"/>
                </a:lnTo>
                <a:lnTo>
                  <a:pt x="253" y="11"/>
                </a:lnTo>
                <a:lnTo>
                  <a:pt x="242" y="11"/>
                </a:lnTo>
                <a:lnTo>
                  <a:pt x="229" y="11"/>
                </a:lnTo>
                <a:lnTo>
                  <a:pt x="214" y="11"/>
                </a:lnTo>
                <a:lnTo>
                  <a:pt x="201" y="11"/>
                </a:lnTo>
                <a:lnTo>
                  <a:pt x="188" y="11"/>
                </a:lnTo>
                <a:lnTo>
                  <a:pt x="172" y="11"/>
                </a:lnTo>
                <a:lnTo>
                  <a:pt x="156" y="11"/>
                </a:lnTo>
                <a:lnTo>
                  <a:pt x="143" y="11"/>
                </a:lnTo>
                <a:lnTo>
                  <a:pt x="128" y="11"/>
                </a:lnTo>
                <a:lnTo>
                  <a:pt x="115" y="11"/>
                </a:lnTo>
                <a:lnTo>
                  <a:pt x="99" y="11"/>
                </a:lnTo>
                <a:lnTo>
                  <a:pt x="86" y="11"/>
                </a:lnTo>
                <a:lnTo>
                  <a:pt x="73" y="11"/>
                </a:lnTo>
                <a:lnTo>
                  <a:pt x="60" y="11"/>
                </a:lnTo>
                <a:lnTo>
                  <a:pt x="50" y="11"/>
                </a:lnTo>
                <a:lnTo>
                  <a:pt x="39" y="11"/>
                </a:lnTo>
                <a:lnTo>
                  <a:pt x="29" y="11"/>
                </a:lnTo>
                <a:lnTo>
                  <a:pt x="21" y="11"/>
                </a:lnTo>
                <a:lnTo>
                  <a:pt x="16" y="11"/>
                </a:lnTo>
                <a:lnTo>
                  <a:pt x="8" y="11"/>
                </a:lnTo>
                <a:lnTo>
                  <a:pt x="5" y="11"/>
                </a:lnTo>
                <a:lnTo>
                  <a:pt x="3" y="11"/>
                </a:lnTo>
                <a:lnTo>
                  <a:pt x="0" y="11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lnTo>
                  <a:pt x="16" y="0"/>
                </a:lnTo>
                <a:lnTo>
                  <a:pt x="21" y="0"/>
                </a:lnTo>
                <a:lnTo>
                  <a:pt x="29" y="0"/>
                </a:lnTo>
                <a:lnTo>
                  <a:pt x="39" y="0"/>
                </a:lnTo>
                <a:lnTo>
                  <a:pt x="50" y="0"/>
                </a:lnTo>
                <a:lnTo>
                  <a:pt x="60" y="0"/>
                </a:lnTo>
                <a:lnTo>
                  <a:pt x="73" y="0"/>
                </a:lnTo>
                <a:lnTo>
                  <a:pt x="86" y="0"/>
                </a:lnTo>
                <a:lnTo>
                  <a:pt x="99" y="0"/>
                </a:lnTo>
                <a:lnTo>
                  <a:pt x="115" y="0"/>
                </a:lnTo>
                <a:lnTo>
                  <a:pt x="128" y="0"/>
                </a:lnTo>
                <a:lnTo>
                  <a:pt x="143" y="0"/>
                </a:lnTo>
                <a:lnTo>
                  <a:pt x="156" y="0"/>
                </a:lnTo>
                <a:lnTo>
                  <a:pt x="172" y="0"/>
                </a:lnTo>
                <a:lnTo>
                  <a:pt x="188" y="0"/>
                </a:lnTo>
                <a:lnTo>
                  <a:pt x="201" y="0"/>
                </a:lnTo>
                <a:lnTo>
                  <a:pt x="214" y="0"/>
                </a:lnTo>
                <a:lnTo>
                  <a:pt x="229" y="0"/>
                </a:lnTo>
                <a:lnTo>
                  <a:pt x="242" y="0"/>
                </a:lnTo>
                <a:lnTo>
                  <a:pt x="253" y="0"/>
                </a:lnTo>
                <a:lnTo>
                  <a:pt x="266" y="0"/>
                </a:lnTo>
                <a:lnTo>
                  <a:pt x="276" y="0"/>
                </a:lnTo>
                <a:lnTo>
                  <a:pt x="284" y="0"/>
                </a:lnTo>
                <a:lnTo>
                  <a:pt x="292" y="0"/>
                </a:lnTo>
                <a:lnTo>
                  <a:pt x="300" y="0"/>
                </a:lnTo>
                <a:lnTo>
                  <a:pt x="305" y="0"/>
                </a:lnTo>
                <a:lnTo>
                  <a:pt x="310" y="0"/>
                </a:lnTo>
                <a:lnTo>
                  <a:pt x="313" y="0"/>
                </a:lnTo>
                <a:lnTo>
                  <a:pt x="313" y="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24" name="Freeform 251">
            <a:extLst>
              <a:ext uri="{FF2B5EF4-FFF2-40B4-BE49-F238E27FC236}">
                <a16:creationId xmlns:a16="http://schemas.microsoft.com/office/drawing/2014/main" id="{4D7EC996-F954-41B7-AC94-B7BD774A368A}"/>
              </a:ext>
            </a:extLst>
          </p:cNvPr>
          <p:cNvSpPr>
            <a:spLocks/>
          </p:cNvSpPr>
          <p:nvPr/>
        </p:nvSpPr>
        <p:spPr bwMode="auto">
          <a:xfrm>
            <a:off x="8170863" y="4959350"/>
            <a:ext cx="865187" cy="87313"/>
          </a:xfrm>
          <a:custGeom>
            <a:avLst/>
            <a:gdLst>
              <a:gd name="T0" fmla="*/ 2147483646 w 545"/>
              <a:gd name="T1" fmla="*/ 2147483646 h 55"/>
              <a:gd name="T2" fmla="*/ 2147483646 w 545"/>
              <a:gd name="T3" fmla="*/ 2147483646 h 55"/>
              <a:gd name="T4" fmla="*/ 2147483646 w 545"/>
              <a:gd name="T5" fmla="*/ 2147483646 h 55"/>
              <a:gd name="T6" fmla="*/ 2147483646 w 545"/>
              <a:gd name="T7" fmla="*/ 2147483646 h 55"/>
              <a:gd name="T8" fmla="*/ 2147483646 w 545"/>
              <a:gd name="T9" fmla="*/ 2147483646 h 55"/>
              <a:gd name="T10" fmla="*/ 2147483646 w 545"/>
              <a:gd name="T11" fmla="*/ 2147483646 h 55"/>
              <a:gd name="T12" fmla="*/ 2147483646 w 545"/>
              <a:gd name="T13" fmla="*/ 2147483646 h 55"/>
              <a:gd name="T14" fmla="*/ 2147483646 w 545"/>
              <a:gd name="T15" fmla="*/ 2147483646 h 55"/>
              <a:gd name="T16" fmla="*/ 2147483646 w 545"/>
              <a:gd name="T17" fmla="*/ 2147483646 h 55"/>
              <a:gd name="T18" fmla="*/ 2147483646 w 545"/>
              <a:gd name="T19" fmla="*/ 2147483646 h 55"/>
              <a:gd name="T20" fmla="*/ 2147483646 w 545"/>
              <a:gd name="T21" fmla="*/ 2147483646 h 55"/>
              <a:gd name="T22" fmla="*/ 2147483646 w 545"/>
              <a:gd name="T23" fmla="*/ 2147483646 h 55"/>
              <a:gd name="T24" fmla="*/ 2147483646 w 545"/>
              <a:gd name="T25" fmla="*/ 2147483646 h 55"/>
              <a:gd name="T26" fmla="*/ 2147483646 w 545"/>
              <a:gd name="T27" fmla="*/ 2147483646 h 55"/>
              <a:gd name="T28" fmla="*/ 2147483646 w 545"/>
              <a:gd name="T29" fmla="*/ 2147483646 h 55"/>
              <a:gd name="T30" fmla="*/ 2147483646 w 545"/>
              <a:gd name="T31" fmla="*/ 2147483646 h 55"/>
              <a:gd name="T32" fmla="*/ 2147483646 w 545"/>
              <a:gd name="T33" fmla="*/ 2147483646 h 55"/>
              <a:gd name="T34" fmla="*/ 2147483646 w 545"/>
              <a:gd name="T35" fmla="*/ 2147483646 h 55"/>
              <a:gd name="T36" fmla="*/ 2147483646 w 545"/>
              <a:gd name="T37" fmla="*/ 2147483646 h 55"/>
              <a:gd name="T38" fmla="*/ 2147483646 w 545"/>
              <a:gd name="T39" fmla="*/ 2147483646 h 55"/>
              <a:gd name="T40" fmla="*/ 2147483646 w 545"/>
              <a:gd name="T41" fmla="*/ 2147483646 h 55"/>
              <a:gd name="T42" fmla="*/ 2147483646 w 545"/>
              <a:gd name="T43" fmla="*/ 2147483646 h 55"/>
              <a:gd name="T44" fmla="*/ 2147483646 w 545"/>
              <a:gd name="T45" fmla="*/ 2147483646 h 55"/>
              <a:gd name="T46" fmla="*/ 2147483646 w 545"/>
              <a:gd name="T47" fmla="*/ 2147483646 h 55"/>
              <a:gd name="T48" fmla="*/ 2147483646 w 545"/>
              <a:gd name="T49" fmla="*/ 2147483646 h 55"/>
              <a:gd name="T50" fmla="*/ 2147483646 w 545"/>
              <a:gd name="T51" fmla="*/ 2147483646 h 55"/>
              <a:gd name="T52" fmla="*/ 2147483646 w 545"/>
              <a:gd name="T53" fmla="*/ 2147483646 h 55"/>
              <a:gd name="T54" fmla="*/ 2147483646 w 545"/>
              <a:gd name="T55" fmla="*/ 2147483646 h 55"/>
              <a:gd name="T56" fmla="*/ 2147483646 w 545"/>
              <a:gd name="T57" fmla="*/ 2147483646 h 55"/>
              <a:gd name="T58" fmla="*/ 2147483646 w 545"/>
              <a:gd name="T59" fmla="*/ 0 h 55"/>
              <a:gd name="T60" fmla="*/ 2147483646 w 545"/>
              <a:gd name="T61" fmla="*/ 0 h 55"/>
              <a:gd name="T62" fmla="*/ 2147483646 w 545"/>
              <a:gd name="T63" fmla="*/ 0 h 55"/>
              <a:gd name="T64" fmla="*/ 2147483646 w 545"/>
              <a:gd name="T65" fmla="*/ 2147483646 h 55"/>
              <a:gd name="T66" fmla="*/ 2147483646 w 545"/>
              <a:gd name="T67" fmla="*/ 2147483646 h 55"/>
              <a:gd name="T68" fmla="*/ 2147483646 w 545"/>
              <a:gd name="T69" fmla="*/ 2147483646 h 55"/>
              <a:gd name="T70" fmla="*/ 2147483646 w 545"/>
              <a:gd name="T71" fmla="*/ 2147483646 h 55"/>
              <a:gd name="T72" fmla="*/ 2147483646 w 545"/>
              <a:gd name="T73" fmla="*/ 2147483646 h 55"/>
              <a:gd name="T74" fmla="*/ 2147483646 w 545"/>
              <a:gd name="T75" fmla="*/ 2147483646 h 55"/>
              <a:gd name="T76" fmla="*/ 2147483646 w 545"/>
              <a:gd name="T77" fmla="*/ 2147483646 h 55"/>
              <a:gd name="T78" fmla="*/ 2147483646 w 545"/>
              <a:gd name="T79" fmla="*/ 2147483646 h 55"/>
              <a:gd name="T80" fmla="*/ 2147483646 w 545"/>
              <a:gd name="T81" fmla="*/ 2147483646 h 55"/>
              <a:gd name="T82" fmla="*/ 2147483646 w 545"/>
              <a:gd name="T83" fmla="*/ 2147483646 h 55"/>
              <a:gd name="T84" fmla="*/ 2147483646 w 545"/>
              <a:gd name="T85" fmla="*/ 2147483646 h 55"/>
              <a:gd name="T86" fmla="*/ 2147483646 w 545"/>
              <a:gd name="T87" fmla="*/ 2147483646 h 55"/>
              <a:gd name="T88" fmla="*/ 2147483646 w 545"/>
              <a:gd name="T89" fmla="*/ 2147483646 h 55"/>
              <a:gd name="T90" fmla="*/ 2147483646 w 545"/>
              <a:gd name="T91" fmla="*/ 2147483646 h 55"/>
              <a:gd name="T92" fmla="*/ 2147483646 w 545"/>
              <a:gd name="T93" fmla="*/ 0 h 55"/>
              <a:gd name="T94" fmla="*/ 2147483646 w 545"/>
              <a:gd name="T95" fmla="*/ 0 h 55"/>
              <a:gd name="T96" fmla="*/ 2147483646 w 545"/>
              <a:gd name="T97" fmla="*/ 0 h 55"/>
              <a:gd name="T98" fmla="*/ 2147483646 w 545"/>
              <a:gd name="T99" fmla="*/ 2147483646 h 55"/>
              <a:gd name="T100" fmla="*/ 2147483646 w 545"/>
              <a:gd name="T101" fmla="*/ 2147483646 h 55"/>
              <a:gd name="T102" fmla="*/ 2147483646 w 545"/>
              <a:gd name="T103" fmla="*/ 2147483646 h 5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45"/>
              <a:gd name="T157" fmla="*/ 0 h 55"/>
              <a:gd name="T158" fmla="*/ 545 w 545"/>
              <a:gd name="T159" fmla="*/ 55 h 5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45" h="55">
                <a:moveTo>
                  <a:pt x="529" y="22"/>
                </a:moveTo>
                <a:lnTo>
                  <a:pt x="524" y="19"/>
                </a:lnTo>
                <a:lnTo>
                  <a:pt x="521" y="17"/>
                </a:lnTo>
                <a:lnTo>
                  <a:pt x="516" y="14"/>
                </a:lnTo>
                <a:lnTo>
                  <a:pt x="511" y="11"/>
                </a:lnTo>
                <a:lnTo>
                  <a:pt x="508" y="11"/>
                </a:lnTo>
                <a:lnTo>
                  <a:pt x="503" y="11"/>
                </a:lnTo>
                <a:lnTo>
                  <a:pt x="498" y="8"/>
                </a:lnTo>
                <a:lnTo>
                  <a:pt x="493" y="8"/>
                </a:lnTo>
                <a:lnTo>
                  <a:pt x="488" y="8"/>
                </a:lnTo>
                <a:lnTo>
                  <a:pt x="482" y="11"/>
                </a:lnTo>
                <a:lnTo>
                  <a:pt x="477" y="11"/>
                </a:lnTo>
                <a:lnTo>
                  <a:pt x="475" y="14"/>
                </a:lnTo>
                <a:lnTo>
                  <a:pt x="469" y="14"/>
                </a:lnTo>
                <a:lnTo>
                  <a:pt x="464" y="17"/>
                </a:lnTo>
                <a:lnTo>
                  <a:pt x="461" y="19"/>
                </a:lnTo>
                <a:lnTo>
                  <a:pt x="456" y="22"/>
                </a:lnTo>
                <a:lnTo>
                  <a:pt x="454" y="25"/>
                </a:lnTo>
                <a:lnTo>
                  <a:pt x="448" y="28"/>
                </a:lnTo>
                <a:lnTo>
                  <a:pt x="446" y="33"/>
                </a:lnTo>
                <a:lnTo>
                  <a:pt x="443" y="36"/>
                </a:lnTo>
                <a:lnTo>
                  <a:pt x="438" y="41"/>
                </a:lnTo>
                <a:lnTo>
                  <a:pt x="435" y="47"/>
                </a:lnTo>
                <a:lnTo>
                  <a:pt x="433" y="50"/>
                </a:lnTo>
                <a:lnTo>
                  <a:pt x="430" y="55"/>
                </a:lnTo>
                <a:lnTo>
                  <a:pt x="115" y="55"/>
                </a:lnTo>
                <a:lnTo>
                  <a:pt x="112" y="50"/>
                </a:lnTo>
                <a:lnTo>
                  <a:pt x="110" y="47"/>
                </a:lnTo>
                <a:lnTo>
                  <a:pt x="107" y="41"/>
                </a:lnTo>
                <a:lnTo>
                  <a:pt x="102" y="36"/>
                </a:lnTo>
                <a:lnTo>
                  <a:pt x="99" y="33"/>
                </a:lnTo>
                <a:lnTo>
                  <a:pt x="97" y="28"/>
                </a:lnTo>
                <a:lnTo>
                  <a:pt x="92" y="25"/>
                </a:lnTo>
                <a:lnTo>
                  <a:pt x="89" y="22"/>
                </a:lnTo>
                <a:lnTo>
                  <a:pt x="84" y="19"/>
                </a:lnTo>
                <a:lnTo>
                  <a:pt x="81" y="17"/>
                </a:lnTo>
                <a:lnTo>
                  <a:pt x="76" y="14"/>
                </a:lnTo>
                <a:lnTo>
                  <a:pt x="71" y="14"/>
                </a:lnTo>
                <a:lnTo>
                  <a:pt x="66" y="11"/>
                </a:lnTo>
                <a:lnTo>
                  <a:pt x="63" y="11"/>
                </a:lnTo>
                <a:lnTo>
                  <a:pt x="58" y="8"/>
                </a:lnTo>
                <a:lnTo>
                  <a:pt x="53" y="8"/>
                </a:lnTo>
                <a:lnTo>
                  <a:pt x="47" y="11"/>
                </a:lnTo>
                <a:lnTo>
                  <a:pt x="42" y="11"/>
                </a:lnTo>
                <a:lnTo>
                  <a:pt x="37" y="11"/>
                </a:lnTo>
                <a:lnTo>
                  <a:pt x="32" y="14"/>
                </a:lnTo>
                <a:lnTo>
                  <a:pt x="27" y="17"/>
                </a:lnTo>
                <a:lnTo>
                  <a:pt x="21" y="19"/>
                </a:lnTo>
                <a:lnTo>
                  <a:pt x="16" y="22"/>
                </a:lnTo>
                <a:lnTo>
                  <a:pt x="11" y="28"/>
                </a:lnTo>
                <a:lnTo>
                  <a:pt x="0" y="25"/>
                </a:lnTo>
                <a:lnTo>
                  <a:pt x="6" y="19"/>
                </a:lnTo>
                <a:lnTo>
                  <a:pt x="11" y="14"/>
                </a:lnTo>
                <a:lnTo>
                  <a:pt x="16" y="11"/>
                </a:lnTo>
                <a:lnTo>
                  <a:pt x="24" y="6"/>
                </a:lnTo>
                <a:lnTo>
                  <a:pt x="32" y="3"/>
                </a:lnTo>
                <a:lnTo>
                  <a:pt x="37" y="0"/>
                </a:lnTo>
                <a:lnTo>
                  <a:pt x="45" y="0"/>
                </a:lnTo>
                <a:lnTo>
                  <a:pt x="53" y="0"/>
                </a:lnTo>
                <a:lnTo>
                  <a:pt x="58" y="0"/>
                </a:lnTo>
                <a:lnTo>
                  <a:pt x="63" y="0"/>
                </a:lnTo>
                <a:lnTo>
                  <a:pt x="68" y="0"/>
                </a:lnTo>
                <a:lnTo>
                  <a:pt x="71" y="3"/>
                </a:lnTo>
                <a:lnTo>
                  <a:pt x="76" y="3"/>
                </a:lnTo>
                <a:lnTo>
                  <a:pt x="81" y="6"/>
                </a:lnTo>
                <a:lnTo>
                  <a:pt x="86" y="8"/>
                </a:lnTo>
                <a:lnTo>
                  <a:pt x="89" y="11"/>
                </a:lnTo>
                <a:lnTo>
                  <a:pt x="94" y="14"/>
                </a:lnTo>
                <a:lnTo>
                  <a:pt x="97" y="17"/>
                </a:lnTo>
                <a:lnTo>
                  <a:pt x="102" y="22"/>
                </a:lnTo>
                <a:lnTo>
                  <a:pt x="105" y="25"/>
                </a:lnTo>
                <a:lnTo>
                  <a:pt x="107" y="30"/>
                </a:lnTo>
                <a:lnTo>
                  <a:pt x="112" y="33"/>
                </a:lnTo>
                <a:lnTo>
                  <a:pt x="115" y="39"/>
                </a:lnTo>
                <a:lnTo>
                  <a:pt x="118" y="44"/>
                </a:lnTo>
                <a:lnTo>
                  <a:pt x="428" y="44"/>
                </a:lnTo>
                <a:lnTo>
                  <a:pt x="430" y="39"/>
                </a:lnTo>
                <a:lnTo>
                  <a:pt x="433" y="33"/>
                </a:lnTo>
                <a:lnTo>
                  <a:pt x="435" y="30"/>
                </a:lnTo>
                <a:lnTo>
                  <a:pt x="441" y="25"/>
                </a:lnTo>
                <a:lnTo>
                  <a:pt x="443" y="22"/>
                </a:lnTo>
                <a:lnTo>
                  <a:pt x="448" y="17"/>
                </a:lnTo>
                <a:lnTo>
                  <a:pt x="451" y="14"/>
                </a:lnTo>
                <a:lnTo>
                  <a:pt x="456" y="11"/>
                </a:lnTo>
                <a:lnTo>
                  <a:pt x="459" y="8"/>
                </a:lnTo>
                <a:lnTo>
                  <a:pt x="464" y="6"/>
                </a:lnTo>
                <a:lnTo>
                  <a:pt x="469" y="3"/>
                </a:lnTo>
                <a:lnTo>
                  <a:pt x="472" y="3"/>
                </a:lnTo>
                <a:lnTo>
                  <a:pt x="477" y="0"/>
                </a:lnTo>
                <a:lnTo>
                  <a:pt x="482" y="0"/>
                </a:lnTo>
                <a:lnTo>
                  <a:pt x="488" y="0"/>
                </a:lnTo>
                <a:lnTo>
                  <a:pt x="493" y="0"/>
                </a:lnTo>
                <a:lnTo>
                  <a:pt x="501" y="0"/>
                </a:lnTo>
                <a:lnTo>
                  <a:pt x="506" y="0"/>
                </a:lnTo>
                <a:lnTo>
                  <a:pt x="514" y="3"/>
                </a:lnTo>
                <a:lnTo>
                  <a:pt x="521" y="6"/>
                </a:lnTo>
                <a:lnTo>
                  <a:pt x="527" y="8"/>
                </a:lnTo>
                <a:lnTo>
                  <a:pt x="532" y="14"/>
                </a:lnTo>
                <a:lnTo>
                  <a:pt x="537" y="17"/>
                </a:lnTo>
                <a:lnTo>
                  <a:pt x="545" y="22"/>
                </a:lnTo>
                <a:lnTo>
                  <a:pt x="529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25" name="Rectangle 252">
            <a:extLst>
              <a:ext uri="{FF2B5EF4-FFF2-40B4-BE49-F238E27FC236}">
                <a16:creationId xmlns:a16="http://schemas.microsoft.com/office/drawing/2014/main" id="{874601DA-F788-4B59-BE0C-C12F393C7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9950" y="4902200"/>
            <a:ext cx="53975" cy="26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8726" name="Freeform 253">
            <a:extLst>
              <a:ext uri="{FF2B5EF4-FFF2-40B4-BE49-F238E27FC236}">
                <a16:creationId xmlns:a16="http://schemas.microsoft.com/office/drawing/2014/main" id="{14B8E7D4-F6E4-4F80-BD86-EC12138D2CAA}"/>
              </a:ext>
            </a:extLst>
          </p:cNvPr>
          <p:cNvSpPr>
            <a:spLocks/>
          </p:cNvSpPr>
          <p:nvPr/>
        </p:nvSpPr>
        <p:spPr bwMode="auto">
          <a:xfrm>
            <a:off x="8088313" y="4705350"/>
            <a:ext cx="195262" cy="219075"/>
          </a:xfrm>
          <a:custGeom>
            <a:avLst/>
            <a:gdLst>
              <a:gd name="T0" fmla="*/ 2147483646 w 123"/>
              <a:gd name="T1" fmla="*/ 0 h 138"/>
              <a:gd name="T2" fmla="*/ 2147483646 w 123"/>
              <a:gd name="T3" fmla="*/ 0 h 138"/>
              <a:gd name="T4" fmla="*/ 2147483646 w 123"/>
              <a:gd name="T5" fmla="*/ 2147483646 h 138"/>
              <a:gd name="T6" fmla="*/ 2147483646 w 123"/>
              <a:gd name="T7" fmla="*/ 2147483646 h 138"/>
              <a:gd name="T8" fmla="*/ 2147483646 w 123"/>
              <a:gd name="T9" fmla="*/ 2147483646 h 138"/>
              <a:gd name="T10" fmla="*/ 2147483646 w 123"/>
              <a:gd name="T11" fmla="*/ 2147483646 h 138"/>
              <a:gd name="T12" fmla="*/ 2147483646 w 123"/>
              <a:gd name="T13" fmla="*/ 2147483646 h 138"/>
              <a:gd name="T14" fmla="*/ 2147483646 w 123"/>
              <a:gd name="T15" fmla="*/ 2147483646 h 138"/>
              <a:gd name="T16" fmla="*/ 2147483646 w 123"/>
              <a:gd name="T17" fmla="*/ 2147483646 h 138"/>
              <a:gd name="T18" fmla="*/ 2147483646 w 123"/>
              <a:gd name="T19" fmla="*/ 2147483646 h 138"/>
              <a:gd name="T20" fmla="*/ 2147483646 w 123"/>
              <a:gd name="T21" fmla="*/ 2147483646 h 138"/>
              <a:gd name="T22" fmla="*/ 2147483646 w 123"/>
              <a:gd name="T23" fmla="*/ 2147483646 h 138"/>
              <a:gd name="T24" fmla="*/ 2147483646 w 123"/>
              <a:gd name="T25" fmla="*/ 2147483646 h 138"/>
              <a:gd name="T26" fmla="*/ 2147483646 w 123"/>
              <a:gd name="T27" fmla="*/ 2147483646 h 138"/>
              <a:gd name="T28" fmla="*/ 2147483646 w 123"/>
              <a:gd name="T29" fmla="*/ 2147483646 h 138"/>
              <a:gd name="T30" fmla="*/ 2147483646 w 123"/>
              <a:gd name="T31" fmla="*/ 2147483646 h 138"/>
              <a:gd name="T32" fmla="*/ 2147483646 w 123"/>
              <a:gd name="T33" fmla="*/ 2147483646 h 138"/>
              <a:gd name="T34" fmla="*/ 2147483646 w 123"/>
              <a:gd name="T35" fmla="*/ 2147483646 h 138"/>
              <a:gd name="T36" fmla="*/ 2147483646 w 123"/>
              <a:gd name="T37" fmla="*/ 2147483646 h 138"/>
              <a:gd name="T38" fmla="*/ 2147483646 w 123"/>
              <a:gd name="T39" fmla="*/ 2147483646 h 138"/>
              <a:gd name="T40" fmla="*/ 2147483646 w 123"/>
              <a:gd name="T41" fmla="*/ 2147483646 h 138"/>
              <a:gd name="T42" fmla="*/ 2147483646 w 123"/>
              <a:gd name="T43" fmla="*/ 2147483646 h 138"/>
              <a:gd name="T44" fmla="*/ 2147483646 w 123"/>
              <a:gd name="T45" fmla="*/ 2147483646 h 138"/>
              <a:gd name="T46" fmla="*/ 2147483646 w 123"/>
              <a:gd name="T47" fmla="*/ 2147483646 h 138"/>
              <a:gd name="T48" fmla="*/ 2147483646 w 123"/>
              <a:gd name="T49" fmla="*/ 2147483646 h 138"/>
              <a:gd name="T50" fmla="*/ 2147483646 w 123"/>
              <a:gd name="T51" fmla="*/ 2147483646 h 138"/>
              <a:gd name="T52" fmla="*/ 0 w 123"/>
              <a:gd name="T53" fmla="*/ 2147483646 h 138"/>
              <a:gd name="T54" fmla="*/ 2147483646 w 123"/>
              <a:gd name="T55" fmla="*/ 2147483646 h 138"/>
              <a:gd name="T56" fmla="*/ 2147483646 w 123"/>
              <a:gd name="T57" fmla="*/ 2147483646 h 138"/>
              <a:gd name="T58" fmla="*/ 2147483646 w 123"/>
              <a:gd name="T59" fmla="*/ 2147483646 h 138"/>
              <a:gd name="T60" fmla="*/ 2147483646 w 123"/>
              <a:gd name="T61" fmla="*/ 2147483646 h 138"/>
              <a:gd name="T62" fmla="*/ 2147483646 w 123"/>
              <a:gd name="T63" fmla="*/ 2147483646 h 138"/>
              <a:gd name="T64" fmla="*/ 2147483646 w 123"/>
              <a:gd name="T65" fmla="*/ 2147483646 h 138"/>
              <a:gd name="T66" fmla="*/ 2147483646 w 123"/>
              <a:gd name="T67" fmla="*/ 2147483646 h 138"/>
              <a:gd name="T68" fmla="*/ 2147483646 w 123"/>
              <a:gd name="T69" fmla="*/ 2147483646 h 138"/>
              <a:gd name="T70" fmla="*/ 2147483646 w 123"/>
              <a:gd name="T71" fmla="*/ 2147483646 h 138"/>
              <a:gd name="T72" fmla="*/ 2147483646 w 123"/>
              <a:gd name="T73" fmla="*/ 2147483646 h 138"/>
              <a:gd name="T74" fmla="*/ 2147483646 w 123"/>
              <a:gd name="T75" fmla="*/ 2147483646 h 138"/>
              <a:gd name="T76" fmla="*/ 2147483646 w 123"/>
              <a:gd name="T77" fmla="*/ 2147483646 h 138"/>
              <a:gd name="T78" fmla="*/ 2147483646 w 123"/>
              <a:gd name="T79" fmla="*/ 2147483646 h 138"/>
              <a:gd name="T80" fmla="*/ 2147483646 w 123"/>
              <a:gd name="T81" fmla="*/ 2147483646 h 138"/>
              <a:gd name="T82" fmla="*/ 2147483646 w 123"/>
              <a:gd name="T83" fmla="*/ 2147483646 h 138"/>
              <a:gd name="T84" fmla="*/ 2147483646 w 123"/>
              <a:gd name="T85" fmla="*/ 2147483646 h 138"/>
              <a:gd name="T86" fmla="*/ 2147483646 w 123"/>
              <a:gd name="T87" fmla="*/ 2147483646 h 138"/>
              <a:gd name="T88" fmla="*/ 2147483646 w 123"/>
              <a:gd name="T89" fmla="*/ 2147483646 h 138"/>
              <a:gd name="T90" fmla="*/ 2147483646 w 123"/>
              <a:gd name="T91" fmla="*/ 2147483646 h 138"/>
              <a:gd name="T92" fmla="*/ 2147483646 w 123"/>
              <a:gd name="T93" fmla="*/ 2147483646 h 138"/>
              <a:gd name="T94" fmla="*/ 2147483646 w 123"/>
              <a:gd name="T95" fmla="*/ 2147483646 h 138"/>
              <a:gd name="T96" fmla="*/ 2147483646 w 123"/>
              <a:gd name="T97" fmla="*/ 2147483646 h 138"/>
              <a:gd name="T98" fmla="*/ 2147483646 w 123"/>
              <a:gd name="T99" fmla="*/ 2147483646 h 138"/>
              <a:gd name="T100" fmla="*/ 2147483646 w 123"/>
              <a:gd name="T101" fmla="*/ 2147483646 h 138"/>
              <a:gd name="T102" fmla="*/ 2147483646 w 123"/>
              <a:gd name="T103" fmla="*/ 2147483646 h 138"/>
              <a:gd name="T104" fmla="*/ 2147483646 w 123"/>
              <a:gd name="T105" fmla="*/ 2147483646 h 138"/>
              <a:gd name="T106" fmla="*/ 2147483646 w 123"/>
              <a:gd name="T107" fmla="*/ 2147483646 h 138"/>
              <a:gd name="T108" fmla="*/ 2147483646 w 123"/>
              <a:gd name="T109" fmla="*/ 0 h 13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3"/>
              <a:gd name="T166" fmla="*/ 0 h 138"/>
              <a:gd name="T167" fmla="*/ 123 w 123"/>
              <a:gd name="T168" fmla="*/ 138 h 138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3" h="138">
                <a:moveTo>
                  <a:pt x="97" y="0"/>
                </a:moveTo>
                <a:lnTo>
                  <a:pt x="123" y="0"/>
                </a:lnTo>
                <a:lnTo>
                  <a:pt x="120" y="6"/>
                </a:lnTo>
                <a:lnTo>
                  <a:pt x="115" y="11"/>
                </a:lnTo>
                <a:lnTo>
                  <a:pt x="110" y="17"/>
                </a:lnTo>
                <a:lnTo>
                  <a:pt x="105" y="25"/>
                </a:lnTo>
                <a:lnTo>
                  <a:pt x="97" y="33"/>
                </a:lnTo>
                <a:lnTo>
                  <a:pt x="92" y="39"/>
                </a:lnTo>
                <a:lnTo>
                  <a:pt x="86" y="47"/>
                </a:lnTo>
                <a:lnTo>
                  <a:pt x="81" y="55"/>
                </a:lnTo>
                <a:lnTo>
                  <a:pt x="73" y="61"/>
                </a:lnTo>
                <a:lnTo>
                  <a:pt x="68" y="69"/>
                </a:lnTo>
                <a:lnTo>
                  <a:pt x="63" y="75"/>
                </a:lnTo>
                <a:lnTo>
                  <a:pt x="60" y="83"/>
                </a:lnTo>
                <a:lnTo>
                  <a:pt x="55" y="86"/>
                </a:lnTo>
                <a:lnTo>
                  <a:pt x="52" y="91"/>
                </a:lnTo>
                <a:lnTo>
                  <a:pt x="50" y="94"/>
                </a:lnTo>
                <a:lnTo>
                  <a:pt x="47" y="97"/>
                </a:lnTo>
                <a:lnTo>
                  <a:pt x="45" y="99"/>
                </a:lnTo>
                <a:lnTo>
                  <a:pt x="42" y="105"/>
                </a:lnTo>
                <a:lnTo>
                  <a:pt x="39" y="110"/>
                </a:lnTo>
                <a:lnTo>
                  <a:pt x="39" y="116"/>
                </a:lnTo>
                <a:lnTo>
                  <a:pt x="37" y="121"/>
                </a:lnTo>
                <a:lnTo>
                  <a:pt x="37" y="124"/>
                </a:lnTo>
                <a:lnTo>
                  <a:pt x="34" y="130"/>
                </a:lnTo>
                <a:lnTo>
                  <a:pt x="34" y="135"/>
                </a:lnTo>
                <a:lnTo>
                  <a:pt x="0" y="138"/>
                </a:lnTo>
                <a:lnTo>
                  <a:pt x="3" y="127"/>
                </a:lnTo>
                <a:lnTo>
                  <a:pt x="26" y="127"/>
                </a:lnTo>
                <a:lnTo>
                  <a:pt x="29" y="121"/>
                </a:lnTo>
                <a:lnTo>
                  <a:pt x="29" y="116"/>
                </a:lnTo>
                <a:lnTo>
                  <a:pt x="32" y="110"/>
                </a:lnTo>
                <a:lnTo>
                  <a:pt x="32" y="108"/>
                </a:lnTo>
                <a:lnTo>
                  <a:pt x="34" y="105"/>
                </a:lnTo>
                <a:lnTo>
                  <a:pt x="37" y="99"/>
                </a:lnTo>
                <a:lnTo>
                  <a:pt x="37" y="97"/>
                </a:lnTo>
                <a:lnTo>
                  <a:pt x="39" y="97"/>
                </a:lnTo>
                <a:lnTo>
                  <a:pt x="42" y="94"/>
                </a:lnTo>
                <a:lnTo>
                  <a:pt x="45" y="91"/>
                </a:lnTo>
                <a:lnTo>
                  <a:pt x="47" y="88"/>
                </a:lnTo>
                <a:lnTo>
                  <a:pt x="50" y="83"/>
                </a:lnTo>
                <a:lnTo>
                  <a:pt x="55" y="77"/>
                </a:lnTo>
                <a:lnTo>
                  <a:pt x="58" y="72"/>
                </a:lnTo>
                <a:lnTo>
                  <a:pt x="63" y="66"/>
                </a:lnTo>
                <a:lnTo>
                  <a:pt x="68" y="58"/>
                </a:lnTo>
                <a:lnTo>
                  <a:pt x="73" y="53"/>
                </a:lnTo>
                <a:lnTo>
                  <a:pt x="79" y="44"/>
                </a:lnTo>
                <a:lnTo>
                  <a:pt x="84" y="39"/>
                </a:lnTo>
                <a:lnTo>
                  <a:pt x="89" y="30"/>
                </a:lnTo>
                <a:lnTo>
                  <a:pt x="94" y="25"/>
                </a:lnTo>
                <a:lnTo>
                  <a:pt x="99" y="19"/>
                </a:lnTo>
                <a:lnTo>
                  <a:pt x="105" y="14"/>
                </a:lnTo>
                <a:lnTo>
                  <a:pt x="110" y="8"/>
                </a:lnTo>
                <a:lnTo>
                  <a:pt x="94" y="8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27" name="Freeform 254">
            <a:extLst>
              <a:ext uri="{FF2B5EF4-FFF2-40B4-BE49-F238E27FC236}">
                <a16:creationId xmlns:a16="http://schemas.microsoft.com/office/drawing/2014/main" id="{481AEFB1-4DA8-4350-81EC-D154D25D75C5}"/>
              </a:ext>
            </a:extLst>
          </p:cNvPr>
          <p:cNvSpPr>
            <a:spLocks/>
          </p:cNvSpPr>
          <p:nvPr/>
        </p:nvSpPr>
        <p:spPr bwMode="auto">
          <a:xfrm>
            <a:off x="8077200" y="5024438"/>
            <a:ext cx="52388" cy="96837"/>
          </a:xfrm>
          <a:custGeom>
            <a:avLst/>
            <a:gdLst>
              <a:gd name="T0" fmla="*/ 2147483646 w 33"/>
              <a:gd name="T1" fmla="*/ 0 h 61"/>
              <a:gd name="T2" fmla="*/ 2147483646 w 33"/>
              <a:gd name="T3" fmla="*/ 0 h 61"/>
              <a:gd name="T4" fmla="*/ 2147483646 w 33"/>
              <a:gd name="T5" fmla="*/ 0 h 61"/>
              <a:gd name="T6" fmla="*/ 2147483646 w 33"/>
              <a:gd name="T7" fmla="*/ 0 h 61"/>
              <a:gd name="T8" fmla="*/ 2147483646 w 33"/>
              <a:gd name="T9" fmla="*/ 0 h 61"/>
              <a:gd name="T10" fmla="*/ 2147483646 w 33"/>
              <a:gd name="T11" fmla="*/ 0 h 61"/>
              <a:gd name="T12" fmla="*/ 2147483646 w 33"/>
              <a:gd name="T13" fmla="*/ 0 h 61"/>
              <a:gd name="T14" fmla="*/ 2147483646 w 33"/>
              <a:gd name="T15" fmla="*/ 0 h 61"/>
              <a:gd name="T16" fmla="*/ 2147483646 w 33"/>
              <a:gd name="T17" fmla="*/ 0 h 61"/>
              <a:gd name="T18" fmla="*/ 2147483646 w 33"/>
              <a:gd name="T19" fmla="*/ 0 h 61"/>
              <a:gd name="T20" fmla="*/ 2147483646 w 33"/>
              <a:gd name="T21" fmla="*/ 2147483646 h 61"/>
              <a:gd name="T22" fmla="*/ 2147483646 w 33"/>
              <a:gd name="T23" fmla="*/ 2147483646 h 61"/>
              <a:gd name="T24" fmla="*/ 0 w 33"/>
              <a:gd name="T25" fmla="*/ 2147483646 h 61"/>
              <a:gd name="T26" fmla="*/ 0 w 33"/>
              <a:gd name="T27" fmla="*/ 2147483646 h 61"/>
              <a:gd name="T28" fmla="*/ 0 w 33"/>
              <a:gd name="T29" fmla="*/ 2147483646 h 61"/>
              <a:gd name="T30" fmla="*/ 0 w 33"/>
              <a:gd name="T31" fmla="*/ 2147483646 h 61"/>
              <a:gd name="T32" fmla="*/ 0 w 33"/>
              <a:gd name="T33" fmla="*/ 2147483646 h 61"/>
              <a:gd name="T34" fmla="*/ 2147483646 w 33"/>
              <a:gd name="T35" fmla="*/ 2147483646 h 61"/>
              <a:gd name="T36" fmla="*/ 2147483646 w 33"/>
              <a:gd name="T37" fmla="*/ 2147483646 h 61"/>
              <a:gd name="T38" fmla="*/ 2147483646 w 33"/>
              <a:gd name="T39" fmla="*/ 2147483646 h 61"/>
              <a:gd name="T40" fmla="*/ 2147483646 w 33"/>
              <a:gd name="T41" fmla="*/ 2147483646 h 61"/>
              <a:gd name="T42" fmla="*/ 2147483646 w 33"/>
              <a:gd name="T43" fmla="*/ 2147483646 h 61"/>
              <a:gd name="T44" fmla="*/ 2147483646 w 33"/>
              <a:gd name="T45" fmla="*/ 2147483646 h 61"/>
              <a:gd name="T46" fmla="*/ 2147483646 w 33"/>
              <a:gd name="T47" fmla="*/ 2147483646 h 61"/>
              <a:gd name="T48" fmla="*/ 2147483646 w 33"/>
              <a:gd name="T49" fmla="*/ 2147483646 h 61"/>
              <a:gd name="T50" fmla="*/ 2147483646 w 33"/>
              <a:gd name="T51" fmla="*/ 2147483646 h 61"/>
              <a:gd name="T52" fmla="*/ 2147483646 w 33"/>
              <a:gd name="T53" fmla="*/ 2147483646 h 61"/>
              <a:gd name="T54" fmla="*/ 2147483646 w 33"/>
              <a:gd name="T55" fmla="*/ 2147483646 h 61"/>
              <a:gd name="T56" fmla="*/ 2147483646 w 33"/>
              <a:gd name="T57" fmla="*/ 2147483646 h 61"/>
              <a:gd name="T58" fmla="*/ 2147483646 w 33"/>
              <a:gd name="T59" fmla="*/ 0 h 6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33"/>
              <a:gd name="T91" fmla="*/ 0 h 61"/>
              <a:gd name="T92" fmla="*/ 33 w 33"/>
              <a:gd name="T93" fmla="*/ 61 h 61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33" h="61">
                <a:moveTo>
                  <a:pt x="33" y="0"/>
                </a:moveTo>
                <a:lnTo>
                  <a:pt x="31" y="0"/>
                </a:lnTo>
                <a:lnTo>
                  <a:pt x="26" y="0"/>
                </a:lnTo>
                <a:lnTo>
                  <a:pt x="23" y="0"/>
                </a:lnTo>
                <a:lnTo>
                  <a:pt x="20" y="0"/>
                </a:lnTo>
                <a:lnTo>
                  <a:pt x="18" y="0"/>
                </a:lnTo>
                <a:lnTo>
                  <a:pt x="15" y="0"/>
                </a:lnTo>
                <a:lnTo>
                  <a:pt x="13" y="0"/>
                </a:lnTo>
                <a:lnTo>
                  <a:pt x="10" y="0"/>
                </a:lnTo>
                <a:lnTo>
                  <a:pt x="7" y="0"/>
                </a:lnTo>
                <a:lnTo>
                  <a:pt x="5" y="3"/>
                </a:lnTo>
                <a:lnTo>
                  <a:pt x="2" y="6"/>
                </a:lnTo>
                <a:lnTo>
                  <a:pt x="0" y="12"/>
                </a:lnTo>
                <a:lnTo>
                  <a:pt x="0" y="23"/>
                </a:lnTo>
                <a:lnTo>
                  <a:pt x="0" y="31"/>
                </a:lnTo>
                <a:lnTo>
                  <a:pt x="0" y="42"/>
                </a:lnTo>
                <a:lnTo>
                  <a:pt x="0" y="47"/>
                </a:lnTo>
                <a:lnTo>
                  <a:pt x="2" y="53"/>
                </a:lnTo>
                <a:lnTo>
                  <a:pt x="2" y="56"/>
                </a:lnTo>
                <a:lnTo>
                  <a:pt x="5" y="58"/>
                </a:lnTo>
                <a:lnTo>
                  <a:pt x="10" y="61"/>
                </a:lnTo>
                <a:lnTo>
                  <a:pt x="13" y="61"/>
                </a:lnTo>
                <a:lnTo>
                  <a:pt x="15" y="61"/>
                </a:lnTo>
                <a:lnTo>
                  <a:pt x="18" y="61"/>
                </a:lnTo>
                <a:lnTo>
                  <a:pt x="20" y="61"/>
                </a:lnTo>
                <a:lnTo>
                  <a:pt x="23" y="61"/>
                </a:lnTo>
                <a:lnTo>
                  <a:pt x="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28" name="Rectangle 255">
            <a:extLst>
              <a:ext uri="{FF2B5EF4-FFF2-40B4-BE49-F238E27FC236}">
                <a16:creationId xmlns:a16="http://schemas.microsoft.com/office/drawing/2014/main" id="{9DCC9EAD-A501-4ECC-8401-5801F2637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013" y="4937125"/>
            <a:ext cx="20637" cy="69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8729" name="Rectangle 256">
            <a:extLst>
              <a:ext uri="{FF2B5EF4-FFF2-40B4-BE49-F238E27FC236}">
                <a16:creationId xmlns:a16="http://schemas.microsoft.com/office/drawing/2014/main" id="{6EF2A6AE-BD83-4684-AF9A-911D57A7C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7325" y="4964113"/>
            <a:ext cx="36513" cy="34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8730" name="Freeform 257">
            <a:extLst>
              <a:ext uri="{FF2B5EF4-FFF2-40B4-BE49-F238E27FC236}">
                <a16:creationId xmlns:a16="http://schemas.microsoft.com/office/drawing/2014/main" id="{38103744-F864-4706-834A-D2877ACE1166}"/>
              </a:ext>
            </a:extLst>
          </p:cNvPr>
          <p:cNvSpPr>
            <a:spLocks/>
          </p:cNvSpPr>
          <p:nvPr/>
        </p:nvSpPr>
        <p:spPr bwMode="auto">
          <a:xfrm>
            <a:off x="9031288" y="5011738"/>
            <a:ext cx="107950" cy="74612"/>
          </a:xfrm>
          <a:custGeom>
            <a:avLst/>
            <a:gdLst>
              <a:gd name="T0" fmla="*/ 0 w 68"/>
              <a:gd name="T1" fmla="*/ 0 h 47"/>
              <a:gd name="T2" fmla="*/ 2147483646 w 68"/>
              <a:gd name="T3" fmla="*/ 2147483646 h 47"/>
              <a:gd name="T4" fmla="*/ 2147483646 w 68"/>
              <a:gd name="T5" fmla="*/ 2147483646 h 47"/>
              <a:gd name="T6" fmla="*/ 2147483646 w 68"/>
              <a:gd name="T7" fmla="*/ 2147483646 h 47"/>
              <a:gd name="T8" fmla="*/ 2147483646 w 68"/>
              <a:gd name="T9" fmla="*/ 2147483646 h 47"/>
              <a:gd name="T10" fmla="*/ 2147483646 w 68"/>
              <a:gd name="T11" fmla="*/ 2147483646 h 47"/>
              <a:gd name="T12" fmla="*/ 2147483646 w 68"/>
              <a:gd name="T13" fmla="*/ 2147483646 h 47"/>
              <a:gd name="T14" fmla="*/ 2147483646 w 68"/>
              <a:gd name="T15" fmla="*/ 2147483646 h 47"/>
              <a:gd name="T16" fmla="*/ 2147483646 w 68"/>
              <a:gd name="T17" fmla="*/ 2147483646 h 47"/>
              <a:gd name="T18" fmla="*/ 2147483646 w 68"/>
              <a:gd name="T19" fmla="*/ 2147483646 h 47"/>
              <a:gd name="T20" fmla="*/ 2147483646 w 68"/>
              <a:gd name="T21" fmla="*/ 2147483646 h 47"/>
              <a:gd name="T22" fmla="*/ 2147483646 w 68"/>
              <a:gd name="T23" fmla="*/ 2147483646 h 47"/>
              <a:gd name="T24" fmla="*/ 2147483646 w 68"/>
              <a:gd name="T25" fmla="*/ 2147483646 h 47"/>
              <a:gd name="T26" fmla="*/ 2147483646 w 68"/>
              <a:gd name="T27" fmla="*/ 2147483646 h 47"/>
              <a:gd name="T28" fmla="*/ 2147483646 w 68"/>
              <a:gd name="T29" fmla="*/ 2147483646 h 47"/>
              <a:gd name="T30" fmla="*/ 2147483646 w 68"/>
              <a:gd name="T31" fmla="*/ 2147483646 h 47"/>
              <a:gd name="T32" fmla="*/ 2147483646 w 68"/>
              <a:gd name="T33" fmla="*/ 2147483646 h 47"/>
              <a:gd name="T34" fmla="*/ 2147483646 w 68"/>
              <a:gd name="T35" fmla="*/ 2147483646 h 47"/>
              <a:gd name="T36" fmla="*/ 2147483646 w 68"/>
              <a:gd name="T37" fmla="*/ 2147483646 h 47"/>
              <a:gd name="T38" fmla="*/ 2147483646 w 68"/>
              <a:gd name="T39" fmla="*/ 2147483646 h 47"/>
              <a:gd name="T40" fmla="*/ 2147483646 w 68"/>
              <a:gd name="T41" fmla="*/ 2147483646 h 47"/>
              <a:gd name="T42" fmla="*/ 2147483646 w 68"/>
              <a:gd name="T43" fmla="*/ 2147483646 h 47"/>
              <a:gd name="T44" fmla="*/ 2147483646 w 68"/>
              <a:gd name="T45" fmla="*/ 2147483646 h 47"/>
              <a:gd name="T46" fmla="*/ 2147483646 w 68"/>
              <a:gd name="T47" fmla="*/ 2147483646 h 47"/>
              <a:gd name="T48" fmla="*/ 2147483646 w 68"/>
              <a:gd name="T49" fmla="*/ 2147483646 h 47"/>
              <a:gd name="T50" fmla="*/ 2147483646 w 68"/>
              <a:gd name="T51" fmla="*/ 2147483646 h 47"/>
              <a:gd name="T52" fmla="*/ 2147483646 w 68"/>
              <a:gd name="T53" fmla="*/ 2147483646 h 47"/>
              <a:gd name="T54" fmla="*/ 2147483646 w 68"/>
              <a:gd name="T55" fmla="*/ 2147483646 h 47"/>
              <a:gd name="T56" fmla="*/ 2147483646 w 68"/>
              <a:gd name="T57" fmla="*/ 2147483646 h 47"/>
              <a:gd name="T58" fmla="*/ 2147483646 w 68"/>
              <a:gd name="T59" fmla="*/ 2147483646 h 47"/>
              <a:gd name="T60" fmla="*/ 2147483646 w 68"/>
              <a:gd name="T61" fmla="*/ 2147483646 h 47"/>
              <a:gd name="T62" fmla="*/ 2147483646 w 68"/>
              <a:gd name="T63" fmla="*/ 0 h 47"/>
              <a:gd name="T64" fmla="*/ 2147483646 w 68"/>
              <a:gd name="T65" fmla="*/ 0 h 47"/>
              <a:gd name="T66" fmla="*/ 2147483646 w 68"/>
              <a:gd name="T67" fmla="*/ 0 h 47"/>
              <a:gd name="T68" fmla="*/ 2147483646 w 68"/>
              <a:gd name="T69" fmla="*/ 0 h 47"/>
              <a:gd name="T70" fmla="*/ 2147483646 w 68"/>
              <a:gd name="T71" fmla="*/ 0 h 47"/>
              <a:gd name="T72" fmla="*/ 2147483646 w 68"/>
              <a:gd name="T73" fmla="*/ 0 h 47"/>
              <a:gd name="T74" fmla="*/ 2147483646 w 68"/>
              <a:gd name="T75" fmla="*/ 0 h 47"/>
              <a:gd name="T76" fmla="*/ 2147483646 w 68"/>
              <a:gd name="T77" fmla="*/ 0 h 47"/>
              <a:gd name="T78" fmla="*/ 2147483646 w 68"/>
              <a:gd name="T79" fmla="*/ 0 h 47"/>
              <a:gd name="T80" fmla="*/ 0 w 68"/>
              <a:gd name="T81" fmla="*/ 0 h 4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68"/>
              <a:gd name="T124" fmla="*/ 0 h 47"/>
              <a:gd name="T125" fmla="*/ 68 w 68"/>
              <a:gd name="T126" fmla="*/ 47 h 47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68" h="47">
                <a:moveTo>
                  <a:pt x="0" y="0"/>
                </a:moveTo>
                <a:lnTo>
                  <a:pt x="5" y="8"/>
                </a:lnTo>
                <a:lnTo>
                  <a:pt x="8" y="14"/>
                </a:lnTo>
                <a:lnTo>
                  <a:pt x="13" y="20"/>
                </a:lnTo>
                <a:lnTo>
                  <a:pt x="13" y="25"/>
                </a:lnTo>
                <a:lnTo>
                  <a:pt x="16" y="31"/>
                </a:lnTo>
                <a:lnTo>
                  <a:pt x="18" y="33"/>
                </a:lnTo>
                <a:lnTo>
                  <a:pt x="18" y="39"/>
                </a:lnTo>
                <a:lnTo>
                  <a:pt x="18" y="47"/>
                </a:lnTo>
                <a:lnTo>
                  <a:pt x="24" y="47"/>
                </a:lnTo>
                <a:lnTo>
                  <a:pt x="29" y="47"/>
                </a:lnTo>
                <a:lnTo>
                  <a:pt x="34" y="47"/>
                </a:lnTo>
                <a:lnTo>
                  <a:pt x="39" y="44"/>
                </a:lnTo>
                <a:lnTo>
                  <a:pt x="44" y="44"/>
                </a:lnTo>
                <a:lnTo>
                  <a:pt x="50" y="44"/>
                </a:lnTo>
                <a:lnTo>
                  <a:pt x="55" y="44"/>
                </a:lnTo>
                <a:lnTo>
                  <a:pt x="58" y="44"/>
                </a:lnTo>
                <a:lnTo>
                  <a:pt x="60" y="44"/>
                </a:lnTo>
                <a:lnTo>
                  <a:pt x="63" y="42"/>
                </a:lnTo>
                <a:lnTo>
                  <a:pt x="65" y="39"/>
                </a:lnTo>
                <a:lnTo>
                  <a:pt x="65" y="36"/>
                </a:lnTo>
                <a:lnTo>
                  <a:pt x="68" y="33"/>
                </a:lnTo>
                <a:lnTo>
                  <a:pt x="68" y="31"/>
                </a:lnTo>
                <a:lnTo>
                  <a:pt x="68" y="25"/>
                </a:lnTo>
                <a:lnTo>
                  <a:pt x="68" y="22"/>
                </a:lnTo>
                <a:lnTo>
                  <a:pt x="68" y="17"/>
                </a:lnTo>
                <a:lnTo>
                  <a:pt x="65" y="14"/>
                </a:lnTo>
                <a:lnTo>
                  <a:pt x="65" y="8"/>
                </a:lnTo>
                <a:lnTo>
                  <a:pt x="63" y="6"/>
                </a:lnTo>
                <a:lnTo>
                  <a:pt x="60" y="3"/>
                </a:lnTo>
                <a:lnTo>
                  <a:pt x="58" y="0"/>
                </a:lnTo>
                <a:lnTo>
                  <a:pt x="55" y="0"/>
                </a:lnTo>
                <a:lnTo>
                  <a:pt x="50" y="0"/>
                </a:lnTo>
                <a:lnTo>
                  <a:pt x="42" y="0"/>
                </a:lnTo>
                <a:lnTo>
                  <a:pt x="34" y="0"/>
                </a:lnTo>
                <a:lnTo>
                  <a:pt x="24" y="0"/>
                </a:lnTo>
                <a:lnTo>
                  <a:pt x="16" y="0"/>
                </a:lnTo>
                <a:lnTo>
                  <a:pt x="8" y="0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1170" name="Rectangle 258">
            <a:extLst>
              <a:ext uri="{FF2B5EF4-FFF2-40B4-BE49-F238E27FC236}">
                <a16:creationId xmlns:a16="http://schemas.microsoft.com/office/drawing/2014/main" id="{CBD3E643-D1AF-4CBE-863E-CF9291426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88" y="5875338"/>
            <a:ext cx="1257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Frame </a:t>
            </a:r>
            <a:r>
              <a:rPr lang="en-US" altLang="zh-TW" i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N-1</a:t>
            </a:r>
            <a:endParaRPr lang="en-US" altLang="zh-TW" i="1" dirty="0">
              <a:ea typeface="新細明體" pitchFamily="18" charset="-120"/>
            </a:endParaRPr>
          </a:p>
        </p:txBody>
      </p:sp>
      <p:sp>
        <p:nvSpPr>
          <p:cNvPr id="551171" name="Rectangle 259">
            <a:extLst>
              <a:ext uri="{FF2B5EF4-FFF2-40B4-BE49-F238E27FC236}">
                <a16:creationId xmlns:a16="http://schemas.microsoft.com/office/drawing/2014/main" id="{CA3CD1B4-27B2-4393-AD88-A66703E0E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3100" y="5875338"/>
            <a:ext cx="98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Frame </a:t>
            </a:r>
            <a:r>
              <a:rPr lang="en-US" altLang="zh-TW" i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N</a:t>
            </a:r>
            <a:endParaRPr lang="en-US" altLang="zh-TW" i="1" dirty="0">
              <a:ea typeface="新細明體" pitchFamily="18" charset="-120"/>
            </a:endParaRPr>
          </a:p>
        </p:txBody>
      </p:sp>
      <p:sp>
        <p:nvSpPr>
          <p:cNvPr id="551172" name="Rectangle 260">
            <a:extLst>
              <a:ext uri="{FF2B5EF4-FFF2-40B4-BE49-F238E27FC236}">
                <a16:creationId xmlns:a16="http://schemas.microsoft.com/office/drawing/2014/main" id="{46C84826-FBED-4E29-A179-16C4A8259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8550" y="5875338"/>
            <a:ext cx="1276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Frame </a:t>
            </a:r>
            <a:r>
              <a:rPr lang="en-US" altLang="zh-TW" i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N+1</a:t>
            </a:r>
            <a:endParaRPr lang="en-US" altLang="zh-TW" i="1" dirty="0">
              <a:ea typeface="新細明體" pitchFamily="18" charset="-120"/>
            </a:endParaRPr>
          </a:p>
        </p:txBody>
      </p:sp>
      <p:sp>
        <p:nvSpPr>
          <p:cNvPr id="28734" name="Line 261">
            <a:extLst>
              <a:ext uri="{FF2B5EF4-FFF2-40B4-BE49-F238E27FC236}">
                <a16:creationId xmlns:a16="http://schemas.microsoft.com/office/drawing/2014/main" id="{65D78FA6-C508-43E9-B8DE-46E3D7E4A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6475" y="4797425"/>
            <a:ext cx="309563" cy="1588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35" name="Line 262">
            <a:extLst>
              <a:ext uri="{FF2B5EF4-FFF2-40B4-BE49-F238E27FC236}">
                <a16:creationId xmlns:a16="http://schemas.microsoft.com/office/drawing/2014/main" id="{A2555106-7260-4A88-B2D7-27DF7A076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6475" y="5126038"/>
            <a:ext cx="309563" cy="1587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36" name="Line 263">
            <a:extLst>
              <a:ext uri="{FF2B5EF4-FFF2-40B4-BE49-F238E27FC236}">
                <a16:creationId xmlns:a16="http://schemas.microsoft.com/office/drawing/2014/main" id="{AB31ED7D-312A-4A41-BECB-A2CD6CF8E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6475" y="4797425"/>
            <a:ext cx="1588" cy="328613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37" name="Line 264">
            <a:extLst>
              <a:ext uri="{FF2B5EF4-FFF2-40B4-BE49-F238E27FC236}">
                <a16:creationId xmlns:a16="http://schemas.microsoft.com/office/drawing/2014/main" id="{44C99E4E-58B4-4AE9-9C66-0BC4C7A89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6038" y="4797425"/>
            <a:ext cx="1587" cy="328613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38" name="Line 265">
            <a:extLst>
              <a:ext uri="{FF2B5EF4-FFF2-40B4-BE49-F238E27FC236}">
                <a16:creationId xmlns:a16="http://schemas.microsoft.com/office/drawing/2014/main" id="{12232783-19D6-47BA-807A-EEA611D3B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1775" y="4797425"/>
            <a:ext cx="309563" cy="1588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39" name="Line 266">
            <a:extLst>
              <a:ext uri="{FF2B5EF4-FFF2-40B4-BE49-F238E27FC236}">
                <a16:creationId xmlns:a16="http://schemas.microsoft.com/office/drawing/2014/main" id="{4F551299-F20C-49F9-B5DC-8E411E83F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1775" y="5126038"/>
            <a:ext cx="309563" cy="1587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40" name="Line 267">
            <a:extLst>
              <a:ext uri="{FF2B5EF4-FFF2-40B4-BE49-F238E27FC236}">
                <a16:creationId xmlns:a16="http://schemas.microsoft.com/office/drawing/2014/main" id="{AC994743-9849-47DD-92AD-26623C7F12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1775" y="4797425"/>
            <a:ext cx="1588" cy="328613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41" name="Line 268">
            <a:extLst>
              <a:ext uri="{FF2B5EF4-FFF2-40B4-BE49-F238E27FC236}">
                <a16:creationId xmlns:a16="http://schemas.microsoft.com/office/drawing/2014/main" id="{8E849EDF-66CF-4123-A522-90BFAF486C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1338" y="4797425"/>
            <a:ext cx="1587" cy="328613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42" name="Line 269">
            <a:extLst>
              <a:ext uri="{FF2B5EF4-FFF2-40B4-BE49-F238E27FC236}">
                <a16:creationId xmlns:a16="http://schemas.microsoft.com/office/drawing/2014/main" id="{7C35B5D2-1B7E-427E-91AA-C48907B5F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7688" y="4797425"/>
            <a:ext cx="311150" cy="1588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43" name="Line 270">
            <a:extLst>
              <a:ext uri="{FF2B5EF4-FFF2-40B4-BE49-F238E27FC236}">
                <a16:creationId xmlns:a16="http://schemas.microsoft.com/office/drawing/2014/main" id="{C779161E-2693-444F-900D-390EC7C5C11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7688" y="5126038"/>
            <a:ext cx="311150" cy="1587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44" name="Line 271">
            <a:extLst>
              <a:ext uri="{FF2B5EF4-FFF2-40B4-BE49-F238E27FC236}">
                <a16:creationId xmlns:a16="http://schemas.microsoft.com/office/drawing/2014/main" id="{125CE1BF-1B5F-4276-9899-A86ABC8A79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7688" y="4797425"/>
            <a:ext cx="1587" cy="328613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45" name="Line 272">
            <a:extLst>
              <a:ext uri="{FF2B5EF4-FFF2-40B4-BE49-F238E27FC236}">
                <a16:creationId xmlns:a16="http://schemas.microsoft.com/office/drawing/2014/main" id="{60AFA54D-50C3-4C04-8D62-031B64EB1C9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8838" y="4797425"/>
            <a:ext cx="1587" cy="328613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8746" name="Picture 273">
            <a:extLst>
              <a:ext uri="{FF2B5EF4-FFF2-40B4-BE49-F238E27FC236}">
                <a16:creationId xmlns:a16="http://schemas.microsoft.com/office/drawing/2014/main" id="{1D583C31-0434-4BC7-A970-B6D75FF77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5" y="3221038"/>
            <a:ext cx="4635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47" name="Line 274">
            <a:extLst>
              <a:ext uri="{FF2B5EF4-FFF2-40B4-BE49-F238E27FC236}">
                <a16:creationId xmlns:a16="http://schemas.microsoft.com/office/drawing/2014/main" id="{78C192C7-FE70-4044-BB79-3F2443ECB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3155950"/>
            <a:ext cx="1588" cy="1312863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48" name="Line 275">
            <a:extLst>
              <a:ext uri="{FF2B5EF4-FFF2-40B4-BE49-F238E27FC236}">
                <a16:creationId xmlns:a16="http://schemas.microsoft.com/office/drawing/2014/main" id="{A9C0BAC9-0976-4820-819A-9976BB399D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8838" y="3238500"/>
            <a:ext cx="309562" cy="1588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49" name="Line 276">
            <a:extLst>
              <a:ext uri="{FF2B5EF4-FFF2-40B4-BE49-F238E27FC236}">
                <a16:creationId xmlns:a16="http://schemas.microsoft.com/office/drawing/2014/main" id="{08BE9E55-D875-42F9-BF78-DFC73591F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8838" y="3567113"/>
            <a:ext cx="309562" cy="1587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0" name="Line 277">
            <a:extLst>
              <a:ext uri="{FF2B5EF4-FFF2-40B4-BE49-F238E27FC236}">
                <a16:creationId xmlns:a16="http://schemas.microsoft.com/office/drawing/2014/main" id="{008AA213-08AC-4E1D-B099-DA9098B0E8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8838" y="3238500"/>
            <a:ext cx="1587" cy="328613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1" name="Line 278">
            <a:extLst>
              <a:ext uri="{FF2B5EF4-FFF2-40B4-BE49-F238E27FC236}">
                <a16:creationId xmlns:a16="http://schemas.microsoft.com/office/drawing/2014/main" id="{0B5F15C5-D331-4DBF-98DD-4411078151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238500"/>
            <a:ext cx="1588" cy="328613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2" name="Line 279">
            <a:extLst>
              <a:ext uri="{FF2B5EF4-FFF2-40B4-BE49-F238E27FC236}">
                <a16:creationId xmlns:a16="http://schemas.microsoft.com/office/drawing/2014/main" id="{8C9B9BA8-BB0A-4CE4-9A95-430242A51E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3155950"/>
            <a:ext cx="311150" cy="1588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3" name="Line 280">
            <a:extLst>
              <a:ext uri="{FF2B5EF4-FFF2-40B4-BE49-F238E27FC236}">
                <a16:creationId xmlns:a16="http://schemas.microsoft.com/office/drawing/2014/main" id="{3DB1F45F-B233-456D-A672-E41436EF2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3482975"/>
            <a:ext cx="311150" cy="1588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4" name="Line 281">
            <a:extLst>
              <a:ext uri="{FF2B5EF4-FFF2-40B4-BE49-F238E27FC236}">
                <a16:creationId xmlns:a16="http://schemas.microsoft.com/office/drawing/2014/main" id="{7E4B0B22-8E37-482A-956D-08D1342DD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3155950"/>
            <a:ext cx="1588" cy="327025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5" name="Line 282">
            <a:extLst>
              <a:ext uri="{FF2B5EF4-FFF2-40B4-BE49-F238E27FC236}">
                <a16:creationId xmlns:a16="http://schemas.microsoft.com/office/drawing/2014/main" id="{0B08ABD7-430D-4D09-BED5-1D464CBE3A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6675" y="3155950"/>
            <a:ext cx="1588" cy="327025"/>
          </a:xfrm>
          <a:prstGeom prst="line">
            <a:avLst/>
          </a:prstGeom>
          <a:noFill/>
          <a:ln w="365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6" name="Freeform 283">
            <a:extLst>
              <a:ext uri="{FF2B5EF4-FFF2-40B4-BE49-F238E27FC236}">
                <a16:creationId xmlns:a16="http://schemas.microsoft.com/office/drawing/2014/main" id="{E5010F82-47EA-465F-9A6A-70E3025913D9}"/>
              </a:ext>
            </a:extLst>
          </p:cNvPr>
          <p:cNvSpPr>
            <a:spLocks/>
          </p:cNvSpPr>
          <p:nvPr/>
        </p:nvSpPr>
        <p:spPr bwMode="auto">
          <a:xfrm>
            <a:off x="4283075" y="4233863"/>
            <a:ext cx="2786063" cy="490537"/>
          </a:xfrm>
          <a:custGeom>
            <a:avLst/>
            <a:gdLst>
              <a:gd name="T0" fmla="*/ 2147483646 w 1755"/>
              <a:gd name="T1" fmla="*/ 2147483646 h 309"/>
              <a:gd name="T2" fmla="*/ 2147483646 w 1755"/>
              <a:gd name="T3" fmla="*/ 2147483646 h 309"/>
              <a:gd name="T4" fmla="*/ 2147483646 w 1755"/>
              <a:gd name="T5" fmla="*/ 2147483646 h 309"/>
              <a:gd name="T6" fmla="*/ 2147483646 w 1755"/>
              <a:gd name="T7" fmla="*/ 2147483646 h 309"/>
              <a:gd name="T8" fmla="*/ 2147483646 w 1755"/>
              <a:gd name="T9" fmla="*/ 2147483646 h 309"/>
              <a:gd name="T10" fmla="*/ 2147483646 w 1755"/>
              <a:gd name="T11" fmla="*/ 2147483646 h 309"/>
              <a:gd name="T12" fmla="*/ 2147483646 w 1755"/>
              <a:gd name="T13" fmla="*/ 2147483646 h 309"/>
              <a:gd name="T14" fmla="*/ 2147483646 w 1755"/>
              <a:gd name="T15" fmla="*/ 2147483646 h 309"/>
              <a:gd name="T16" fmla="*/ 2147483646 w 1755"/>
              <a:gd name="T17" fmla="*/ 2147483646 h 309"/>
              <a:gd name="T18" fmla="*/ 2147483646 w 1755"/>
              <a:gd name="T19" fmla="*/ 2147483646 h 309"/>
              <a:gd name="T20" fmla="*/ 2147483646 w 1755"/>
              <a:gd name="T21" fmla="*/ 2147483646 h 309"/>
              <a:gd name="T22" fmla="*/ 2147483646 w 1755"/>
              <a:gd name="T23" fmla="*/ 0 h 309"/>
              <a:gd name="T24" fmla="*/ 2147483646 w 1755"/>
              <a:gd name="T25" fmla="*/ 0 h 309"/>
              <a:gd name="T26" fmla="*/ 2147483646 w 1755"/>
              <a:gd name="T27" fmla="*/ 2147483646 h 309"/>
              <a:gd name="T28" fmla="*/ 2147483646 w 1755"/>
              <a:gd name="T29" fmla="*/ 2147483646 h 309"/>
              <a:gd name="T30" fmla="*/ 2147483646 w 1755"/>
              <a:gd name="T31" fmla="*/ 2147483646 h 309"/>
              <a:gd name="T32" fmla="*/ 2147483646 w 1755"/>
              <a:gd name="T33" fmla="*/ 2147483646 h 309"/>
              <a:gd name="T34" fmla="*/ 2147483646 w 1755"/>
              <a:gd name="T35" fmla="*/ 2147483646 h 309"/>
              <a:gd name="T36" fmla="*/ 2147483646 w 1755"/>
              <a:gd name="T37" fmla="*/ 2147483646 h 309"/>
              <a:gd name="T38" fmla="*/ 2147483646 w 1755"/>
              <a:gd name="T39" fmla="*/ 2147483646 h 309"/>
              <a:gd name="T40" fmla="*/ 2147483646 w 1755"/>
              <a:gd name="T41" fmla="*/ 2147483646 h 309"/>
              <a:gd name="T42" fmla="*/ 2147483646 w 1755"/>
              <a:gd name="T43" fmla="*/ 2147483646 h 309"/>
              <a:gd name="T44" fmla="*/ 2147483646 w 1755"/>
              <a:gd name="T45" fmla="*/ 2147483646 h 309"/>
              <a:gd name="T46" fmla="*/ 0 w 1755"/>
              <a:gd name="T47" fmla="*/ 2147483646 h 30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755"/>
              <a:gd name="T73" fmla="*/ 0 h 309"/>
              <a:gd name="T74" fmla="*/ 1755 w 1755"/>
              <a:gd name="T75" fmla="*/ 309 h 30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755" h="309">
                <a:moveTo>
                  <a:pt x="1755" y="309"/>
                </a:moveTo>
                <a:lnTo>
                  <a:pt x="1688" y="259"/>
                </a:lnTo>
                <a:lnTo>
                  <a:pt x="1622" y="212"/>
                </a:lnTo>
                <a:lnTo>
                  <a:pt x="1555" y="171"/>
                </a:lnTo>
                <a:lnTo>
                  <a:pt x="1487" y="135"/>
                </a:lnTo>
                <a:lnTo>
                  <a:pt x="1419" y="102"/>
                </a:lnTo>
                <a:lnTo>
                  <a:pt x="1349" y="75"/>
                </a:lnTo>
                <a:lnTo>
                  <a:pt x="1276" y="50"/>
                </a:lnTo>
                <a:lnTo>
                  <a:pt x="1203" y="30"/>
                </a:lnTo>
                <a:lnTo>
                  <a:pt x="1130" y="17"/>
                </a:lnTo>
                <a:lnTo>
                  <a:pt x="1057" y="6"/>
                </a:lnTo>
                <a:lnTo>
                  <a:pt x="982" y="0"/>
                </a:lnTo>
                <a:lnTo>
                  <a:pt x="906" y="0"/>
                </a:lnTo>
                <a:lnTo>
                  <a:pt x="828" y="3"/>
                </a:lnTo>
                <a:lnTo>
                  <a:pt x="750" y="11"/>
                </a:lnTo>
                <a:lnTo>
                  <a:pt x="672" y="22"/>
                </a:lnTo>
                <a:lnTo>
                  <a:pt x="591" y="39"/>
                </a:lnTo>
                <a:lnTo>
                  <a:pt x="510" y="61"/>
                </a:lnTo>
                <a:lnTo>
                  <a:pt x="427" y="88"/>
                </a:lnTo>
                <a:lnTo>
                  <a:pt x="344" y="116"/>
                </a:lnTo>
                <a:lnTo>
                  <a:pt x="260" y="152"/>
                </a:lnTo>
                <a:lnTo>
                  <a:pt x="174" y="190"/>
                </a:lnTo>
                <a:lnTo>
                  <a:pt x="88" y="235"/>
                </a:lnTo>
                <a:lnTo>
                  <a:pt x="0" y="284"/>
                </a:lnTo>
              </a:path>
            </a:pathLst>
          </a:custGeom>
          <a:noFill/>
          <a:ln w="381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7" name="Freeform 284">
            <a:extLst>
              <a:ext uri="{FF2B5EF4-FFF2-40B4-BE49-F238E27FC236}">
                <a16:creationId xmlns:a16="http://schemas.microsoft.com/office/drawing/2014/main" id="{D1BFAF40-3395-45AB-AE01-F6B779865A73}"/>
              </a:ext>
            </a:extLst>
          </p:cNvPr>
          <p:cNvSpPr>
            <a:spLocks/>
          </p:cNvSpPr>
          <p:nvPr/>
        </p:nvSpPr>
        <p:spPr bwMode="auto">
          <a:xfrm>
            <a:off x="4198938" y="4705350"/>
            <a:ext cx="106362" cy="92075"/>
          </a:xfrm>
          <a:custGeom>
            <a:avLst/>
            <a:gdLst>
              <a:gd name="T0" fmla="*/ 2147483646 w 67"/>
              <a:gd name="T1" fmla="*/ 0 h 58"/>
              <a:gd name="T2" fmla="*/ 0 w 67"/>
              <a:gd name="T3" fmla="*/ 2147483646 h 58"/>
              <a:gd name="T4" fmla="*/ 2147483646 w 67"/>
              <a:gd name="T5" fmla="*/ 2147483646 h 58"/>
              <a:gd name="T6" fmla="*/ 2147483646 w 67"/>
              <a:gd name="T7" fmla="*/ 0 h 58"/>
              <a:gd name="T8" fmla="*/ 0 60000 65536"/>
              <a:gd name="T9" fmla="*/ 0 60000 65536"/>
              <a:gd name="T10" fmla="*/ 0 60000 65536"/>
              <a:gd name="T11" fmla="*/ 0 60000 65536"/>
              <a:gd name="T12" fmla="*/ 0 w 67"/>
              <a:gd name="T13" fmla="*/ 0 h 58"/>
              <a:gd name="T14" fmla="*/ 67 w 67"/>
              <a:gd name="T15" fmla="*/ 58 h 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" h="58">
                <a:moveTo>
                  <a:pt x="36" y="0"/>
                </a:moveTo>
                <a:lnTo>
                  <a:pt x="0" y="58"/>
                </a:lnTo>
                <a:lnTo>
                  <a:pt x="67" y="55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8" name="Freeform 285">
            <a:extLst>
              <a:ext uri="{FF2B5EF4-FFF2-40B4-BE49-F238E27FC236}">
                <a16:creationId xmlns:a16="http://schemas.microsoft.com/office/drawing/2014/main" id="{37B08432-7182-442A-B3AA-9F154B198F51}"/>
              </a:ext>
            </a:extLst>
          </p:cNvPr>
          <p:cNvSpPr>
            <a:spLocks/>
          </p:cNvSpPr>
          <p:nvPr/>
        </p:nvSpPr>
        <p:spPr bwMode="auto">
          <a:xfrm>
            <a:off x="3695700" y="2798763"/>
            <a:ext cx="3568700" cy="411162"/>
          </a:xfrm>
          <a:custGeom>
            <a:avLst/>
            <a:gdLst>
              <a:gd name="T0" fmla="*/ 2147483646 w 2248"/>
              <a:gd name="T1" fmla="*/ 2147483646 h 259"/>
              <a:gd name="T2" fmla="*/ 2147483646 w 2248"/>
              <a:gd name="T3" fmla="*/ 2147483646 h 259"/>
              <a:gd name="T4" fmla="*/ 2147483646 w 2248"/>
              <a:gd name="T5" fmla="*/ 2147483646 h 259"/>
              <a:gd name="T6" fmla="*/ 2147483646 w 2248"/>
              <a:gd name="T7" fmla="*/ 2147483646 h 259"/>
              <a:gd name="T8" fmla="*/ 2147483646 w 2248"/>
              <a:gd name="T9" fmla="*/ 2147483646 h 259"/>
              <a:gd name="T10" fmla="*/ 2147483646 w 2248"/>
              <a:gd name="T11" fmla="*/ 2147483646 h 259"/>
              <a:gd name="T12" fmla="*/ 2147483646 w 2248"/>
              <a:gd name="T13" fmla="*/ 2147483646 h 259"/>
              <a:gd name="T14" fmla="*/ 2147483646 w 2248"/>
              <a:gd name="T15" fmla="*/ 2147483646 h 259"/>
              <a:gd name="T16" fmla="*/ 2147483646 w 2248"/>
              <a:gd name="T17" fmla="*/ 2147483646 h 259"/>
              <a:gd name="T18" fmla="*/ 2147483646 w 2248"/>
              <a:gd name="T19" fmla="*/ 2147483646 h 259"/>
              <a:gd name="T20" fmla="*/ 2147483646 w 2248"/>
              <a:gd name="T21" fmla="*/ 2147483646 h 259"/>
              <a:gd name="T22" fmla="*/ 2147483646 w 2248"/>
              <a:gd name="T23" fmla="*/ 0 h 259"/>
              <a:gd name="T24" fmla="*/ 2147483646 w 2248"/>
              <a:gd name="T25" fmla="*/ 2147483646 h 259"/>
              <a:gd name="T26" fmla="*/ 2147483646 w 2248"/>
              <a:gd name="T27" fmla="*/ 2147483646 h 259"/>
              <a:gd name="T28" fmla="*/ 2147483646 w 2248"/>
              <a:gd name="T29" fmla="*/ 2147483646 h 259"/>
              <a:gd name="T30" fmla="*/ 2147483646 w 2248"/>
              <a:gd name="T31" fmla="*/ 2147483646 h 259"/>
              <a:gd name="T32" fmla="*/ 2147483646 w 2248"/>
              <a:gd name="T33" fmla="*/ 2147483646 h 259"/>
              <a:gd name="T34" fmla="*/ 2147483646 w 2248"/>
              <a:gd name="T35" fmla="*/ 2147483646 h 259"/>
              <a:gd name="T36" fmla="*/ 2147483646 w 2248"/>
              <a:gd name="T37" fmla="*/ 2147483646 h 259"/>
              <a:gd name="T38" fmla="*/ 2147483646 w 2248"/>
              <a:gd name="T39" fmla="*/ 2147483646 h 259"/>
              <a:gd name="T40" fmla="*/ 0 w 2248"/>
              <a:gd name="T41" fmla="*/ 2147483646 h 25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248"/>
              <a:gd name="T64" fmla="*/ 0 h 259"/>
              <a:gd name="T65" fmla="*/ 2248 w 2248"/>
              <a:gd name="T66" fmla="*/ 259 h 25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248" h="259">
                <a:moveTo>
                  <a:pt x="2248" y="259"/>
                </a:moveTo>
                <a:lnTo>
                  <a:pt x="2130" y="212"/>
                </a:lnTo>
                <a:lnTo>
                  <a:pt x="2013" y="173"/>
                </a:lnTo>
                <a:lnTo>
                  <a:pt x="1899" y="135"/>
                </a:lnTo>
                <a:lnTo>
                  <a:pt x="1781" y="102"/>
                </a:lnTo>
                <a:lnTo>
                  <a:pt x="1667" y="74"/>
                </a:lnTo>
                <a:lnTo>
                  <a:pt x="1552" y="52"/>
                </a:lnTo>
                <a:lnTo>
                  <a:pt x="1440" y="33"/>
                </a:lnTo>
                <a:lnTo>
                  <a:pt x="1326" y="16"/>
                </a:lnTo>
                <a:lnTo>
                  <a:pt x="1214" y="8"/>
                </a:lnTo>
                <a:lnTo>
                  <a:pt x="1099" y="2"/>
                </a:lnTo>
                <a:lnTo>
                  <a:pt x="987" y="0"/>
                </a:lnTo>
                <a:lnTo>
                  <a:pt x="875" y="2"/>
                </a:lnTo>
                <a:lnTo>
                  <a:pt x="766" y="11"/>
                </a:lnTo>
                <a:lnTo>
                  <a:pt x="654" y="22"/>
                </a:lnTo>
                <a:lnTo>
                  <a:pt x="544" y="38"/>
                </a:lnTo>
                <a:lnTo>
                  <a:pt x="435" y="60"/>
                </a:lnTo>
                <a:lnTo>
                  <a:pt x="326" y="85"/>
                </a:lnTo>
                <a:lnTo>
                  <a:pt x="216" y="115"/>
                </a:lnTo>
                <a:lnTo>
                  <a:pt x="109" y="149"/>
                </a:lnTo>
                <a:lnTo>
                  <a:pt x="0" y="187"/>
                </a:lnTo>
              </a:path>
            </a:pathLst>
          </a:custGeom>
          <a:noFill/>
          <a:ln w="381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9" name="Freeform 286">
            <a:extLst>
              <a:ext uri="{FF2B5EF4-FFF2-40B4-BE49-F238E27FC236}">
                <a16:creationId xmlns:a16="http://schemas.microsoft.com/office/drawing/2014/main" id="{90A2EDB7-E5DA-4F6D-9BFF-B6AAD29E8B98}"/>
              </a:ext>
            </a:extLst>
          </p:cNvPr>
          <p:cNvSpPr>
            <a:spLocks/>
          </p:cNvSpPr>
          <p:nvPr/>
        </p:nvSpPr>
        <p:spPr bwMode="auto">
          <a:xfrm>
            <a:off x="3660775" y="3033713"/>
            <a:ext cx="106363" cy="92075"/>
          </a:xfrm>
          <a:custGeom>
            <a:avLst/>
            <a:gdLst>
              <a:gd name="T0" fmla="*/ 2147483646 w 67"/>
              <a:gd name="T1" fmla="*/ 2147483646 h 58"/>
              <a:gd name="T2" fmla="*/ 0 w 67"/>
              <a:gd name="T3" fmla="*/ 2147483646 h 58"/>
              <a:gd name="T4" fmla="*/ 2147483646 w 67"/>
              <a:gd name="T5" fmla="*/ 0 h 58"/>
              <a:gd name="T6" fmla="*/ 2147483646 w 67"/>
              <a:gd name="T7" fmla="*/ 2147483646 h 58"/>
              <a:gd name="T8" fmla="*/ 0 60000 65536"/>
              <a:gd name="T9" fmla="*/ 0 60000 65536"/>
              <a:gd name="T10" fmla="*/ 0 60000 65536"/>
              <a:gd name="T11" fmla="*/ 0 60000 65536"/>
              <a:gd name="T12" fmla="*/ 0 w 67"/>
              <a:gd name="T13" fmla="*/ 0 h 58"/>
              <a:gd name="T14" fmla="*/ 67 w 67"/>
              <a:gd name="T15" fmla="*/ 58 h 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" h="58">
                <a:moveTo>
                  <a:pt x="67" y="58"/>
                </a:moveTo>
                <a:lnTo>
                  <a:pt x="0" y="50"/>
                </a:lnTo>
                <a:lnTo>
                  <a:pt x="46" y="0"/>
                </a:lnTo>
                <a:lnTo>
                  <a:pt x="67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1199" name="Rectangle 287">
            <a:extLst>
              <a:ext uri="{FF2B5EF4-FFF2-40B4-BE49-F238E27FC236}">
                <a16:creationId xmlns:a16="http://schemas.microsoft.com/office/drawing/2014/main" id="{DDC977A2-215B-440E-9AA5-871879491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" y="1739900"/>
            <a:ext cx="817880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None/>
              <a:defRPr/>
            </a:pP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H.261 + half-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SimSun" pitchFamily="2" charset="-122"/>
              </a:rPr>
              <a:t>p</a:t>
            </a: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ixel 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SimSun" pitchFamily="2" charset="-122"/>
              </a:rPr>
              <a:t>b</a:t>
            </a: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i-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SimSun" pitchFamily="2" charset="-122"/>
              </a:rPr>
              <a:t>d</a:t>
            </a: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irectional MCPC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>
            <a:extLst>
              <a:ext uri="{FF2B5EF4-FFF2-40B4-BE49-F238E27FC236}">
                <a16:creationId xmlns:a16="http://schemas.microsoft.com/office/drawing/2014/main" id="{234B7A49-F5D1-439E-9704-DFE232141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 dirty="0">
                <a:ea typeface="新細明體" pitchFamily="18" charset="-120"/>
              </a:rPr>
              <a:t>Group of Pictures</a:t>
            </a:r>
          </a:p>
        </p:txBody>
      </p:sp>
      <p:sp>
        <p:nvSpPr>
          <p:cNvPr id="29699" name="投影片編號版面配置區 6">
            <a:extLst>
              <a:ext uri="{FF2B5EF4-FFF2-40B4-BE49-F238E27FC236}">
                <a16:creationId xmlns:a16="http://schemas.microsoft.com/office/drawing/2014/main" id="{858AE4CE-4189-4DF0-AA12-367931E8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E17949-7B37-4004-843C-CDE1F3D11A90}" type="slidenum">
              <a:rPr lang="zh-TW" altLang="en-US" sz="1400" smtClean="0">
                <a:latin typeface="Times New Roman" panose="02020603050405020304" pitchFamily="18" charset="0"/>
              </a:rPr>
              <a:pPr/>
              <a:t>25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29701" name="Rectangle 4">
            <a:extLst>
              <a:ext uri="{FF2B5EF4-FFF2-40B4-BE49-F238E27FC236}">
                <a16:creationId xmlns:a16="http://schemas.microsoft.com/office/drawing/2014/main" id="{D4A1B9A3-8A2D-40E8-9B8B-D1790A1EB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854575"/>
            <a:ext cx="76311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I = </a:t>
            </a:r>
            <a:r>
              <a:rPr lang="en-US" altLang="zh-TW" b="1">
                <a:solidFill>
                  <a:schemeClr val="tx2"/>
                </a:solidFill>
                <a:ea typeface="新細明體" panose="02020500000000000000" pitchFamily="18" charset="-120"/>
              </a:rPr>
              <a:t>Intra-picture</a:t>
            </a: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 coding, allow random access, for reference</a:t>
            </a:r>
          </a:p>
          <a:p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P = </a:t>
            </a:r>
            <a:r>
              <a:rPr lang="en-US" altLang="zh-TW" b="1">
                <a:solidFill>
                  <a:schemeClr val="tx2"/>
                </a:solidFill>
                <a:ea typeface="新細明體" panose="02020500000000000000" pitchFamily="18" charset="-120"/>
              </a:rPr>
              <a:t>Predictive</a:t>
            </a: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 coding, causal prediction only, can be referenced</a:t>
            </a:r>
          </a:p>
          <a:p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B = </a:t>
            </a:r>
            <a:r>
              <a:rPr lang="en-US" altLang="zh-TW" b="1">
                <a:solidFill>
                  <a:schemeClr val="tx2"/>
                </a:solidFill>
                <a:ea typeface="新細明體" panose="02020500000000000000" pitchFamily="18" charset="-120"/>
              </a:rPr>
              <a:t>Bi-directional</a:t>
            </a: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 coding, noncausal prediction, never referenced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7551E8F-9F79-4F8C-AA9F-E098F9E672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" y="1806684"/>
            <a:ext cx="9144000" cy="26406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9410BF8-F7C5-496F-99B5-E6AEB43A83BC}"/>
              </a:ext>
            </a:extLst>
          </p:cNvPr>
          <p:cNvSpPr txBox="1"/>
          <p:nvPr/>
        </p:nvSpPr>
        <p:spPr>
          <a:xfrm>
            <a:off x="314632" y="1201738"/>
            <a:ext cx="7605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品質來說I &gt; P &gt; B，v.s. H.261這個會誤差越來越大（因為計算ref一直下去），不像這個有一定時間就拿到I，可以不會一直錯下去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70" name="Rectangle 6">
            <a:extLst>
              <a:ext uri="{FF2B5EF4-FFF2-40B4-BE49-F238E27FC236}">
                <a16:creationId xmlns:a16="http://schemas.microsoft.com/office/drawing/2014/main" id="{5AC2CC90-A41D-4B4A-B9EE-F3CF42F04E4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98450" y="2603500"/>
            <a:ext cx="85264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4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MPEG-2</a:t>
            </a:r>
          </a:p>
        </p:txBody>
      </p:sp>
      <p:sp>
        <p:nvSpPr>
          <p:cNvPr id="30723" name="投影片編號版面配置區 4">
            <a:extLst>
              <a:ext uri="{FF2B5EF4-FFF2-40B4-BE49-F238E27FC236}">
                <a16:creationId xmlns:a16="http://schemas.microsoft.com/office/drawing/2014/main" id="{99577C2C-BF1F-4356-9083-B159B20F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ABDE43-ABE4-4A14-B03E-54B39354279D}" type="slidenum">
              <a:rPr lang="zh-TW" altLang="en-US" sz="1400" smtClean="0">
                <a:latin typeface="Times New Roman" panose="02020603050405020304" pitchFamily="18" charset="0"/>
              </a:rPr>
              <a:pPr/>
              <a:t>26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>
            <a:extLst>
              <a:ext uri="{FF2B5EF4-FFF2-40B4-BE49-F238E27FC236}">
                <a16:creationId xmlns:a16="http://schemas.microsoft.com/office/drawing/2014/main" id="{20870E38-9394-4EDC-92A9-301D77739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MPEG-2</a:t>
            </a:r>
          </a:p>
        </p:txBody>
      </p:sp>
      <p:sp>
        <p:nvSpPr>
          <p:cNvPr id="622595" name="Rectangle 3">
            <a:extLst>
              <a:ext uri="{FF2B5EF4-FFF2-40B4-BE49-F238E27FC236}">
                <a16:creationId xmlns:a16="http://schemas.microsoft.com/office/drawing/2014/main" id="{4D85DB83-AE53-40A4-ABC2-0761DE05C7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" y="1600200"/>
            <a:ext cx="8953500" cy="5257800"/>
          </a:xfrm>
        </p:spPr>
        <p:txBody>
          <a:bodyPr/>
          <a:lstStyle/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Initial driving application: video-on-demand over HFC (hybrid fiber coaxial) networks</a:t>
            </a:r>
          </a:p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Main new concepts: </a:t>
            </a:r>
          </a:p>
          <a:p>
            <a:pPr marL="685800" lvl="1" indent="-285750"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   * Frame-field adaptive DCT and motion estimation</a:t>
            </a:r>
          </a:p>
          <a:p>
            <a:pPr marL="685800" lvl="1" indent="-285750"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   * Profiles and levels</a:t>
            </a:r>
          </a:p>
          <a:p>
            <a:pPr marL="685800" lvl="1" indent="-285750"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   * Scalable coding</a:t>
            </a:r>
          </a:p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The most successful video standard for high quality applications (DVD, Digital TV, HDTV, ...)</a:t>
            </a:r>
          </a:p>
          <a:p>
            <a:pPr marL="685800" lvl="1" indent="-285750"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- Not suitable for low-bit-rate applications, due to the overheads</a:t>
            </a:r>
          </a:p>
        </p:txBody>
      </p:sp>
      <p:sp>
        <p:nvSpPr>
          <p:cNvPr id="31748" name="投影片編號版面配置區 5">
            <a:extLst>
              <a:ext uri="{FF2B5EF4-FFF2-40B4-BE49-F238E27FC236}">
                <a16:creationId xmlns:a16="http://schemas.microsoft.com/office/drawing/2014/main" id="{4007C57D-949A-4527-B22D-886B3AC4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10B67A-737B-43B6-9E5D-9F70DE524730}" type="slidenum">
              <a:rPr lang="zh-TW" altLang="en-US" sz="1400" smtClean="0">
                <a:latin typeface="Times New Roman" panose="02020603050405020304" pitchFamily="18" charset="0"/>
              </a:rPr>
              <a:pPr/>
              <a:t>27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372535-A64C-413C-8588-E649C7A85D52}"/>
              </a:ext>
            </a:extLst>
          </p:cNvPr>
          <p:cNvSpPr txBox="1"/>
          <p:nvPr/>
        </p:nvSpPr>
        <p:spPr>
          <a:xfrm>
            <a:off x="0" y="6123057"/>
            <a:ext cx="81650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scalable coding就是在coding時縮小並計算縮小放大後（interpolation）與原圖的差異（residue），進行傳輸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>
            <a:extLst>
              <a:ext uri="{FF2B5EF4-FFF2-40B4-BE49-F238E27FC236}">
                <a16:creationId xmlns:a16="http://schemas.microsoft.com/office/drawing/2014/main" id="{A9F5A3F3-0F41-4BCB-A2B9-9710616B5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Profiles and Levels</a:t>
            </a:r>
          </a:p>
        </p:txBody>
      </p:sp>
      <p:sp>
        <p:nvSpPr>
          <p:cNvPr id="32771" name="投影片編號版面配置區 42">
            <a:extLst>
              <a:ext uri="{FF2B5EF4-FFF2-40B4-BE49-F238E27FC236}">
                <a16:creationId xmlns:a16="http://schemas.microsoft.com/office/drawing/2014/main" id="{F0649AF2-C615-46C3-A631-AEC1784B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0D1C17-9F9B-48FD-84E5-B4252A0C96EC}" type="slidenum">
              <a:rPr lang="zh-TW" altLang="en-US" sz="1400" smtClean="0">
                <a:latin typeface="Times New Roman" panose="02020603050405020304" pitchFamily="18" charset="0"/>
              </a:rPr>
              <a:pPr/>
              <a:t>28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06829A4-B10D-42CF-B1B4-076E6E12F58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98450" y="1352550"/>
            <a:ext cx="8439150" cy="4975225"/>
          </a:xfrm>
          <a:prstGeom prst="rect">
            <a:avLst/>
          </a:prstGeom>
          <a:solidFill>
            <a:srgbClr val="006B6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547844" name="Rectangle 4">
            <a:extLst>
              <a:ext uri="{FF2B5EF4-FFF2-40B4-BE49-F238E27FC236}">
                <a16:creationId xmlns:a16="http://schemas.microsoft.com/office/drawing/2014/main" id="{F2C60E22-B47A-4E75-B795-1710D178821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88950" y="2033588"/>
            <a:ext cx="9286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en-US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Levels</a:t>
            </a:r>
          </a:p>
        </p:txBody>
      </p:sp>
      <p:sp>
        <p:nvSpPr>
          <p:cNvPr id="547845" name="Rectangle 5">
            <a:extLst>
              <a:ext uri="{FF2B5EF4-FFF2-40B4-BE49-F238E27FC236}">
                <a16:creationId xmlns:a16="http://schemas.microsoft.com/office/drawing/2014/main" id="{5AD675A7-4263-4E65-9C89-5DF6B682C75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45025" y="1414463"/>
            <a:ext cx="10414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en-US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Profiles</a:t>
            </a:r>
          </a:p>
        </p:txBody>
      </p:sp>
      <p:sp>
        <p:nvSpPr>
          <p:cNvPr id="32775" name="Line 6">
            <a:extLst>
              <a:ext uri="{FF2B5EF4-FFF2-40B4-BE49-F238E27FC236}">
                <a16:creationId xmlns:a16="http://schemas.microsoft.com/office/drawing/2014/main" id="{37518D4B-CA25-45E7-BB3C-AF93DAFCB7A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95450" y="1352550"/>
            <a:ext cx="7938" cy="4981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76" name="Line 7">
            <a:extLst>
              <a:ext uri="{FF2B5EF4-FFF2-40B4-BE49-F238E27FC236}">
                <a16:creationId xmlns:a16="http://schemas.microsoft.com/office/drawing/2014/main" id="{34EB9EDD-3797-4125-BAF9-BDE19CDEA7C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95450" y="1808163"/>
            <a:ext cx="7048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7848" name="Rectangle 8">
            <a:extLst>
              <a:ext uri="{FF2B5EF4-FFF2-40B4-BE49-F238E27FC236}">
                <a16:creationId xmlns:a16="http://schemas.microsoft.com/office/drawing/2014/main" id="{CD5C5A28-AA28-46B3-9300-0FA8C67C447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870075" y="1976438"/>
            <a:ext cx="96202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en-US" altLang="zh-TW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Simple</a:t>
            </a:r>
          </a:p>
        </p:txBody>
      </p:sp>
      <p:sp>
        <p:nvSpPr>
          <p:cNvPr id="547849" name="Rectangle 9">
            <a:extLst>
              <a:ext uri="{FF2B5EF4-FFF2-40B4-BE49-F238E27FC236}">
                <a16:creationId xmlns:a16="http://schemas.microsoft.com/office/drawing/2014/main" id="{157AA8EF-8CA8-40CB-9384-1206F8652C6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362325" y="1957388"/>
            <a:ext cx="735013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en-US" altLang="zh-TW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Main</a:t>
            </a:r>
          </a:p>
        </p:txBody>
      </p:sp>
      <p:sp>
        <p:nvSpPr>
          <p:cNvPr id="547850" name="Rectangle 10">
            <a:extLst>
              <a:ext uri="{FF2B5EF4-FFF2-40B4-BE49-F238E27FC236}">
                <a16:creationId xmlns:a16="http://schemas.microsoft.com/office/drawing/2014/main" id="{B16A3AF1-8EF9-4C36-8B03-F69DB3F7BCD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503738" y="1871663"/>
            <a:ext cx="11604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en-US" altLang="zh-TW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SNR </a:t>
            </a:r>
          </a:p>
          <a:p>
            <a:pPr algn="ctr">
              <a:lnSpc>
                <a:spcPts val="2000"/>
              </a:lnSpc>
              <a:defRPr/>
            </a:pPr>
            <a:r>
              <a:rPr lang="en-US" altLang="zh-TW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Scalable</a:t>
            </a:r>
          </a:p>
        </p:txBody>
      </p:sp>
      <p:sp>
        <p:nvSpPr>
          <p:cNvPr id="547851" name="Rectangle 11">
            <a:extLst>
              <a:ext uri="{FF2B5EF4-FFF2-40B4-BE49-F238E27FC236}">
                <a16:creationId xmlns:a16="http://schemas.microsoft.com/office/drawing/2014/main" id="{5E53325D-FB49-403F-ACA1-579E044D91D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46763" y="1855788"/>
            <a:ext cx="130651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en-US" altLang="zh-TW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Spatially</a:t>
            </a:r>
          </a:p>
          <a:p>
            <a:pPr algn="ctr">
              <a:lnSpc>
                <a:spcPts val="2000"/>
              </a:lnSpc>
              <a:defRPr/>
            </a:pPr>
            <a:r>
              <a:rPr lang="en-US" altLang="zh-TW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Scalable</a:t>
            </a:r>
          </a:p>
        </p:txBody>
      </p:sp>
      <p:sp>
        <p:nvSpPr>
          <p:cNvPr id="547852" name="Rectangle 12">
            <a:extLst>
              <a:ext uri="{FF2B5EF4-FFF2-40B4-BE49-F238E27FC236}">
                <a16:creationId xmlns:a16="http://schemas.microsoft.com/office/drawing/2014/main" id="{65C5E860-7C01-4D95-898F-12304EA4C82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556500" y="1982788"/>
            <a:ext cx="7080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en-US" altLang="zh-TW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High</a:t>
            </a:r>
          </a:p>
          <a:p>
            <a:pPr algn="ctr">
              <a:lnSpc>
                <a:spcPts val="2000"/>
              </a:lnSpc>
              <a:defRPr/>
            </a:pPr>
            <a:endParaRPr lang="zh-TW" altLang="en-US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32782" name="Line 13">
            <a:extLst>
              <a:ext uri="{FF2B5EF4-FFF2-40B4-BE49-F238E27FC236}">
                <a16:creationId xmlns:a16="http://schemas.microsoft.com/office/drawing/2014/main" id="{30E16E7A-6473-4C24-9A64-0810B6954E5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92100" y="2714625"/>
            <a:ext cx="845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7854" name="Rectangle 14">
            <a:extLst>
              <a:ext uri="{FF2B5EF4-FFF2-40B4-BE49-F238E27FC236}">
                <a16:creationId xmlns:a16="http://schemas.microsoft.com/office/drawing/2014/main" id="{36784506-9307-4A4C-B800-D257411FA7B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3538" y="2760663"/>
            <a:ext cx="13843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High</a:t>
            </a:r>
          </a:p>
          <a:p>
            <a:pPr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1920x1152</a:t>
            </a:r>
            <a:endParaRPr lang="en-US" altLang="zh-TW" sz="160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16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(60 frames/s)</a:t>
            </a:r>
          </a:p>
        </p:txBody>
      </p:sp>
      <p:sp>
        <p:nvSpPr>
          <p:cNvPr id="547855" name="Rectangle 15">
            <a:extLst>
              <a:ext uri="{FF2B5EF4-FFF2-40B4-BE49-F238E27FC236}">
                <a16:creationId xmlns:a16="http://schemas.microsoft.com/office/drawing/2014/main" id="{93076304-70BB-4487-95D5-1669EC79288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3538" y="3656013"/>
            <a:ext cx="13811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High-1440</a:t>
            </a:r>
          </a:p>
          <a:p>
            <a:pPr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1440x1152</a:t>
            </a:r>
            <a:endParaRPr lang="en-US" altLang="zh-TW" sz="160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16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(60 frames/s)</a:t>
            </a:r>
          </a:p>
        </p:txBody>
      </p:sp>
      <p:sp>
        <p:nvSpPr>
          <p:cNvPr id="547856" name="Rectangle 16">
            <a:extLst>
              <a:ext uri="{FF2B5EF4-FFF2-40B4-BE49-F238E27FC236}">
                <a16:creationId xmlns:a16="http://schemas.microsoft.com/office/drawing/2014/main" id="{3D88E8ED-4A81-4232-B17F-D8524CF238D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3538" y="4519613"/>
            <a:ext cx="13811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Main</a:t>
            </a:r>
          </a:p>
          <a:p>
            <a:pPr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720x576</a:t>
            </a:r>
            <a:endParaRPr lang="en-US" altLang="zh-TW" sz="160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16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(30 frames/s)</a:t>
            </a:r>
          </a:p>
        </p:txBody>
      </p:sp>
      <p:sp>
        <p:nvSpPr>
          <p:cNvPr id="547857" name="Rectangle 17">
            <a:extLst>
              <a:ext uri="{FF2B5EF4-FFF2-40B4-BE49-F238E27FC236}">
                <a16:creationId xmlns:a16="http://schemas.microsoft.com/office/drawing/2014/main" id="{A23615C4-AB7C-4E04-9504-5A313D51177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3538" y="5443538"/>
            <a:ext cx="13811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Low</a:t>
            </a:r>
          </a:p>
          <a:p>
            <a:pPr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352x288</a:t>
            </a:r>
            <a:endParaRPr lang="en-US" altLang="zh-TW" sz="160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defRPr/>
            </a:pPr>
            <a:r>
              <a:rPr lang="en-US" altLang="zh-TW" sz="16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(30 frames/s)</a:t>
            </a:r>
          </a:p>
        </p:txBody>
      </p:sp>
      <p:sp>
        <p:nvSpPr>
          <p:cNvPr id="32787" name="Line 18">
            <a:extLst>
              <a:ext uri="{FF2B5EF4-FFF2-40B4-BE49-F238E27FC236}">
                <a16:creationId xmlns:a16="http://schemas.microsoft.com/office/drawing/2014/main" id="{2B11670F-E429-400F-BEC5-4506564099C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92100" y="3659188"/>
            <a:ext cx="845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88" name="Line 19">
            <a:extLst>
              <a:ext uri="{FF2B5EF4-FFF2-40B4-BE49-F238E27FC236}">
                <a16:creationId xmlns:a16="http://schemas.microsoft.com/office/drawing/2014/main" id="{A3A35788-35B2-48DA-8296-E616437349B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92100" y="4543425"/>
            <a:ext cx="845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89" name="Line 20">
            <a:extLst>
              <a:ext uri="{FF2B5EF4-FFF2-40B4-BE49-F238E27FC236}">
                <a16:creationId xmlns:a16="http://schemas.microsoft.com/office/drawing/2014/main" id="{E96103B5-5724-4738-BBB8-83E9C983523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92100" y="5448300"/>
            <a:ext cx="845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90" name="Line 21">
            <a:extLst>
              <a:ext uri="{FF2B5EF4-FFF2-40B4-BE49-F238E27FC236}">
                <a16:creationId xmlns:a16="http://schemas.microsoft.com/office/drawing/2014/main" id="{BDAEF69C-1761-4666-80A6-4DABABBB973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052763" y="1827213"/>
            <a:ext cx="4762" cy="44878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91" name="Line 22">
            <a:extLst>
              <a:ext uri="{FF2B5EF4-FFF2-40B4-BE49-F238E27FC236}">
                <a16:creationId xmlns:a16="http://schemas.microsoft.com/office/drawing/2014/main" id="{A7B5CBF5-70F2-4ED0-B66C-08F6F10C6C1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4425950" y="1808163"/>
            <a:ext cx="0" cy="4525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92" name="Line 23">
            <a:extLst>
              <a:ext uri="{FF2B5EF4-FFF2-40B4-BE49-F238E27FC236}">
                <a16:creationId xmlns:a16="http://schemas.microsoft.com/office/drawing/2014/main" id="{885193B4-B41C-4E0A-AF09-EA7086134C47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5807075" y="1809750"/>
            <a:ext cx="3175" cy="4505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93" name="Line 24">
            <a:extLst>
              <a:ext uri="{FF2B5EF4-FFF2-40B4-BE49-F238E27FC236}">
                <a16:creationId xmlns:a16="http://schemas.microsoft.com/office/drawing/2014/main" id="{443673F7-5D99-48F3-AA6D-090866E3F96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7240588" y="1809750"/>
            <a:ext cx="0" cy="4505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94" name="Rectangle 25">
            <a:extLst>
              <a:ext uri="{FF2B5EF4-FFF2-40B4-BE49-F238E27FC236}">
                <a16:creationId xmlns:a16="http://schemas.microsoft.com/office/drawing/2014/main" id="{7EBE0CF4-BF88-464D-9CC0-B0D7A436C7F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638425" y="4716463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2795" name="Rectangle 26">
            <a:extLst>
              <a:ext uri="{FF2B5EF4-FFF2-40B4-BE49-F238E27FC236}">
                <a16:creationId xmlns:a16="http://schemas.microsoft.com/office/drawing/2014/main" id="{E790CFCF-7AF8-469B-A2A7-67ABA6B89E1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938588" y="4716463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2796" name="Rectangle 27">
            <a:extLst>
              <a:ext uri="{FF2B5EF4-FFF2-40B4-BE49-F238E27FC236}">
                <a16:creationId xmlns:a16="http://schemas.microsoft.com/office/drawing/2014/main" id="{AD95A72E-A52C-42D3-A369-5109A11CA33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938588" y="385127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2797" name="Rectangle 28">
            <a:extLst>
              <a:ext uri="{FF2B5EF4-FFF2-40B4-BE49-F238E27FC236}">
                <a16:creationId xmlns:a16="http://schemas.microsoft.com/office/drawing/2014/main" id="{387A9495-60D1-48F8-A552-5FC5354785D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938588" y="29559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547869" name="Rectangle 29">
            <a:extLst>
              <a:ext uri="{FF2B5EF4-FFF2-40B4-BE49-F238E27FC236}">
                <a16:creationId xmlns:a16="http://schemas.microsoft.com/office/drawing/2014/main" id="{717CD599-F6C7-4977-B0B6-07A672BBB23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793875" y="4700588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10.4 </a:t>
            </a: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Ms/s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15 Mbit/s</a:t>
            </a:r>
          </a:p>
        </p:txBody>
      </p:sp>
      <p:sp>
        <p:nvSpPr>
          <p:cNvPr id="547870" name="Rectangle 30">
            <a:extLst>
              <a:ext uri="{FF2B5EF4-FFF2-40B4-BE49-F238E27FC236}">
                <a16:creationId xmlns:a16="http://schemas.microsoft.com/office/drawing/2014/main" id="{2A369032-E144-448E-86E7-C6F6C81DA1F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27375" y="2890838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62.7 </a:t>
            </a: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Ms/s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80 Mbit/s</a:t>
            </a:r>
          </a:p>
        </p:txBody>
      </p:sp>
      <p:sp>
        <p:nvSpPr>
          <p:cNvPr id="547871" name="Rectangle 31">
            <a:extLst>
              <a:ext uri="{FF2B5EF4-FFF2-40B4-BE49-F238E27FC236}">
                <a16:creationId xmlns:a16="http://schemas.microsoft.com/office/drawing/2014/main" id="{BE0A5942-EB91-4D06-AA66-8DCAB609805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40075" y="3786188"/>
            <a:ext cx="1111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47 </a:t>
            </a: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Ms/s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60 Mbit/s</a:t>
            </a:r>
          </a:p>
        </p:txBody>
      </p:sp>
      <p:sp>
        <p:nvSpPr>
          <p:cNvPr id="547872" name="Rectangle 32">
            <a:extLst>
              <a:ext uri="{FF2B5EF4-FFF2-40B4-BE49-F238E27FC236}">
                <a16:creationId xmlns:a16="http://schemas.microsoft.com/office/drawing/2014/main" id="{8C132C69-0F13-48F5-BE51-969B32A842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203575" y="4681538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10.4 </a:t>
            </a: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Ms/s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15 Mbit/s</a:t>
            </a:r>
          </a:p>
        </p:txBody>
      </p:sp>
      <p:sp>
        <p:nvSpPr>
          <p:cNvPr id="547873" name="Rectangle 33">
            <a:extLst>
              <a:ext uri="{FF2B5EF4-FFF2-40B4-BE49-F238E27FC236}">
                <a16:creationId xmlns:a16="http://schemas.microsoft.com/office/drawing/2014/main" id="{14B17FB3-2F26-45DD-BEB8-1935D19649C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070225" y="5614988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3.04 </a:t>
            </a: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Ms/s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4 Mbit/s</a:t>
            </a:r>
          </a:p>
        </p:txBody>
      </p:sp>
      <p:sp>
        <p:nvSpPr>
          <p:cNvPr id="547874" name="Rectangle 34">
            <a:extLst>
              <a:ext uri="{FF2B5EF4-FFF2-40B4-BE49-F238E27FC236}">
                <a16:creationId xmlns:a16="http://schemas.microsoft.com/office/drawing/2014/main" id="{912D17D3-E8B1-4BCD-B771-8639B4B8690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48175" y="4572000"/>
            <a:ext cx="13144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10.4 </a:t>
            </a: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Ms/s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15 Mbit/s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for 2 layers</a:t>
            </a:r>
          </a:p>
        </p:txBody>
      </p:sp>
      <p:sp>
        <p:nvSpPr>
          <p:cNvPr id="547875" name="Rectangle 35">
            <a:extLst>
              <a:ext uri="{FF2B5EF4-FFF2-40B4-BE49-F238E27FC236}">
                <a16:creationId xmlns:a16="http://schemas.microsoft.com/office/drawing/2014/main" id="{D2442948-BF34-4DDB-BE62-CA431F4A87C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76925" y="3671888"/>
            <a:ext cx="13144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47 </a:t>
            </a: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Ms/s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60 Mbit/s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for 3 layers</a:t>
            </a:r>
          </a:p>
        </p:txBody>
      </p:sp>
      <p:sp>
        <p:nvSpPr>
          <p:cNvPr id="547876" name="Rectangle 36">
            <a:extLst>
              <a:ext uri="{FF2B5EF4-FFF2-40B4-BE49-F238E27FC236}">
                <a16:creationId xmlns:a16="http://schemas.microsoft.com/office/drawing/2014/main" id="{D745B76A-195D-4EE8-9557-3D571D7B377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307263" y="2871788"/>
            <a:ext cx="13096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100 </a:t>
            </a: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Mbit/s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for 3 layers</a:t>
            </a:r>
          </a:p>
        </p:txBody>
      </p:sp>
      <p:sp>
        <p:nvSpPr>
          <p:cNvPr id="547877" name="Rectangle 37">
            <a:extLst>
              <a:ext uri="{FF2B5EF4-FFF2-40B4-BE49-F238E27FC236}">
                <a16:creationId xmlns:a16="http://schemas.microsoft.com/office/drawing/2014/main" id="{6EB6F2D3-872C-4375-9C94-1984B2D5888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86275" y="5462588"/>
            <a:ext cx="13144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3.04 </a:t>
            </a: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Ms/s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4 Mbit/s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for 2 layers</a:t>
            </a:r>
          </a:p>
        </p:txBody>
      </p:sp>
      <p:sp>
        <p:nvSpPr>
          <p:cNvPr id="547878" name="Rectangle 38">
            <a:extLst>
              <a:ext uri="{FF2B5EF4-FFF2-40B4-BE49-F238E27FC236}">
                <a16:creationId xmlns:a16="http://schemas.microsoft.com/office/drawing/2014/main" id="{1B8D02ED-1988-4537-8BE8-E699EB162A4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307263" y="3805238"/>
            <a:ext cx="13096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80 </a:t>
            </a: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Mbit/s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for 3 layers</a:t>
            </a:r>
          </a:p>
        </p:txBody>
      </p:sp>
      <p:sp>
        <p:nvSpPr>
          <p:cNvPr id="547879" name="Rectangle 39">
            <a:extLst>
              <a:ext uri="{FF2B5EF4-FFF2-40B4-BE49-F238E27FC236}">
                <a16:creationId xmlns:a16="http://schemas.microsoft.com/office/drawing/2014/main" id="{15504EDE-B035-4321-BFF9-45B45E9613C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327900" y="4700588"/>
            <a:ext cx="13096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20 </a:t>
            </a: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Mbit/s</a:t>
            </a:r>
          </a:p>
          <a:p>
            <a:pPr algn="ctr">
              <a:defRPr/>
            </a:pPr>
            <a:r>
              <a:rPr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for 3 layers</a:t>
            </a:r>
          </a:p>
        </p:txBody>
      </p:sp>
      <p:sp>
        <p:nvSpPr>
          <p:cNvPr id="547880" name="Rectangle 40">
            <a:extLst>
              <a:ext uri="{FF2B5EF4-FFF2-40B4-BE49-F238E27FC236}">
                <a16:creationId xmlns:a16="http://schemas.microsoft.com/office/drawing/2014/main" id="{CF16FDCB-5C11-4D5D-B084-886E8CF0A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6446838"/>
            <a:ext cx="4194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zh-TW" altLang="en-US" sz="16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* </a:t>
            </a:r>
            <a:r>
              <a:rPr lang="en-US" altLang="zh-TW" sz="16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numbers in the table are maximum allowed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>
            <a:extLst>
              <a:ext uri="{FF2B5EF4-FFF2-40B4-BE49-F238E27FC236}">
                <a16:creationId xmlns:a16="http://schemas.microsoft.com/office/drawing/2014/main" id="{1DF4DCCC-F20C-4ECB-A973-B3A2017DB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Frame/Field Adaptive Coding</a:t>
            </a:r>
          </a:p>
        </p:txBody>
      </p:sp>
      <p:sp>
        <p:nvSpPr>
          <p:cNvPr id="33795" name="投影片編號版面配置區 189">
            <a:extLst>
              <a:ext uri="{FF2B5EF4-FFF2-40B4-BE49-F238E27FC236}">
                <a16:creationId xmlns:a16="http://schemas.microsoft.com/office/drawing/2014/main" id="{B840182E-4564-4ED0-B640-7CC32078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772428-0FD7-4D63-B32B-F7B59D9D176E}" type="slidenum">
              <a:rPr lang="zh-TW" altLang="en-US" sz="1400" smtClean="0">
                <a:latin typeface="Times New Roman" panose="02020603050405020304" pitchFamily="18" charset="0"/>
              </a:rPr>
              <a:pPr/>
              <a:t>29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33796" name="Rectangle 3" descr="50%">
            <a:extLst>
              <a:ext uri="{FF2B5EF4-FFF2-40B4-BE49-F238E27FC236}">
                <a16:creationId xmlns:a16="http://schemas.microsoft.com/office/drawing/2014/main" id="{2EC82E6C-B758-4493-8CC3-6773B4A67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3881438"/>
            <a:ext cx="1573213" cy="1111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797" name="Rectangle 4">
            <a:extLst>
              <a:ext uri="{FF2B5EF4-FFF2-40B4-BE49-F238E27FC236}">
                <a16:creationId xmlns:a16="http://schemas.microsoft.com/office/drawing/2014/main" id="{C758601C-0855-427D-8705-9F5E3ED5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4810125"/>
            <a:ext cx="1573213" cy="873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798" name="Rectangle 5">
            <a:extLst>
              <a:ext uri="{FF2B5EF4-FFF2-40B4-BE49-F238E27FC236}">
                <a16:creationId xmlns:a16="http://schemas.microsoft.com/office/drawing/2014/main" id="{08EC3DAE-A617-4196-9BD1-CFD554693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4994275"/>
            <a:ext cx="1573213" cy="85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799" name="Rectangle 6">
            <a:extLst>
              <a:ext uri="{FF2B5EF4-FFF2-40B4-BE49-F238E27FC236}">
                <a16:creationId xmlns:a16="http://schemas.microsoft.com/office/drawing/2014/main" id="{317BD876-822B-4F1E-85F8-7CB5F7B4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5181600"/>
            <a:ext cx="1573213" cy="1031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00" name="Rectangle 7">
            <a:extLst>
              <a:ext uri="{FF2B5EF4-FFF2-40B4-BE49-F238E27FC236}">
                <a16:creationId xmlns:a16="http://schemas.microsoft.com/office/drawing/2014/main" id="{C81E6679-66BD-441E-8839-A92C09758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4605338"/>
            <a:ext cx="1573213" cy="95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01" name="Rectangle 8">
            <a:extLst>
              <a:ext uri="{FF2B5EF4-FFF2-40B4-BE49-F238E27FC236}">
                <a16:creationId xmlns:a16="http://schemas.microsoft.com/office/drawing/2014/main" id="{6A6F2D9A-5A34-4DC4-9499-246FABF1B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4429125"/>
            <a:ext cx="1573213" cy="873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02" name="Rectangle 9">
            <a:extLst>
              <a:ext uri="{FF2B5EF4-FFF2-40B4-BE49-F238E27FC236}">
                <a16:creationId xmlns:a16="http://schemas.microsoft.com/office/drawing/2014/main" id="{3F80D1EE-2E8B-4524-858F-907D4D42B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4206875"/>
            <a:ext cx="1573213" cy="1031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03" name="Rectangle 10">
            <a:extLst>
              <a:ext uri="{FF2B5EF4-FFF2-40B4-BE49-F238E27FC236}">
                <a16:creationId xmlns:a16="http://schemas.microsoft.com/office/drawing/2014/main" id="{98E2AC73-4FDD-4245-913C-1A3515132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3995738"/>
            <a:ext cx="1573213" cy="1031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04" name="Rectangle 11">
            <a:extLst>
              <a:ext uri="{FF2B5EF4-FFF2-40B4-BE49-F238E27FC236}">
                <a16:creationId xmlns:a16="http://schemas.microsoft.com/office/drawing/2014/main" id="{2E15A64C-B912-49E0-AE92-D1A24634E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3770313"/>
            <a:ext cx="1573213" cy="1031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05" name="Rectangle 12" descr="50%">
            <a:extLst>
              <a:ext uri="{FF2B5EF4-FFF2-40B4-BE49-F238E27FC236}">
                <a16:creationId xmlns:a16="http://schemas.microsoft.com/office/drawing/2014/main" id="{8EB655A9-DE9E-4DBF-A3A6-394EF2BF4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065713"/>
            <a:ext cx="1573212" cy="11906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06" name="Rectangle 13" descr="50%">
            <a:extLst>
              <a:ext uri="{FF2B5EF4-FFF2-40B4-BE49-F238E27FC236}">
                <a16:creationId xmlns:a16="http://schemas.microsoft.com/office/drawing/2014/main" id="{9C55791D-67B7-49C1-820C-8B6E3BD5D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4960938"/>
            <a:ext cx="1573212" cy="1238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07" name="Rectangle 14" descr="50%">
            <a:extLst>
              <a:ext uri="{FF2B5EF4-FFF2-40B4-BE49-F238E27FC236}">
                <a16:creationId xmlns:a16="http://schemas.microsoft.com/office/drawing/2014/main" id="{B65A5FA9-4D9A-43B5-9CCF-8F6D295D3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4859338"/>
            <a:ext cx="1573212" cy="1222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08" name="Rectangle 15" descr="50%">
            <a:extLst>
              <a:ext uri="{FF2B5EF4-FFF2-40B4-BE49-F238E27FC236}">
                <a16:creationId xmlns:a16="http://schemas.microsoft.com/office/drawing/2014/main" id="{B84557B7-9C70-400A-A7AA-74FE33950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172075"/>
            <a:ext cx="1573212" cy="12065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09" name="Rectangle 16" descr="50%">
            <a:extLst>
              <a:ext uri="{FF2B5EF4-FFF2-40B4-BE49-F238E27FC236}">
                <a16:creationId xmlns:a16="http://schemas.microsoft.com/office/drawing/2014/main" id="{8827F5F6-DBE7-4738-A720-D57D090F9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270500"/>
            <a:ext cx="1573212" cy="12065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10" name="Rectangle 17" descr="50%">
            <a:extLst>
              <a:ext uri="{FF2B5EF4-FFF2-40B4-BE49-F238E27FC236}">
                <a16:creationId xmlns:a16="http://schemas.microsoft.com/office/drawing/2014/main" id="{B9CED82D-0CA6-40F2-85AF-B5A121F90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378450"/>
            <a:ext cx="1573212" cy="12065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11" name="Rectangle 18" descr="50%">
            <a:extLst>
              <a:ext uri="{FF2B5EF4-FFF2-40B4-BE49-F238E27FC236}">
                <a16:creationId xmlns:a16="http://schemas.microsoft.com/office/drawing/2014/main" id="{B95E1521-5DD0-4E36-A6BB-0AE5F4A79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486400"/>
            <a:ext cx="1573212" cy="12065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12" name="Rectangle 19" descr="50%">
            <a:extLst>
              <a:ext uri="{FF2B5EF4-FFF2-40B4-BE49-F238E27FC236}">
                <a16:creationId xmlns:a16="http://schemas.microsoft.com/office/drawing/2014/main" id="{05512885-9BCD-471E-A72B-A1B412DC0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595938"/>
            <a:ext cx="1573212" cy="11906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13" name="Rectangle 20">
            <a:extLst>
              <a:ext uri="{FF2B5EF4-FFF2-40B4-BE49-F238E27FC236}">
                <a16:creationId xmlns:a16="http://schemas.microsoft.com/office/drawing/2014/main" id="{26EDCC59-D36F-4C17-A840-0E70D649E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4037013"/>
            <a:ext cx="1573212" cy="95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14" name="Rectangle 21">
            <a:extLst>
              <a:ext uri="{FF2B5EF4-FFF2-40B4-BE49-F238E27FC236}">
                <a16:creationId xmlns:a16="http://schemas.microsoft.com/office/drawing/2014/main" id="{DB90452A-4A34-45E4-9A14-358BE8693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3849688"/>
            <a:ext cx="1573212" cy="95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15" name="Rectangle 22">
            <a:extLst>
              <a:ext uri="{FF2B5EF4-FFF2-40B4-BE49-F238E27FC236}">
                <a16:creationId xmlns:a16="http://schemas.microsoft.com/office/drawing/2014/main" id="{A41BE824-9266-4C65-B0E1-D026538F5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4319588"/>
            <a:ext cx="1573212" cy="1031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16" name="Rectangle 23">
            <a:extLst>
              <a:ext uri="{FF2B5EF4-FFF2-40B4-BE49-F238E27FC236}">
                <a16:creationId xmlns:a16="http://schemas.microsoft.com/office/drawing/2014/main" id="{CEC511C5-5DC6-488A-8C7C-ECC06CDE1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4225925"/>
            <a:ext cx="1573212" cy="873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17" name="Rectangle 24">
            <a:extLst>
              <a:ext uri="{FF2B5EF4-FFF2-40B4-BE49-F238E27FC236}">
                <a16:creationId xmlns:a16="http://schemas.microsoft.com/office/drawing/2014/main" id="{984BB362-4CFA-4978-841F-78194B808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4427538"/>
            <a:ext cx="1573212" cy="1031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18" name="Rectangle 25">
            <a:extLst>
              <a:ext uri="{FF2B5EF4-FFF2-40B4-BE49-F238E27FC236}">
                <a16:creationId xmlns:a16="http://schemas.microsoft.com/office/drawing/2014/main" id="{FE4AC3DB-B5D7-45B2-8B9D-3A7F47835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4135438"/>
            <a:ext cx="1573212" cy="873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19" name="Rectangle 26">
            <a:extLst>
              <a:ext uri="{FF2B5EF4-FFF2-40B4-BE49-F238E27FC236}">
                <a16:creationId xmlns:a16="http://schemas.microsoft.com/office/drawing/2014/main" id="{885A7C96-DAAA-4D72-919E-EC74F5CFD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3940175"/>
            <a:ext cx="1573212" cy="95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20" name="Rectangle 27">
            <a:extLst>
              <a:ext uri="{FF2B5EF4-FFF2-40B4-BE49-F238E27FC236}">
                <a16:creationId xmlns:a16="http://schemas.microsoft.com/office/drawing/2014/main" id="{72C524C9-2BB9-4682-9CBE-6FBD0762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3743325"/>
            <a:ext cx="1573212" cy="1031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21" name="Line 28">
            <a:extLst>
              <a:ext uri="{FF2B5EF4-FFF2-40B4-BE49-F238E27FC236}">
                <a16:creationId xmlns:a16="http://schemas.microsoft.com/office/drawing/2014/main" id="{2746B284-D93B-4ACA-AA01-3EC6347BC7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9613" y="3765550"/>
            <a:ext cx="514350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22" name="Line 29">
            <a:extLst>
              <a:ext uri="{FF2B5EF4-FFF2-40B4-BE49-F238E27FC236}">
                <a16:creationId xmlns:a16="http://schemas.microsoft.com/office/drawing/2014/main" id="{4AC70C55-7CC3-4863-93B7-C1695E1D9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0088" y="3954463"/>
            <a:ext cx="527050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23" name="Line 30">
            <a:extLst>
              <a:ext uri="{FF2B5EF4-FFF2-40B4-BE49-F238E27FC236}">
                <a16:creationId xmlns:a16="http://schemas.microsoft.com/office/drawing/2014/main" id="{A8609ADD-534D-4C11-AA8A-686E9D0887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0088" y="5284788"/>
            <a:ext cx="522287" cy="334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24" name="Line 31">
            <a:extLst>
              <a:ext uri="{FF2B5EF4-FFF2-40B4-BE49-F238E27FC236}">
                <a16:creationId xmlns:a16="http://schemas.microsoft.com/office/drawing/2014/main" id="{C9D36C6D-2D27-4511-B564-58C7D7CC70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5963" y="4460875"/>
            <a:ext cx="514350" cy="766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25" name="Line 32">
            <a:extLst>
              <a:ext uri="{FF2B5EF4-FFF2-40B4-BE49-F238E27FC236}">
                <a16:creationId xmlns:a16="http://schemas.microsoft.com/office/drawing/2014/main" id="{CDA26B5D-782C-4F33-851A-83AD129DD6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4375" y="4354513"/>
            <a:ext cx="525463" cy="703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26" name="Line 33">
            <a:extLst>
              <a:ext uri="{FF2B5EF4-FFF2-40B4-BE49-F238E27FC236}">
                <a16:creationId xmlns:a16="http://schemas.microsoft.com/office/drawing/2014/main" id="{47297FF8-4D21-44A4-BF74-7C56321940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0088" y="3856038"/>
            <a:ext cx="522287" cy="1889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27" name="Line 34">
            <a:extLst>
              <a:ext uri="{FF2B5EF4-FFF2-40B4-BE49-F238E27FC236}">
                <a16:creationId xmlns:a16="http://schemas.microsoft.com/office/drawing/2014/main" id="{490FB8E9-D24E-4D30-900F-0AE5679289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3263" y="4141788"/>
            <a:ext cx="519112" cy="849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28" name="Line 35">
            <a:extLst>
              <a:ext uri="{FF2B5EF4-FFF2-40B4-BE49-F238E27FC236}">
                <a16:creationId xmlns:a16="http://schemas.microsoft.com/office/drawing/2014/main" id="{213E647E-BA96-45B0-B8C7-FB59800A3C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3738" y="4329113"/>
            <a:ext cx="528637" cy="768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29" name="Line 36">
            <a:extLst>
              <a:ext uri="{FF2B5EF4-FFF2-40B4-BE49-F238E27FC236}">
                <a16:creationId xmlns:a16="http://schemas.microsoft.com/office/drawing/2014/main" id="{D6D0014B-62DF-4893-9025-659DC5DC60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0088" y="4516438"/>
            <a:ext cx="522287" cy="6778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30" name="Line 37">
            <a:extLst>
              <a:ext uri="{FF2B5EF4-FFF2-40B4-BE49-F238E27FC236}">
                <a16:creationId xmlns:a16="http://schemas.microsoft.com/office/drawing/2014/main" id="{F79B4B1D-F5F9-4DDB-8592-4CDE470876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0088" y="4705350"/>
            <a:ext cx="527050" cy="595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31" name="Line 38">
            <a:extLst>
              <a:ext uri="{FF2B5EF4-FFF2-40B4-BE49-F238E27FC236}">
                <a16:creationId xmlns:a16="http://schemas.microsoft.com/office/drawing/2014/main" id="{25077E67-B14F-4F7C-A36E-E1CA02E4B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0088" y="4892675"/>
            <a:ext cx="527050" cy="506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32" name="Line 39">
            <a:extLst>
              <a:ext uri="{FF2B5EF4-FFF2-40B4-BE49-F238E27FC236}">
                <a16:creationId xmlns:a16="http://schemas.microsoft.com/office/drawing/2014/main" id="{D6BF3C9B-A482-455D-AF17-0E27CE04B7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0088" y="5080000"/>
            <a:ext cx="527050" cy="425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33" name="Line 40">
            <a:extLst>
              <a:ext uri="{FF2B5EF4-FFF2-40B4-BE49-F238E27FC236}">
                <a16:creationId xmlns:a16="http://schemas.microsoft.com/office/drawing/2014/main" id="{CEA1DE7E-2B08-43A0-882E-053A7420FC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0088" y="3962400"/>
            <a:ext cx="522287" cy="293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34" name="Line 41">
            <a:extLst>
              <a:ext uri="{FF2B5EF4-FFF2-40B4-BE49-F238E27FC236}">
                <a16:creationId xmlns:a16="http://schemas.microsoft.com/office/drawing/2014/main" id="{989B3FF6-9BEE-4694-BF1C-E0C633C8A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4051300"/>
            <a:ext cx="515938" cy="409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35" name="Line 42">
            <a:extLst>
              <a:ext uri="{FF2B5EF4-FFF2-40B4-BE49-F238E27FC236}">
                <a16:creationId xmlns:a16="http://schemas.microsoft.com/office/drawing/2014/main" id="{DD38FB9F-CA1D-40A4-A98E-A97A7EF47B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6438" y="4149725"/>
            <a:ext cx="515937" cy="50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36" name="Line 43">
            <a:extLst>
              <a:ext uri="{FF2B5EF4-FFF2-40B4-BE49-F238E27FC236}">
                <a16:creationId xmlns:a16="http://schemas.microsoft.com/office/drawing/2014/main" id="{75C2C674-2DD9-4852-9E0D-9F670A5AA9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3263" y="4248150"/>
            <a:ext cx="519112" cy="588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6860" name="Rectangle 44">
            <a:extLst>
              <a:ext uri="{FF2B5EF4-FFF2-40B4-BE49-F238E27FC236}">
                <a16:creationId xmlns:a16="http://schemas.microsoft.com/office/drawing/2014/main" id="{EFEAC4BC-2816-4219-993A-7B1C78725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3" y="3284538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16</a:t>
            </a:r>
          </a:p>
        </p:txBody>
      </p:sp>
      <p:sp>
        <p:nvSpPr>
          <p:cNvPr id="546861" name="Rectangle 45">
            <a:extLst>
              <a:ext uri="{FF2B5EF4-FFF2-40B4-BE49-F238E27FC236}">
                <a16:creationId xmlns:a16="http://schemas.microsoft.com/office/drawing/2014/main" id="{CA3D1C9E-1ECF-4090-974B-1581DFB46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6588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16</a:t>
            </a:r>
          </a:p>
        </p:txBody>
      </p:sp>
      <p:sp>
        <p:nvSpPr>
          <p:cNvPr id="546862" name="Rectangle 46">
            <a:extLst>
              <a:ext uri="{FF2B5EF4-FFF2-40B4-BE49-F238E27FC236}">
                <a16:creationId xmlns:a16="http://schemas.microsoft.com/office/drawing/2014/main" id="{7D6989D8-7943-477D-BD7B-EB1BD6096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3302000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16</a:t>
            </a:r>
          </a:p>
        </p:txBody>
      </p:sp>
      <p:sp>
        <p:nvSpPr>
          <p:cNvPr id="546863" name="Rectangle 47">
            <a:extLst>
              <a:ext uri="{FF2B5EF4-FFF2-40B4-BE49-F238E27FC236}">
                <a16:creationId xmlns:a16="http://schemas.microsoft.com/office/drawing/2014/main" id="{C4E85531-0787-4FE2-8F20-729DF9F43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188" y="3995738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8</a:t>
            </a:r>
          </a:p>
        </p:txBody>
      </p:sp>
      <p:sp>
        <p:nvSpPr>
          <p:cNvPr id="33841" name="Rectangle 48" descr="50%">
            <a:extLst>
              <a:ext uri="{FF2B5EF4-FFF2-40B4-BE49-F238E27FC236}">
                <a16:creationId xmlns:a16="http://schemas.microsoft.com/office/drawing/2014/main" id="{A97F9FE6-523F-46E0-BBBD-D42C0D8F4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5286375"/>
            <a:ext cx="1573212" cy="1111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42" name="Rectangle 49" descr="50%">
            <a:extLst>
              <a:ext uri="{FF2B5EF4-FFF2-40B4-BE49-F238E27FC236}">
                <a16:creationId xmlns:a16="http://schemas.microsoft.com/office/drawing/2014/main" id="{6AE3516D-8007-4994-8715-EDF1B6DD1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5086350"/>
            <a:ext cx="1573212" cy="9525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43" name="Rectangle 50" descr="50%">
            <a:extLst>
              <a:ext uri="{FF2B5EF4-FFF2-40B4-BE49-F238E27FC236}">
                <a16:creationId xmlns:a16="http://schemas.microsoft.com/office/drawing/2014/main" id="{50EA72FF-AAAE-4734-83C0-7493DCB57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4095750"/>
            <a:ext cx="1573212" cy="1111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44" name="Rectangle 51" descr="50%">
            <a:extLst>
              <a:ext uri="{FF2B5EF4-FFF2-40B4-BE49-F238E27FC236}">
                <a16:creationId xmlns:a16="http://schemas.microsoft.com/office/drawing/2014/main" id="{E116DCA0-F451-452A-9FFE-8A41A077B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4314825"/>
            <a:ext cx="1573212" cy="1111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45" name="Rectangle 52" descr="50%">
            <a:extLst>
              <a:ext uri="{FF2B5EF4-FFF2-40B4-BE49-F238E27FC236}">
                <a16:creationId xmlns:a16="http://schemas.microsoft.com/office/drawing/2014/main" id="{A5BC1059-B6C9-4748-9FE3-BE25E2F18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4519613"/>
            <a:ext cx="1573212" cy="9525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46" name="Rectangle 53" descr="50%">
            <a:extLst>
              <a:ext uri="{FF2B5EF4-FFF2-40B4-BE49-F238E27FC236}">
                <a16:creationId xmlns:a16="http://schemas.microsoft.com/office/drawing/2014/main" id="{5F003D1F-1163-447B-A76A-F00F04798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4706938"/>
            <a:ext cx="1573212" cy="9366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3847" name="Rectangle 54" descr="50%">
            <a:extLst>
              <a:ext uri="{FF2B5EF4-FFF2-40B4-BE49-F238E27FC236}">
                <a16:creationId xmlns:a16="http://schemas.microsoft.com/office/drawing/2014/main" id="{206F3608-DBE5-4081-AEFC-512FAD31A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4899025"/>
            <a:ext cx="1573212" cy="9525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grpSp>
        <p:nvGrpSpPr>
          <p:cNvPr id="33848" name="Group 55">
            <a:extLst>
              <a:ext uri="{FF2B5EF4-FFF2-40B4-BE49-F238E27FC236}">
                <a16:creationId xmlns:a16="http://schemas.microsoft.com/office/drawing/2014/main" id="{29B4BCD8-8588-4175-87D2-943300EE1E89}"/>
              </a:ext>
            </a:extLst>
          </p:cNvPr>
          <p:cNvGrpSpPr>
            <a:grpSpLocks/>
          </p:cNvGrpSpPr>
          <p:nvPr/>
        </p:nvGrpSpPr>
        <p:grpSpPr bwMode="auto">
          <a:xfrm>
            <a:off x="4578350" y="2414588"/>
            <a:ext cx="4378325" cy="4146550"/>
            <a:chOff x="974" y="1215"/>
            <a:chExt cx="3554" cy="3185"/>
          </a:xfrm>
        </p:grpSpPr>
        <p:sp>
          <p:nvSpPr>
            <p:cNvPr id="33849" name="Rectangle 56" descr="50%">
              <a:extLst>
                <a:ext uri="{FF2B5EF4-FFF2-40B4-BE49-F238E27FC236}">
                  <a16:creationId xmlns:a16="http://schemas.microsoft.com/office/drawing/2014/main" id="{548819CE-F3AD-4A32-956D-A276632C4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1306"/>
              <a:ext cx="1490" cy="71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50" name="Rectangle 57">
              <a:extLst>
                <a:ext uri="{FF2B5EF4-FFF2-40B4-BE49-F238E27FC236}">
                  <a16:creationId xmlns:a16="http://schemas.microsoft.com/office/drawing/2014/main" id="{CBB5A993-51AD-4374-BF04-D4268AFB7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1977"/>
              <a:ext cx="1490" cy="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51" name="Rectangle 58">
              <a:extLst>
                <a:ext uri="{FF2B5EF4-FFF2-40B4-BE49-F238E27FC236}">
                  <a16:creationId xmlns:a16="http://schemas.microsoft.com/office/drawing/2014/main" id="{8A29E75F-05EF-4E2E-88CC-741A49926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2125"/>
              <a:ext cx="1490" cy="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52" name="Rectangle 59">
              <a:extLst>
                <a:ext uri="{FF2B5EF4-FFF2-40B4-BE49-F238E27FC236}">
                  <a16:creationId xmlns:a16="http://schemas.microsoft.com/office/drawing/2014/main" id="{FDA4F906-5318-424F-A914-249C79664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2279"/>
              <a:ext cx="1490" cy="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53" name="Rectangle 60">
              <a:extLst>
                <a:ext uri="{FF2B5EF4-FFF2-40B4-BE49-F238E27FC236}">
                  <a16:creationId xmlns:a16="http://schemas.microsoft.com/office/drawing/2014/main" id="{6290F25C-1651-48CF-B764-64CEAD140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1828"/>
              <a:ext cx="1490" cy="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54" name="Rectangle 61">
              <a:extLst>
                <a:ext uri="{FF2B5EF4-FFF2-40B4-BE49-F238E27FC236}">
                  <a16:creationId xmlns:a16="http://schemas.microsoft.com/office/drawing/2014/main" id="{07AB2299-6B74-414D-BD0B-2ACD8E00E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1663"/>
              <a:ext cx="1490" cy="9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55" name="Rectangle 62">
              <a:extLst>
                <a:ext uri="{FF2B5EF4-FFF2-40B4-BE49-F238E27FC236}">
                  <a16:creationId xmlns:a16="http://schemas.microsoft.com/office/drawing/2014/main" id="{C0FC4D39-2B81-496F-9286-C7D4A419C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1535"/>
              <a:ext cx="1490" cy="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56" name="Rectangle 63">
              <a:extLst>
                <a:ext uri="{FF2B5EF4-FFF2-40B4-BE49-F238E27FC236}">
                  <a16:creationId xmlns:a16="http://schemas.microsoft.com/office/drawing/2014/main" id="{6FBF18F5-0B50-4D91-B77B-725B0DAAE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1379"/>
              <a:ext cx="1490" cy="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57" name="Rectangle 64">
              <a:extLst>
                <a:ext uri="{FF2B5EF4-FFF2-40B4-BE49-F238E27FC236}">
                  <a16:creationId xmlns:a16="http://schemas.microsoft.com/office/drawing/2014/main" id="{90B8F70E-311B-447E-9677-9D54815D1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1223"/>
              <a:ext cx="1490" cy="7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58" name="Rectangle 65" descr="50%">
              <a:extLst>
                <a:ext uri="{FF2B5EF4-FFF2-40B4-BE49-F238E27FC236}">
                  <a16:creationId xmlns:a16="http://schemas.microsoft.com/office/drawing/2014/main" id="{E650F763-F384-441B-95E8-25DCB220B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289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59" name="Rectangle 66">
              <a:extLst>
                <a:ext uri="{FF2B5EF4-FFF2-40B4-BE49-F238E27FC236}">
                  <a16:creationId xmlns:a16="http://schemas.microsoft.com/office/drawing/2014/main" id="{EFCEBA69-A619-4AB7-AA6F-562182687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629"/>
              <a:ext cx="802" cy="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60" name="Rectangle 67">
              <a:extLst>
                <a:ext uri="{FF2B5EF4-FFF2-40B4-BE49-F238E27FC236}">
                  <a16:creationId xmlns:a16="http://schemas.microsoft.com/office/drawing/2014/main" id="{E3D6AA22-616D-4D2E-A615-E95CBD1F5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488"/>
              <a:ext cx="802" cy="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61" name="Rectangle 68">
              <a:extLst>
                <a:ext uri="{FF2B5EF4-FFF2-40B4-BE49-F238E27FC236}">
                  <a16:creationId xmlns:a16="http://schemas.microsoft.com/office/drawing/2014/main" id="{25A84F67-2625-4E6D-AC0D-156DAD32B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360"/>
              <a:ext cx="802" cy="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62" name="Rectangle 69">
              <a:extLst>
                <a:ext uri="{FF2B5EF4-FFF2-40B4-BE49-F238E27FC236}">
                  <a16:creationId xmlns:a16="http://schemas.microsoft.com/office/drawing/2014/main" id="{598034C4-D81B-4B3F-B3B0-E01A9507F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215"/>
              <a:ext cx="802" cy="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46886" name="Rectangle 70">
              <a:extLst>
                <a:ext uri="{FF2B5EF4-FFF2-40B4-BE49-F238E27FC236}">
                  <a16:creationId xmlns:a16="http://schemas.microsoft.com/office/drawing/2014/main" id="{0D43D953-D7E2-42FA-92C2-848C42137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" y="2464"/>
              <a:ext cx="1465" cy="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" pitchFamily="34" charset="0"/>
                  <a:ea typeface="新細明體" pitchFamily="18" charset="-120"/>
                </a:rPr>
                <a:t>Frame format</a:t>
              </a:r>
            </a:p>
          </p:txBody>
        </p:sp>
        <p:sp>
          <p:nvSpPr>
            <p:cNvPr id="546887" name="Rectangle 71">
              <a:extLst>
                <a:ext uri="{FF2B5EF4-FFF2-40B4-BE49-F238E27FC236}">
                  <a16:creationId xmlns:a16="http://schemas.microsoft.com/office/drawing/2014/main" id="{3C91C62C-C476-4651-9FCC-2CB316D6F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4095"/>
              <a:ext cx="1327" cy="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" pitchFamily="34" charset="0"/>
                  <a:ea typeface="新細明體" pitchFamily="18" charset="-120"/>
                </a:rPr>
                <a:t>Field format</a:t>
              </a:r>
            </a:p>
          </p:txBody>
        </p:sp>
        <p:sp>
          <p:nvSpPr>
            <p:cNvPr id="33865" name="Line 72">
              <a:extLst>
                <a:ext uri="{FF2B5EF4-FFF2-40B4-BE49-F238E27FC236}">
                  <a16:creationId xmlns:a16="http://schemas.microsoft.com/office/drawing/2014/main" id="{AFDA6032-4F9C-488F-AD54-257D90A32F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2" y="1248"/>
              <a:ext cx="376" cy="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66" name="Line 73">
              <a:extLst>
                <a:ext uri="{FF2B5EF4-FFF2-40B4-BE49-F238E27FC236}">
                  <a16:creationId xmlns:a16="http://schemas.microsoft.com/office/drawing/2014/main" id="{263064C7-E30E-4C75-A078-CBACB8D98C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2" y="1396"/>
              <a:ext cx="376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67" name="Line 74">
              <a:extLst>
                <a:ext uri="{FF2B5EF4-FFF2-40B4-BE49-F238E27FC236}">
                  <a16:creationId xmlns:a16="http://schemas.microsoft.com/office/drawing/2014/main" id="{EE284B9E-857C-42F2-A27E-C990589941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6" y="1320"/>
              <a:ext cx="372" cy="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68" name="Line 75">
              <a:extLst>
                <a:ext uri="{FF2B5EF4-FFF2-40B4-BE49-F238E27FC236}">
                  <a16:creationId xmlns:a16="http://schemas.microsoft.com/office/drawing/2014/main" id="{9E552E9A-94D0-478A-B40A-E295CCBBF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56" y="1456"/>
              <a:ext cx="408" cy="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69" name="Line 76">
              <a:extLst>
                <a:ext uri="{FF2B5EF4-FFF2-40B4-BE49-F238E27FC236}">
                  <a16:creationId xmlns:a16="http://schemas.microsoft.com/office/drawing/2014/main" id="{77C070B9-3B93-4AD6-BF2B-60FD0CC78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2" y="1528"/>
              <a:ext cx="372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70" name="Line 77">
              <a:extLst>
                <a:ext uri="{FF2B5EF4-FFF2-40B4-BE49-F238E27FC236}">
                  <a16:creationId xmlns:a16="http://schemas.microsoft.com/office/drawing/2014/main" id="{7768E5B2-5566-4D4F-A98D-59BB747E16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56" y="1592"/>
              <a:ext cx="392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71" name="Line 78">
              <a:extLst>
                <a:ext uri="{FF2B5EF4-FFF2-40B4-BE49-F238E27FC236}">
                  <a16:creationId xmlns:a16="http://schemas.microsoft.com/office/drawing/2014/main" id="{FD094927-4EE3-45D4-BF92-510C8FA53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2" y="1668"/>
              <a:ext cx="38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72" name="Line 79">
              <a:extLst>
                <a:ext uri="{FF2B5EF4-FFF2-40B4-BE49-F238E27FC236}">
                  <a16:creationId xmlns:a16="http://schemas.microsoft.com/office/drawing/2014/main" id="{77753991-71D0-43E6-80A4-F6FE1A811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2" y="1740"/>
              <a:ext cx="376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73" name="Line 80">
              <a:extLst>
                <a:ext uri="{FF2B5EF4-FFF2-40B4-BE49-F238E27FC236}">
                  <a16:creationId xmlns:a16="http://schemas.microsoft.com/office/drawing/2014/main" id="{AEA1E66B-A60E-4796-8851-A7BF68AB9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1872"/>
              <a:ext cx="380" cy="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74" name="Line 81">
              <a:extLst>
                <a:ext uri="{FF2B5EF4-FFF2-40B4-BE49-F238E27FC236}">
                  <a16:creationId xmlns:a16="http://schemas.microsoft.com/office/drawing/2014/main" id="{D82FD327-3F6F-44F7-AC4D-7BA1D0551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6" y="1936"/>
              <a:ext cx="408" cy="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75" name="Line 82">
              <a:extLst>
                <a:ext uri="{FF2B5EF4-FFF2-40B4-BE49-F238E27FC236}">
                  <a16:creationId xmlns:a16="http://schemas.microsoft.com/office/drawing/2014/main" id="{A86136DE-7009-4CA2-8D44-2F69DCB64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020"/>
              <a:ext cx="376" cy="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76" name="Line 83">
              <a:extLst>
                <a:ext uri="{FF2B5EF4-FFF2-40B4-BE49-F238E27FC236}">
                  <a16:creationId xmlns:a16="http://schemas.microsoft.com/office/drawing/2014/main" id="{52CCC50C-C769-4A88-8F63-463A9C930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6" y="2088"/>
              <a:ext cx="408" cy="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77" name="Line 84">
              <a:extLst>
                <a:ext uri="{FF2B5EF4-FFF2-40B4-BE49-F238E27FC236}">
                  <a16:creationId xmlns:a16="http://schemas.microsoft.com/office/drawing/2014/main" id="{A68CEB9C-57EE-42B6-968D-D13F5228B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168"/>
              <a:ext cx="376" cy="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78" name="Line 85">
              <a:extLst>
                <a:ext uri="{FF2B5EF4-FFF2-40B4-BE49-F238E27FC236}">
                  <a16:creationId xmlns:a16="http://schemas.microsoft.com/office/drawing/2014/main" id="{76D763A5-F7D6-4D0F-B3E3-D3431D999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244"/>
              <a:ext cx="384" cy="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79" name="Line 86">
              <a:extLst>
                <a:ext uri="{FF2B5EF4-FFF2-40B4-BE49-F238E27FC236}">
                  <a16:creationId xmlns:a16="http://schemas.microsoft.com/office/drawing/2014/main" id="{4B8EE704-2E67-4805-A3EC-6167944FF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316"/>
              <a:ext cx="37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80" name="Line 87">
              <a:extLst>
                <a:ext uri="{FF2B5EF4-FFF2-40B4-BE49-F238E27FC236}">
                  <a16:creationId xmlns:a16="http://schemas.microsoft.com/office/drawing/2014/main" id="{7334427D-FA54-46CF-8CCC-5A8C8BFCDE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0" y="2392"/>
              <a:ext cx="372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81" name="Line 88">
              <a:extLst>
                <a:ext uri="{FF2B5EF4-FFF2-40B4-BE49-F238E27FC236}">
                  <a16:creationId xmlns:a16="http://schemas.microsoft.com/office/drawing/2014/main" id="{53BE3F2C-611D-402C-983F-2E6AEA982C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856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82" name="Line 89">
              <a:extLst>
                <a:ext uri="{FF2B5EF4-FFF2-40B4-BE49-F238E27FC236}">
                  <a16:creationId xmlns:a16="http://schemas.microsoft.com/office/drawing/2014/main" id="{3DBBF9AC-82E2-43BD-A27E-223FE4B288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2" y="2936"/>
              <a:ext cx="384" cy="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83" name="Line 90">
              <a:extLst>
                <a:ext uri="{FF2B5EF4-FFF2-40B4-BE49-F238E27FC236}">
                  <a16:creationId xmlns:a16="http://schemas.microsoft.com/office/drawing/2014/main" id="{0445832C-E442-4093-BBFA-5F541D6CD2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2" y="2992"/>
              <a:ext cx="384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84" name="Line 91">
              <a:extLst>
                <a:ext uri="{FF2B5EF4-FFF2-40B4-BE49-F238E27FC236}">
                  <a16:creationId xmlns:a16="http://schemas.microsoft.com/office/drawing/2014/main" id="{F34AFCF2-9628-4BA8-9293-27EAF2A065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0" y="3064"/>
              <a:ext cx="368" cy="2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85" name="Line 92">
              <a:extLst>
                <a:ext uri="{FF2B5EF4-FFF2-40B4-BE49-F238E27FC236}">
                  <a16:creationId xmlns:a16="http://schemas.microsoft.com/office/drawing/2014/main" id="{76954715-CFF6-4A87-AD4F-5A58C78CAB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0" y="3128"/>
              <a:ext cx="368" cy="3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86" name="Line 93">
              <a:extLst>
                <a:ext uri="{FF2B5EF4-FFF2-40B4-BE49-F238E27FC236}">
                  <a16:creationId xmlns:a16="http://schemas.microsoft.com/office/drawing/2014/main" id="{6D5F9608-D23B-450D-BC1A-81BB771FB9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2" y="3192"/>
              <a:ext cx="376" cy="4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87" name="Line 94">
              <a:extLst>
                <a:ext uri="{FF2B5EF4-FFF2-40B4-BE49-F238E27FC236}">
                  <a16:creationId xmlns:a16="http://schemas.microsoft.com/office/drawing/2014/main" id="{6FBEA9A1-9FBB-4983-9D06-D320CE2A1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0" y="3256"/>
              <a:ext cx="380" cy="5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88" name="Line 95">
              <a:extLst>
                <a:ext uri="{FF2B5EF4-FFF2-40B4-BE49-F238E27FC236}">
                  <a16:creationId xmlns:a16="http://schemas.microsoft.com/office/drawing/2014/main" id="{7C18FA41-C459-47F1-A455-9E35364016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6" y="3336"/>
              <a:ext cx="380" cy="5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89" name="Line 96">
              <a:extLst>
                <a:ext uri="{FF2B5EF4-FFF2-40B4-BE49-F238E27FC236}">
                  <a16:creationId xmlns:a16="http://schemas.microsoft.com/office/drawing/2014/main" id="{9CC1DB84-0DA1-477B-ABC8-611937D28A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928"/>
              <a:ext cx="376" cy="5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90" name="Line 97">
              <a:extLst>
                <a:ext uri="{FF2B5EF4-FFF2-40B4-BE49-F238E27FC236}">
                  <a16:creationId xmlns:a16="http://schemas.microsoft.com/office/drawing/2014/main" id="{CC69541C-B3EA-49E3-8435-4566388E6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3076"/>
              <a:ext cx="388" cy="4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91" name="Line 98">
              <a:extLst>
                <a:ext uri="{FF2B5EF4-FFF2-40B4-BE49-F238E27FC236}">
                  <a16:creationId xmlns:a16="http://schemas.microsoft.com/office/drawing/2014/main" id="{D611D13A-DF1D-4EDD-AEC5-A4CD79430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3232"/>
              <a:ext cx="380" cy="4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92" name="Line 99">
              <a:extLst>
                <a:ext uri="{FF2B5EF4-FFF2-40B4-BE49-F238E27FC236}">
                  <a16:creationId xmlns:a16="http://schemas.microsoft.com/office/drawing/2014/main" id="{4854A014-6469-4F88-BED5-509D63248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3380"/>
              <a:ext cx="388" cy="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93" name="Line 100">
              <a:extLst>
                <a:ext uri="{FF2B5EF4-FFF2-40B4-BE49-F238E27FC236}">
                  <a16:creationId xmlns:a16="http://schemas.microsoft.com/office/drawing/2014/main" id="{A26A6739-43E1-491F-AF64-9B90FD991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3540"/>
              <a:ext cx="384" cy="2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94" name="Line 101">
              <a:extLst>
                <a:ext uri="{FF2B5EF4-FFF2-40B4-BE49-F238E27FC236}">
                  <a16:creationId xmlns:a16="http://schemas.microsoft.com/office/drawing/2014/main" id="{CD6FEA56-BADA-43C5-993F-759C0D21F3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3680"/>
              <a:ext cx="392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95" name="Line 102">
              <a:extLst>
                <a:ext uri="{FF2B5EF4-FFF2-40B4-BE49-F238E27FC236}">
                  <a16:creationId xmlns:a16="http://schemas.microsoft.com/office/drawing/2014/main" id="{68ED61E7-86BC-4881-A0BD-B9E3133458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0" y="3828"/>
              <a:ext cx="388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96" name="Line 103">
              <a:extLst>
                <a:ext uri="{FF2B5EF4-FFF2-40B4-BE49-F238E27FC236}">
                  <a16:creationId xmlns:a16="http://schemas.microsoft.com/office/drawing/2014/main" id="{AB23E882-A7F1-4A5A-BF8B-BAC5397353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3988"/>
              <a:ext cx="384" cy="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97" name="Rectangle 104" descr="50%">
              <a:extLst>
                <a:ext uri="{FF2B5EF4-FFF2-40B4-BE49-F238E27FC236}">
                  <a16:creationId xmlns:a16="http://schemas.microsoft.com/office/drawing/2014/main" id="{78291F47-7C61-4D1F-98EE-8BA1388D2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1454"/>
              <a:ext cx="1490" cy="79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98" name="Rectangle 105" descr="50%">
              <a:extLst>
                <a:ext uri="{FF2B5EF4-FFF2-40B4-BE49-F238E27FC236}">
                  <a16:creationId xmlns:a16="http://schemas.microsoft.com/office/drawing/2014/main" id="{10AA9DDC-E712-4252-AC83-4B8A051E4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1618"/>
              <a:ext cx="1490" cy="6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899" name="Rectangle 106" descr="50%">
              <a:extLst>
                <a:ext uri="{FF2B5EF4-FFF2-40B4-BE49-F238E27FC236}">
                  <a16:creationId xmlns:a16="http://schemas.microsoft.com/office/drawing/2014/main" id="{05C3FCF9-1354-477F-9A41-08A55EA4F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1766"/>
              <a:ext cx="1490" cy="6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00" name="Rectangle 107" descr="50%">
              <a:extLst>
                <a:ext uri="{FF2B5EF4-FFF2-40B4-BE49-F238E27FC236}">
                  <a16:creationId xmlns:a16="http://schemas.microsoft.com/office/drawing/2014/main" id="{45994750-AAB1-49D2-9E5D-8E63938A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1914"/>
              <a:ext cx="1490" cy="6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01" name="Rectangle 108" descr="50%">
              <a:extLst>
                <a:ext uri="{FF2B5EF4-FFF2-40B4-BE49-F238E27FC236}">
                  <a16:creationId xmlns:a16="http://schemas.microsoft.com/office/drawing/2014/main" id="{2F0DAA9E-D846-4CB3-B89D-1D40324EC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2062"/>
              <a:ext cx="1490" cy="6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02" name="Rectangle 109" descr="50%">
              <a:extLst>
                <a:ext uri="{FF2B5EF4-FFF2-40B4-BE49-F238E27FC236}">
                  <a16:creationId xmlns:a16="http://schemas.microsoft.com/office/drawing/2014/main" id="{CDDC0CA2-3E88-463F-86C1-372349ADC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2210"/>
              <a:ext cx="1490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03" name="Rectangle 110" descr="50%">
              <a:extLst>
                <a:ext uri="{FF2B5EF4-FFF2-40B4-BE49-F238E27FC236}">
                  <a16:creationId xmlns:a16="http://schemas.microsoft.com/office/drawing/2014/main" id="{CF70F110-4E40-448E-8264-A7416F338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425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04" name="Rectangle 111" descr="50%">
              <a:extLst>
                <a:ext uri="{FF2B5EF4-FFF2-40B4-BE49-F238E27FC236}">
                  <a16:creationId xmlns:a16="http://schemas.microsoft.com/office/drawing/2014/main" id="{600DC6D0-F2C4-4521-84EE-59CE15588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561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05" name="Rectangle 112" descr="50%">
              <a:extLst>
                <a:ext uri="{FF2B5EF4-FFF2-40B4-BE49-F238E27FC236}">
                  <a16:creationId xmlns:a16="http://schemas.microsoft.com/office/drawing/2014/main" id="{CEF0F4E5-D9A5-4F81-B459-FE5DC9F09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697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06" name="Rectangle 113" descr="50%">
              <a:extLst>
                <a:ext uri="{FF2B5EF4-FFF2-40B4-BE49-F238E27FC236}">
                  <a16:creationId xmlns:a16="http://schemas.microsoft.com/office/drawing/2014/main" id="{0DAF8B3D-68B2-42FF-AB44-117E51DD8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1289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07" name="Rectangle 114">
              <a:extLst>
                <a:ext uri="{FF2B5EF4-FFF2-40B4-BE49-F238E27FC236}">
                  <a16:creationId xmlns:a16="http://schemas.microsoft.com/office/drawing/2014/main" id="{97AAFB3C-2B77-4335-84C0-4C8B10C24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1629"/>
              <a:ext cx="802" cy="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08" name="Rectangle 115">
              <a:extLst>
                <a:ext uri="{FF2B5EF4-FFF2-40B4-BE49-F238E27FC236}">
                  <a16:creationId xmlns:a16="http://schemas.microsoft.com/office/drawing/2014/main" id="{8ED01FAB-7FF4-41CD-A532-523B5AE24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1488"/>
              <a:ext cx="802" cy="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09" name="Rectangle 116">
              <a:extLst>
                <a:ext uri="{FF2B5EF4-FFF2-40B4-BE49-F238E27FC236}">
                  <a16:creationId xmlns:a16="http://schemas.microsoft.com/office/drawing/2014/main" id="{804C5543-6883-4B76-8FB2-75ADB929D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1360"/>
              <a:ext cx="802" cy="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10" name="Rectangle 117">
              <a:extLst>
                <a:ext uri="{FF2B5EF4-FFF2-40B4-BE49-F238E27FC236}">
                  <a16:creationId xmlns:a16="http://schemas.microsoft.com/office/drawing/2014/main" id="{4709E96D-BC8F-499D-835B-720E35036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1215"/>
              <a:ext cx="802" cy="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11" name="Rectangle 118" descr="50%">
              <a:extLst>
                <a:ext uri="{FF2B5EF4-FFF2-40B4-BE49-F238E27FC236}">
                  <a16:creationId xmlns:a16="http://schemas.microsoft.com/office/drawing/2014/main" id="{03A80669-35B0-4220-987B-D35BB06CE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1425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12" name="Rectangle 119" descr="50%">
              <a:extLst>
                <a:ext uri="{FF2B5EF4-FFF2-40B4-BE49-F238E27FC236}">
                  <a16:creationId xmlns:a16="http://schemas.microsoft.com/office/drawing/2014/main" id="{AD523F8C-B7BA-442A-8211-ECF9E3AD7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1561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13" name="Rectangle 120" descr="50%">
              <a:extLst>
                <a:ext uri="{FF2B5EF4-FFF2-40B4-BE49-F238E27FC236}">
                  <a16:creationId xmlns:a16="http://schemas.microsoft.com/office/drawing/2014/main" id="{5C2BC8E4-F62A-470F-ABD5-C680B630B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1697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14" name="Rectangle 121" descr="50%">
              <a:extLst>
                <a:ext uri="{FF2B5EF4-FFF2-40B4-BE49-F238E27FC236}">
                  <a16:creationId xmlns:a16="http://schemas.microsoft.com/office/drawing/2014/main" id="{0C2DF81D-B428-4D89-96AA-85F622451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1941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15" name="Rectangle 122">
              <a:extLst>
                <a:ext uri="{FF2B5EF4-FFF2-40B4-BE49-F238E27FC236}">
                  <a16:creationId xmlns:a16="http://schemas.microsoft.com/office/drawing/2014/main" id="{540268D3-3623-4301-8AF0-1439AB43A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2281"/>
              <a:ext cx="802" cy="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16" name="Rectangle 123">
              <a:extLst>
                <a:ext uri="{FF2B5EF4-FFF2-40B4-BE49-F238E27FC236}">
                  <a16:creationId xmlns:a16="http://schemas.microsoft.com/office/drawing/2014/main" id="{73A614F1-379F-43F6-B5CF-EC21FAA01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2140"/>
              <a:ext cx="802" cy="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17" name="Rectangle 124">
              <a:extLst>
                <a:ext uri="{FF2B5EF4-FFF2-40B4-BE49-F238E27FC236}">
                  <a16:creationId xmlns:a16="http://schemas.microsoft.com/office/drawing/2014/main" id="{019D1D83-7038-4E46-94F6-636C4F61F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2012"/>
              <a:ext cx="802" cy="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18" name="Rectangle 125">
              <a:extLst>
                <a:ext uri="{FF2B5EF4-FFF2-40B4-BE49-F238E27FC236}">
                  <a16:creationId xmlns:a16="http://schemas.microsoft.com/office/drawing/2014/main" id="{157AD995-1294-4893-97E2-D61D9AC0E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1867"/>
              <a:ext cx="802" cy="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19" name="Rectangle 126" descr="50%">
              <a:extLst>
                <a:ext uri="{FF2B5EF4-FFF2-40B4-BE49-F238E27FC236}">
                  <a16:creationId xmlns:a16="http://schemas.microsoft.com/office/drawing/2014/main" id="{EA223ACA-EFC2-4678-9B86-F7A039923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2077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20" name="Rectangle 127" descr="50%">
              <a:extLst>
                <a:ext uri="{FF2B5EF4-FFF2-40B4-BE49-F238E27FC236}">
                  <a16:creationId xmlns:a16="http://schemas.microsoft.com/office/drawing/2014/main" id="{614D0667-A3AA-49F7-B104-C73AC8D0F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2213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21" name="Rectangle 128" descr="50%">
              <a:extLst>
                <a:ext uri="{FF2B5EF4-FFF2-40B4-BE49-F238E27FC236}">
                  <a16:creationId xmlns:a16="http://schemas.microsoft.com/office/drawing/2014/main" id="{CA782ECC-070C-46AC-90B2-B1D1C84C7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2349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22" name="Rectangle 129" descr="50%">
              <a:extLst>
                <a:ext uri="{FF2B5EF4-FFF2-40B4-BE49-F238E27FC236}">
                  <a16:creationId xmlns:a16="http://schemas.microsoft.com/office/drawing/2014/main" id="{CE22655C-F532-48BB-BA72-794A0219B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" y="1941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23" name="Rectangle 130">
              <a:extLst>
                <a:ext uri="{FF2B5EF4-FFF2-40B4-BE49-F238E27FC236}">
                  <a16:creationId xmlns:a16="http://schemas.microsoft.com/office/drawing/2014/main" id="{7CCDF6C8-E60C-41BD-9140-2BAB8011B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" y="2281"/>
              <a:ext cx="802" cy="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24" name="Rectangle 131">
              <a:extLst>
                <a:ext uri="{FF2B5EF4-FFF2-40B4-BE49-F238E27FC236}">
                  <a16:creationId xmlns:a16="http://schemas.microsoft.com/office/drawing/2014/main" id="{A7C31146-7B9E-4C3D-ACD2-44416E5D8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" y="2140"/>
              <a:ext cx="802" cy="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25" name="Rectangle 132">
              <a:extLst>
                <a:ext uri="{FF2B5EF4-FFF2-40B4-BE49-F238E27FC236}">
                  <a16:creationId xmlns:a16="http://schemas.microsoft.com/office/drawing/2014/main" id="{68951120-0E25-47B3-89F5-63334DF57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" y="2012"/>
              <a:ext cx="802" cy="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26" name="Rectangle 133">
              <a:extLst>
                <a:ext uri="{FF2B5EF4-FFF2-40B4-BE49-F238E27FC236}">
                  <a16:creationId xmlns:a16="http://schemas.microsoft.com/office/drawing/2014/main" id="{50F3F662-D567-43ED-A845-C734987B5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" y="1867"/>
              <a:ext cx="802" cy="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27" name="Rectangle 134" descr="50%">
              <a:extLst>
                <a:ext uri="{FF2B5EF4-FFF2-40B4-BE49-F238E27FC236}">
                  <a16:creationId xmlns:a16="http://schemas.microsoft.com/office/drawing/2014/main" id="{60E2F177-E51D-48E6-BBF0-C7752DE21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" y="2077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28" name="Rectangle 135" descr="50%">
              <a:extLst>
                <a:ext uri="{FF2B5EF4-FFF2-40B4-BE49-F238E27FC236}">
                  <a16:creationId xmlns:a16="http://schemas.microsoft.com/office/drawing/2014/main" id="{C03F2D39-D43D-469C-9434-E0858893C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" y="2213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29" name="Rectangle 136" descr="50%">
              <a:extLst>
                <a:ext uri="{FF2B5EF4-FFF2-40B4-BE49-F238E27FC236}">
                  <a16:creationId xmlns:a16="http://schemas.microsoft.com/office/drawing/2014/main" id="{5EB547CF-0A0D-45B1-85D9-BDFBB767C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" y="2349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30" name="Rectangle 137" descr="50%">
              <a:extLst>
                <a:ext uri="{FF2B5EF4-FFF2-40B4-BE49-F238E27FC236}">
                  <a16:creationId xmlns:a16="http://schemas.microsoft.com/office/drawing/2014/main" id="{590CFBA1-C4F4-46D8-B63D-A9BCC64C4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" y="2354"/>
              <a:ext cx="1490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31" name="Line 138">
              <a:extLst>
                <a:ext uri="{FF2B5EF4-FFF2-40B4-BE49-F238E27FC236}">
                  <a16:creationId xmlns:a16="http://schemas.microsoft.com/office/drawing/2014/main" id="{1B7CE3D9-1E35-4D40-B275-E7AB20997F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8" y="1223"/>
              <a:ext cx="2" cy="11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932" name="Rectangle 139" descr="50%">
              <a:extLst>
                <a:ext uri="{FF2B5EF4-FFF2-40B4-BE49-F238E27FC236}">
                  <a16:creationId xmlns:a16="http://schemas.microsoft.com/office/drawing/2014/main" id="{F1B3A2A7-B157-49F6-BC51-35A1088C5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2906"/>
              <a:ext cx="1490" cy="71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33" name="Rectangle 140">
              <a:extLst>
                <a:ext uri="{FF2B5EF4-FFF2-40B4-BE49-F238E27FC236}">
                  <a16:creationId xmlns:a16="http://schemas.microsoft.com/office/drawing/2014/main" id="{F67E32AA-11B8-400B-BF25-5BF6750F4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577"/>
              <a:ext cx="1490" cy="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34" name="Rectangle 141">
              <a:extLst>
                <a:ext uri="{FF2B5EF4-FFF2-40B4-BE49-F238E27FC236}">
                  <a16:creationId xmlns:a16="http://schemas.microsoft.com/office/drawing/2014/main" id="{EEFFBB05-DAFF-419F-B0CB-C74BCC544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725"/>
              <a:ext cx="1490" cy="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35" name="Rectangle 142">
              <a:extLst>
                <a:ext uri="{FF2B5EF4-FFF2-40B4-BE49-F238E27FC236}">
                  <a16:creationId xmlns:a16="http://schemas.microsoft.com/office/drawing/2014/main" id="{A9BB3E3F-A102-4A4D-ABF1-2FB2175A4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879"/>
              <a:ext cx="1490" cy="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36" name="Rectangle 143">
              <a:extLst>
                <a:ext uri="{FF2B5EF4-FFF2-40B4-BE49-F238E27FC236}">
                  <a16:creationId xmlns:a16="http://schemas.microsoft.com/office/drawing/2014/main" id="{83960A11-2F32-4D98-8825-7FCF68C5C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428"/>
              <a:ext cx="1490" cy="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37" name="Rectangle 144">
              <a:extLst>
                <a:ext uri="{FF2B5EF4-FFF2-40B4-BE49-F238E27FC236}">
                  <a16:creationId xmlns:a16="http://schemas.microsoft.com/office/drawing/2014/main" id="{380850C1-3D01-454C-941D-F79F32F25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263"/>
              <a:ext cx="1490" cy="9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38" name="Rectangle 145">
              <a:extLst>
                <a:ext uri="{FF2B5EF4-FFF2-40B4-BE49-F238E27FC236}">
                  <a16:creationId xmlns:a16="http://schemas.microsoft.com/office/drawing/2014/main" id="{B6E60EDE-5E69-4DC8-B241-D6198B286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135"/>
              <a:ext cx="1490" cy="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39" name="Rectangle 146">
              <a:extLst>
                <a:ext uri="{FF2B5EF4-FFF2-40B4-BE49-F238E27FC236}">
                  <a16:creationId xmlns:a16="http://schemas.microsoft.com/office/drawing/2014/main" id="{8FA6C60C-95E4-4FF3-9B6E-7EB36AFC0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2979"/>
              <a:ext cx="1490" cy="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40" name="Rectangle 147">
              <a:extLst>
                <a:ext uri="{FF2B5EF4-FFF2-40B4-BE49-F238E27FC236}">
                  <a16:creationId xmlns:a16="http://schemas.microsoft.com/office/drawing/2014/main" id="{A7D96587-55A8-4D58-BCE2-1FD4DAFA7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2823"/>
              <a:ext cx="1490" cy="7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41" name="Rectangle 148" descr="50%">
              <a:extLst>
                <a:ext uri="{FF2B5EF4-FFF2-40B4-BE49-F238E27FC236}">
                  <a16:creationId xmlns:a16="http://schemas.microsoft.com/office/drawing/2014/main" id="{E9AB5533-CA8D-4F33-8D65-603642A4D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054"/>
              <a:ext cx="1490" cy="79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42" name="Rectangle 149" descr="50%">
              <a:extLst>
                <a:ext uri="{FF2B5EF4-FFF2-40B4-BE49-F238E27FC236}">
                  <a16:creationId xmlns:a16="http://schemas.microsoft.com/office/drawing/2014/main" id="{237FE0F8-07AC-4D58-BD55-414FDC70D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218"/>
              <a:ext cx="1490" cy="6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43" name="Rectangle 150" descr="50%">
              <a:extLst>
                <a:ext uri="{FF2B5EF4-FFF2-40B4-BE49-F238E27FC236}">
                  <a16:creationId xmlns:a16="http://schemas.microsoft.com/office/drawing/2014/main" id="{0F5F17CE-6263-458A-96B3-55B5C3285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366"/>
              <a:ext cx="1490" cy="6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44" name="Rectangle 151" descr="50%">
              <a:extLst>
                <a:ext uri="{FF2B5EF4-FFF2-40B4-BE49-F238E27FC236}">
                  <a16:creationId xmlns:a16="http://schemas.microsoft.com/office/drawing/2014/main" id="{2FA595DB-631F-42C4-8715-9DA93D3AF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514"/>
              <a:ext cx="1490" cy="6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45" name="Rectangle 152" descr="50%">
              <a:extLst>
                <a:ext uri="{FF2B5EF4-FFF2-40B4-BE49-F238E27FC236}">
                  <a16:creationId xmlns:a16="http://schemas.microsoft.com/office/drawing/2014/main" id="{B815C468-EA31-4984-ABDD-64D198800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662"/>
              <a:ext cx="1490" cy="6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46" name="Rectangle 153" descr="50%">
              <a:extLst>
                <a:ext uri="{FF2B5EF4-FFF2-40B4-BE49-F238E27FC236}">
                  <a16:creationId xmlns:a16="http://schemas.microsoft.com/office/drawing/2014/main" id="{2E50B10F-F455-4477-9367-D898BEE34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810"/>
              <a:ext cx="1490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47" name="Rectangle 154" descr="50%">
              <a:extLst>
                <a:ext uri="{FF2B5EF4-FFF2-40B4-BE49-F238E27FC236}">
                  <a16:creationId xmlns:a16="http://schemas.microsoft.com/office/drawing/2014/main" id="{B3ED7141-8767-4C7C-AC83-55284CB91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954"/>
              <a:ext cx="1490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48" name="Line 155">
              <a:extLst>
                <a:ext uri="{FF2B5EF4-FFF2-40B4-BE49-F238E27FC236}">
                  <a16:creationId xmlns:a16="http://schemas.microsoft.com/office/drawing/2014/main" id="{E3B95511-E8C3-4C31-AADC-EE6BD2583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0" y="2823"/>
              <a:ext cx="2" cy="11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949" name="Rectangle 156">
              <a:extLst>
                <a:ext uri="{FF2B5EF4-FFF2-40B4-BE49-F238E27FC236}">
                  <a16:creationId xmlns:a16="http://schemas.microsoft.com/office/drawing/2014/main" id="{7EE08436-3733-44D2-BD68-2947E9BCB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2897"/>
              <a:ext cx="802" cy="6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50" name="Rectangle 157">
              <a:extLst>
                <a:ext uri="{FF2B5EF4-FFF2-40B4-BE49-F238E27FC236}">
                  <a16:creationId xmlns:a16="http://schemas.microsoft.com/office/drawing/2014/main" id="{E6B1B5F6-E64D-45F0-9EDA-DE16AC221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3241"/>
              <a:ext cx="802" cy="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51" name="Rectangle 158">
              <a:extLst>
                <a:ext uri="{FF2B5EF4-FFF2-40B4-BE49-F238E27FC236}">
                  <a16:creationId xmlns:a16="http://schemas.microsoft.com/office/drawing/2014/main" id="{366ED775-F12D-41E9-88B2-5B8AAB069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3116"/>
              <a:ext cx="802" cy="6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52" name="Rectangle 159">
              <a:extLst>
                <a:ext uri="{FF2B5EF4-FFF2-40B4-BE49-F238E27FC236}">
                  <a16:creationId xmlns:a16="http://schemas.microsoft.com/office/drawing/2014/main" id="{C1A2501F-9C3D-4952-8FCE-26F6F562D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2968"/>
              <a:ext cx="802" cy="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53" name="Rectangle 160">
              <a:extLst>
                <a:ext uri="{FF2B5EF4-FFF2-40B4-BE49-F238E27FC236}">
                  <a16:creationId xmlns:a16="http://schemas.microsoft.com/office/drawing/2014/main" id="{92F97544-B04B-4B13-90C5-C539C8A31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2823"/>
              <a:ext cx="802" cy="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54" name="Rectangle 161">
              <a:extLst>
                <a:ext uri="{FF2B5EF4-FFF2-40B4-BE49-F238E27FC236}">
                  <a16:creationId xmlns:a16="http://schemas.microsoft.com/office/drawing/2014/main" id="{30F2195D-316F-4A44-AE34-45BF9C8B0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3045"/>
              <a:ext cx="802" cy="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55" name="Rectangle 162">
              <a:extLst>
                <a:ext uri="{FF2B5EF4-FFF2-40B4-BE49-F238E27FC236}">
                  <a16:creationId xmlns:a16="http://schemas.microsoft.com/office/drawing/2014/main" id="{9375F983-3A3F-4AD8-AF83-FED3567D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3185"/>
              <a:ext cx="802" cy="5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56" name="Rectangle 163">
              <a:extLst>
                <a:ext uri="{FF2B5EF4-FFF2-40B4-BE49-F238E27FC236}">
                  <a16:creationId xmlns:a16="http://schemas.microsoft.com/office/drawing/2014/main" id="{D1E9834E-8F10-44A0-9078-E02B72153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3313"/>
              <a:ext cx="802" cy="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57" name="Rectangle 164">
              <a:extLst>
                <a:ext uri="{FF2B5EF4-FFF2-40B4-BE49-F238E27FC236}">
                  <a16:creationId xmlns:a16="http://schemas.microsoft.com/office/drawing/2014/main" id="{C2850A93-B738-49F8-ABB5-1BC88BB81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" y="2897"/>
              <a:ext cx="802" cy="6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58" name="Rectangle 165">
              <a:extLst>
                <a:ext uri="{FF2B5EF4-FFF2-40B4-BE49-F238E27FC236}">
                  <a16:creationId xmlns:a16="http://schemas.microsoft.com/office/drawing/2014/main" id="{365F3A75-E797-489A-B862-410561CA0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" y="3241"/>
              <a:ext cx="802" cy="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59" name="Rectangle 166">
              <a:extLst>
                <a:ext uri="{FF2B5EF4-FFF2-40B4-BE49-F238E27FC236}">
                  <a16:creationId xmlns:a16="http://schemas.microsoft.com/office/drawing/2014/main" id="{D0DAE933-AF31-4E63-8833-D5E1CE205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" y="3116"/>
              <a:ext cx="802" cy="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60" name="Rectangle 167">
              <a:extLst>
                <a:ext uri="{FF2B5EF4-FFF2-40B4-BE49-F238E27FC236}">
                  <a16:creationId xmlns:a16="http://schemas.microsoft.com/office/drawing/2014/main" id="{8A5514A6-8751-4808-9213-FC7D79C78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" y="2968"/>
              <a:ext cx="802" cy="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61" name="Rectangle 168">
              <a:extLst>
                <a:ext uri="{FF2B5EF4-FFF2-40B4-BE49-F238E27FC236}">
                  <a16:creationId xmlns:a16="http://schemas.microsoft.com/office/drawing/2014/main" id="{EC6689CB-48BC-4F6D-A412-768C854FA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" y="2823"/>
              <a:ext cx="802" cy="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62" name="Rectangle 169">
              <a:extLst>
                <a:ext uri="{FF2B5EF4-FFF2-40B4-BE49-F238E27FC236}">
                  <a16:creationId xmlns:a16="http://schemas.microsoft.com/office/drawing/2014/main" id="{9B4D0149-AF3C-4AA1-8F29-4B295A0C5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" y="3045"/>
              <a:ext cx="802" cy="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63" name="Rectangle 170">
              <a:extLst>
                <a:ext uri="{FF2B5EF4-FFF2-40B4-BE49-F238E27FC236}">
                  <a16:creationId xmlns:a16="http://schemas.microsoft.com/office/drawing/2014/main" id="{2DF0C3F6-29F4-4C58-8F0E-7F59644A4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" y="3185"/>
              <a:ext cx="802" cy="5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64" name="Rectangle 171">
              <a:extLst>
                <a:ext uri="{FF2B5EF4-FFF2-40B4-BE49-F238E27FC236}">
                  <a16:creationId xmlns:a16="http://schemas.microsoft.com/office/drawing/2014/main" id="{A5DE0487-145B-435F-872A-15C7C1305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" y="3313"/>
              <a:ext cx="802" cy="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65" name="Rectangle 172" descr="50%">
              <a:extLst>
                <a:ext uri="{FF2B5EF4-FFF2-40B4-BE49-F238E27FC236}">
                  <a16:creationId xmlns:a16="http://schemas.microsoft.com/office/drawing/2014/main" id="{46C33432-FCDB-4CAB-A3AA-B72CC40A2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3541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66" name="Rectangle 173" descr="50%">
              <a:extLst>
                <a:ext uri="{FF2B5EF4-FFF2-40B4-BE49-F238E27FC236}">
                  <a16:creationId xmlns:a16="http://schemas.microsoft.com/office/drawing/2014/main" id="{A2B038CA-732D-431F-91A6-98FCB8589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3879"/>
              <a:ext cx="802" cy="6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67" name="Rectangle 174" descr="50%">
              <a:extLst>
                <a:ext uri="{FF2B5EF4-FFF2-40B4-BE49-F238E27FC236}">
                  <a16:creationId xmlns:a16="http://schemas.microsoft.com/office/drawing/2014/main" id="{E2B5C88E-9759-4956-A63C-433BF9A46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3754"/>
              <a:ext cx="802" cy="7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68" name="Rectangle 175" descr="50%">
              <a:extLst>
                <a:ext uri="{FF2B5EF4-FFF2-40B4-BE49-F238E27FC236}">
                  <a16:creationId xmlns:a16="http://schemas.microsoft.com/office/drawing/2014/main" id="{B8570AD2-06C0-4D37-9A36-4157930D1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3612"/>
              <a:ext cx="802" cy="7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69" name="Rectangle 176" descr="50%">
              <a:extLst>
                <a:ext uri="{FF2B5EF4-FFF2-40B4-BE49-F238E27FC236}">
                  <a16:creationId xmlns:a16="http://schemas.microsoft.com/office/drawing/2014/main" id="{E2412F42-F4E5-44AD-BE9A-2C86C7574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3467"/>
              <a:ext cx="802" cy="71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70" name="Rectangle 177" descr="50%">
              <a:extLst>
                <a:ext uri="{FF2B5EF4-FFF2-40B4-BE49-F238E27FC236}">
                  <a16:creationId xmlns:a16="http://schemas.microsoft.com/office/drawing/2014/main" id="{2DBF4FBB-ED01-4040-9EB7-49CB551DC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3689"/>
              <a:ext cx="802" cy="6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71" name="Rectangle 178" descr="50%">
              <a:extLst>
                <a:ext uri="{FF2B5EF4-FFF2-40B4-BE49-F238E27FC236}">
                  <a16:creationId xmlns:a16="http://schemas.microsoft.com/office/drawing/2014/main" id="{889262D7-9A79-4EBB-AB98-E5D022E26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3827"/>
              <a:ext cx="802" cy="4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72" name="Rectangle 179" descr="50%">
              <a:extLst>
                <a:ext uri="{FF2B5EF4-FFF2-40B4-BE49-F238E27FC236}">
                  <a16:creationId xmlns:a16="http://schemas.microsoft.com/office/drawing/2014/main" id="{A9E97BFB-14DA-483E-AC49-C3890078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3951"/>
              <a:ext cx="802" cy="59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73" name="Rectangle 180" descr="50%">
              <a:extLst>
                <a:ext uri="{FF2B5EF4-FFF2-40B4-BE49-F238E27FC236}">
                  <a16:creationId xmlns:a16="http://schemas.microsoft.com/office/drawing/2014/main" id="{19ED4B60-97FD-4919-A214-42A30F722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" y="3537"/>
              <a:ext cx="802" cy="6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74" name="Rectangle 181" descr="50%">
              <a:extLst>
                <a:ext uri="{FF2B5EF4-FFF2-40B4-BE49-F238E27FC236}">
                  <a16:creationId xmlns:a16="http://schemas.microsoft.com/office/drawing/2014/main" id="{562AA689-2767-48BB-A236-032153022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" y="3881"/>
              <a:ext cx="802" cy="6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75" name="Rectangle 182" descr="50%">
              <a:extLst>
                <a:ext uri="{FF2B5EF4-FFF2-40B4-BE49-F238E27FC236}">
                  <a16:creationId xmlns:a16="http://schemas.microsoft.com/office/drawing/2014/main" id="{442CA45B-D837-4641-9296-E4D250FC2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" y="3756"/>
              <a:ext cx="802" cy="7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76" name="Rectangle 183" descr="50%">
              <a:extLst>
                <a:ext uri="{FF2B5EF4-FFF2-40B4-BE49-F238E27FC236}">
                  <a16:creationId xmlns:a16="http://schemas.microsoft.com/office/drawing/2014/main" id="{7E07178E-961A-4876-B2B1-B75A6DA9C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" y="3608"/>
              <a:ext cx="802" cy="7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77" name="Rectangle 184" descr="50%">
              <a:extLst>
                <a:ext uri="{FF2B5EF4-FFF2-40B4-BE49-F238E27FC236}">
                  <a16:creationId xmlns:a16="http://schemas.microsoft.com/office/drawing/2014/main" id="{E739B8D5-E02A-40BB-81EC-C934B09A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" y="3463"/>
              <a:ext cx="802" cy="71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78" name="Rectangle 185" descr="50%">
              <a:extLst>
                <a:ext uri="{FF2B5EF4-FFF2-40B4-BE49-F238E27FC236}">
                  <a16:creationId xmlns:a16="http://schemas.microsoft.com/office/drawing/2014/main" id="{8C2030BC-BAF5-48FB-A421-A8F9D9A59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" y="3685"/>
              <a:ext cx="802" cy="6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79" name="Rectangle 186" descr="50%">
              <a:extLst>
                <a:ext uri="{FF2B5EF4-FFF2-40B4-BE49-F238E27FC236}">
                  <a16:creationId xmlns:a16="http://schemas.microsoft.com/office/drawing/2014/main" id="{777DD455-3930-416D-8FAE-CF3DE969B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" y="3829"/>
              <a:ext cx="802" cy="4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33980" name="Rectangle 187" descr="50%">
              <a:extLst>
                <a:ext uri="{FF2B5EF4-FFF2-40B4-BE49-F238E27FC236}">
                  <a16:creationId xmlns:a16="http://schemas.microsoft.com/office/drawing/2014/main" id="{5FB5B80F-8E68-4DF6-8722-FB03DC43C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" y="3953"/>
              <a:ext cx="802" cy="59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27" name="Rectangle 27">
            <a:extLst>
              <a:ext uri="{FF2B5EF4-FFF2-40B4-BE49-F238E27FC236}">
                <a16:creationId xmlns:a16="http://schemas.microsoft.com/office/drawing/2014/main" id="{1017E2AE-3554-4CF0-96CA-790067F85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Visual Communication Applications (1/4)</a:t>
            </a:r>
          </a:p>
        </p:txBody>
      </p:sp>
      <p:sp>
        <p:nvSpPr>
          <p:cNvPr id="435228" name="Rectangle 28">
            <a:extLst>
              <a:ext uri="{FF2B5EF4-FFF2-40B4-BE49-F238E27FC236}">
                <a16:creationId xmlns:a16="http://schemas.microsoft.com/office/drawing/2014/main" id="{3EDD3818-5B3D-4215-99C4-BBD9FC22AB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3225" y="1419225"/>
            <a:ext cx="8445500" cy="1581150"/>
          </a:xfrm>
        </p:spPr>
        <p:txBody>
          <a:bodyPr/>
          <a:lstStyle/>
          <a:p>
            <a:pPr marL="449263" indent="-449263">
              <a:defRPr/>
            </a:pPr>
            <a:r>
              <a:rPr lang="en-US" altLang="zh-CN" sz="2400">
                <a:ea typeface="SimSun" pitchFamily="2" charset="-122"/>
              </a:rPr>
              <a:t>Applications driving the technology</a:t>
            </a:r>
          </a:p>
          <a:p>
            <a:pPr marL="449263" indent="-449263">
              <a:defRPr/>
            </a:pPr>
            <a:r>
              <a:rPr lang="en-US" altLang="zh-CN" sz="2400">
                <a:ea typeface="SimSun" pitchFamily="2" charset="-122"/>
              </a:rPr>
              <a:t>Visual communication needs evident from</a:t>
            </a:r>
            <a:r>
              <a:rPr lang="en-US" altLang="zh-TW" sz="2400">
                <a:ea typeface="新細明體" pitchFamily="18" charset="-120"/>
              </a:rPr>
              <a:t> </a:t>
            </a:r>
            <a:r>
              <a:rPr lang="en-US" altLang="zh-CN" sz="2400">
                <a:ea typeface="SimSun" pitchFamily="2" charset="-122"/>
              </a:rPr>
              <a:t>paintings in ancient caves</a:t>
            </a:r>
          </a:p>
        </p:txBody>
      </p:sp>
      <p:sp>
        <p:nvSpPr>
          <p:cNvPr id="6148" name="投影片編號版面配置區 6">
            <a:extLst>
              <a:ext uri="{FF2B5EF4-FFF2-40B4-BE49-F238E27FC236}">
                <a16:creationId xmlns:a16="http://schemas.microsoft.com/office/drawing/2014/main" id="{8AD41FEA-8089-4B79-ACAC-18F7340C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71C3D8-A55D-4194-913F-DE98C480D796}" type="slidenum">
              <a:rPr lang="zh-TW" altLang="en-US" sz="1400" smtClean="0">
                <a:latin typeface="Times New Roman" panose="02020603050405020304" pitchFamily="18" charset="0"/>
              </a:rPr>
              <a:pPr/>
              <a:t>3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graphicFrame>
        <p:nvGraphicFramePr>
          <p:cNvPr id="6149" name="Object 29">
            <a:extLst>
              <a:ext uri="{FF2B5EF4-FFF2-40B4-BE49-F238E27FC236}">
                <a16:creationId xmlns:a16="http://schemas.microsoft.com/office/drawing/2014/main" id="{3123ABAA-10AF-40A3-A30C-CFCA3F165B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5963" y="3228975"/>
          <a:ext cx="5222875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位图图像" r:id="rId3" imgW="2200582" imgH="1343212" progId="Paint.Picture">
                  <p:embed/>
                </p:oleObj>
              </mc:Choice>
              <mc:Fallback>
                <p:oleObj name="位图图像" r:id="rId3" imgW="2200582" imgH="1343212" progId="Paint.Picture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3" y="3228975"/>
                        <a:ext cx="5222875" cy="318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>
            <a:extLst>
              <a:ext uri="{FF2B5EF4-FFF2-40B4-BE49-F238E27FC236}">
                <a16:creationId xmlns:a16="http://schemas.microsoft.com/office/drawing/2014/main" id="{8E46113B-98FD-417C-B371-850094064E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8431213" cy="538163"/>
          </a:xfrm>
        </p:spPr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H.263</a:t>
            </a:r>
          </a:p>
        </p:txBody>
      </p:sp>
      <p:sp>
        <p:nvSpPr>
          <p:cNvPr id="545795" name="Rectangle 3">
            <a:extLst>
              <a:ext uri="{FF2B5EF4-FFF2-40B4-BE49-F238E27FC236}">
                <a16:creationId xmlns:a16="http://schemas.microsoft.com/office/drawing/2014/main" id="{C70E94F1-453C-41E3-B0D6-0C8333E812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" y="1597025"/>
            <a:ext cx="8953500" cy="3363913"/>
          </a:xfrm>
        </p:spPr>
        <p:txBody>
          <a:bodyPr/>
          <a:lstStyle/>
          <a:p>
            <a:pPr marL="742950" lvl="1" indent="-285750">
              <a:defRPr/>
            </a:pPr>
            <a:r>
              <a:rPr lang="en-US" altLang="zh-TW" dirty="0">
                <a:ea typeface="新細明體" pitchFamily="18" charset="-120"/>
              </a:rPr>
              <a:t>Initial driving application: videophone / wireless video</a:t>
            </a:r>
          </a:p>
          <a:p>
            <a:pPr marL="742950" lvl="1" indent="-285750">
              <a:defRPr/>
            </a:pPr>
            <a:r>
              <a:rPr lang="en-US" altLang="zh-TW" dirty="0">
                <a:ea typeface="新細明體" pitchFamily="18" charset="-120"/>
              </a:rPr>
              <a:t>New technologies: 4 optional modes</a:t>
            </a:r>
          </a:p>
          <a:p>
            <a:pPr marL="742950" lvl="1" indent="-285750">
              <a:defRPr/>
            </a:pPr>
            <a:r>
              <a:rPr lang="en-US" altLang="zh-TW" dirty="0">
                <a:ea typeface="新細明體" pitchFamily="18" charset="-120"/>
              </a:rPr>
              <a:t>Suitable for low-bit-rate applications due to the optimized overheads</a:t>
            </a:r>
          </a:p>
          <a:p>
            <a:pPr marL="742950" lvl="1" indent="-285750">
              <a:defRPr/>
            </a:pPr>
            <a:r>
              <a:rPr lang="en-US" altLang="zh-TW" dirty="0">
                <a:ea typeface="新細明體" pitchFamily="18" charset="-120"/>
              </a:rPr>
              <a:t>Current driving applications: internet / wireless video</a:t>
            </a:r>
          </a:p>
        </p:txBody>
      </p:sp>
      <p:sp>
        <p:nvSpPr>
          <p:cNvPr id="34820" name="投影片編號版面配置區 5">
            <a:extLst>
              <a:ext uri="{FF2B5EF4-FFF2-40B4-BE49-F238E27FC236}">
                <a16:creationId xmlns:a16="http://schemas.microsoft.com/office/drawing/2014/main" id="{CD0129C8-2341-47EB-886B-AC8F967F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90EDF6-FAA3-4FA4-9736-3AA549533989}" type="slidenum">
              <a:rPr lang="zh-TW" altLang="en-US" sz="1400" smtClean="0">
                <a:latin typeface="Times New Roman" panose="02020603050405020304" pitchFamily="18" charset="0"/>
              </a:rPr>
              <a:pPr/>
              <a:t>30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>
            <a:extLst>
              <a:ext uri="{FF2B5EF4-FFF2-40B4-BE49-F238E27FC236}">
                <a16:creationId xmlns:a16="http://schemas.microsoft.com/office/drawing/2014/main" id="{FE00D442-4BF8-4B9D-B75B-F9DC18746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>
                <a:ea typeface="新細明體" pitchFamily="18" charset="-120"/>
              </a:rPr>
              <a:t>Four Negotiable Options</a:t>
            </a:r>
          </a:p>
        </p:txBody>
      </p:sp>
      <p:sp>
        <p:nvSpPr>
          <p:cNvPr id="35843" name="投影片編號版面配置區 5">
            <a:extLst>
              <a:ext uri="{FF2B5EF4-FFF2-40B4-BE49-F238E27FC236}">
                <a16:creationId xmlns:a16="http://schemas.microsoft.com/office/drawing/2014/main" id="{FEFE445F-AA8F-4C27-A294-842328A1B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1BA922-4547-4F93-B0AC-BA8F915DA3A7}" type="slidenum">
              <a:rPr lang="zh-TW" altLang="en-US" sz="1400" smtClean="0">
                <a:latin typeface="Times New Roman" panose="02020603050405020304" pitchFamily="18" charset="0"/>
              </a:rPr>
              <a:pPr/>
              <a:t>31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44771" name="Rectangle 3">
            <a:extLst>
              <a:ext uri="{FF2B5EF4-FFF2-40B4-BE49-F238E27FC236}">
                <a16:creationId xmlns:a16="http://schemas.microsoft.com/office/drawing/2014/main" id="{B0CA4BC8-D106-44E2-A415-9419CBD4709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98450" y="1371600"/>
            <a:ext cx="8656638" cy="508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171450" indent="-17145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Char char="•"/>
              <a:defRPr/>
            </a:pPr>
            <a:r>
              <a:rPr lang="en-US" altLang="zh-TW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Annex D: unrestricted motion vector </a:t>
            </a:r>
          </a:p>
          <a:p>
            <a:pPr marL="171450" indent="-17145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None/>
              <a:defRPr/>
            </a:pPr>
            <a:r>
              <a:rPr lang="en-US" altLang="zh-TW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Motion vectors can point outside the picture, maximum range for motion vectors: -31,5 to 31.5 instead of -16 to 15.5 (useful in case of higher resolution format and movement along the edge of the picture and camera movement)</a:t>
            </a:r>
          </a:p>
          <a:p>
            <a:pPr marL="171450" indent="-17145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Char char="•"/>
              <a:defRPr/>
            </a:pPr>
            <a:endParaRPr lang="en-US" altLang="zh-TW" sz="7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 marL="171450" indent="-17145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Char char="•"/>
              <a:defRPr/>
            </a:pPr>
            <a:r>
              <a:rPr lang="en-US" altLang="zh-TW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Annex F: advanced prediction mode</a:t>
            </a:r>
          </a:p>
          <a:p>
            <a:pPr marL="171450" indent="-17145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None/>
              <a:defRPr/>
            </a:pPr>
            <a:r>
              <a:rPr lang="en-US" altLang="zh-TW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8x8 motion vectors, overlapped block motion compensation (OBMC), motion vector can point outside the picture</a:t>
            </a:r>
          </a:p>
          <a:p>
            <a:pPr marL="171450" indent="-17145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Char char="•"/>
              <a:defRPr/>
            </a:pPr>
            <a:endParaRPr lang="en-US" altLang="zh-TW" sz="7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 marL="171450" indent="-17145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Char char="•"/>
              <a:defRPr/>
            </a:pPr>
            <a:r>
              <a:rPr lang="en-US" altLang="zh-TW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Annex E: syntax-based arithmetic coding</a:t>
            </a:r>
          </a:p>
          <a:p>
            <a:pPr marL="171450" indent="-17145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None/>
              <a:defRPr/>
            </a:pPr>
            <a:r>
              <a:rPr lang="en-US" altLang="zh-TW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About 5% decrease in bit-rate</a:t>
            </a:r>
          </a:p>
          <a:p>
            <a:pPr marL="171450" indent="-17145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Char char="•"/>
              <a:defRPr/>
            </a:pPr>
            <a:endParaRPr lang="en-US" altLang="zh-TW" sz="7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 marL="171450" indent="-17145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Char char="•"/>
              <a:defRPr/>
            </a:pPr>
            <a:r>
              <a:rPr lang="en-US" altLang="zh-TW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Annex G: PB-frame mode</a:t>
            </a:r>
            <a:endParaRPr lang="en-US" altLang="zh-TW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CDF70B-71AC-4361-A252-7F4943DEC748}"/>
              </a:ext>
            </a:extLst>
          </p:cNvPr>
          <p:cNvSpPr txBox="1"/>
          <p:nvPr/>
        </p:nvSpPr>
        <p:spPr>
          <a:xfrm>
            <a:off x="1016709" y="6452795"/>
            <a:ext cx="7387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overlapped block motion，可以blocking effect reduction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>
            <a:extLst>
              <a:ext uri="{FF2B5EF4-FFF2-40B4-BE49-F238E27FC236}">
                <a16:creationId xmlns:a16="http://schemas.microsoft.com/office/drawing/2014/main" id="{C5584DD4-DA6A-42D1-B1BC-D3C38E76C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H.263+ / H.263 Version 2</a:t>
            </a:r>
          </a:p>
        </p:txBody>
      </p:sp>
      <p:sp>
        <p:nvSpPr>
          <p:cNvPr id="36867" name="投影片編號版面配置區 7">
            <a:extLst>
              <a:ext uri="{FF2B5EF4-FFF2-40B4-BE49-F238E27FC236}">
                <a16:creationId xmlns:a16="http://schemas.microsoft.com/office/drawing/2014/main" id="{FA0A02CA-76F1-4D06-A8FB-DB448429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5AB111-5015-48DA-B53B-2796206CBBCC}" type="slidenum">
              <a:rPr lang="zh-TW" altLang="en-US" sz="1400" smtClean="0">
                <a:latin typeface="Times New Roman" panose="02020603050405020304" pitchFamily="18" charset="0"/>
              </a:rPr>
              <a:pPr/>
              <a:t>32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83683" name="Rectangle 3">
            <a:extLst>
              <a:ext uri="{FF2B5EF4-FFF2-40B4-BE49-F238E27FC236}">
                <a16:creationId xmlns:a16="http://schemas.microsoft.com/office/drawing/2014/main" id="{C4CDA1F3-4C0D-4240-BF47-B46176834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046163"/>
            <a:ext cx="7942263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buFontTx/>
              <a:buChar char="•"/>
              <a:defRPr/>
            </a:pPr>
            <a:r>
              <a:rPr lang="zh-TW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</a:t>
            </a: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Annex D: New Unrestricted Motion Vector Mode (use RVLC, </a:t>
            </a:r>
          </a:p>
          <a:p>
            <a:pPr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                  motion vector range up to +/- 256)</a:t>
            </a:r>
            <a:endParaRPr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buFontTx/>
              <a:buChar char="•"/>
              <a:defRPr/>
            </a:pP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</a:t>
            </a: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Annex I: Advanced Intra Coding Mode</a:t>
            </a:r>
          </a:p>
          <a:p>
            <a:pPr>
              <a:defRPr/>
            </a:pPr>
            <a:endParaRPr lang="en-US" altLang="zh-TW" sz="8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buFontTx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Annex J: Deblocking Filter Mode</a:t>
            </a:r>
          </a:p>
          <a:p>
            <a:pPr>
              <a:buFontTx/>
              <a:buChar char="•"/>
              <a:defRPr/>
            </a:pPr>
            <a:endParaRPr lang="en-US" altLang="ko-KR" sz="8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Gulim" pitchFamily="34" charset="-127"/>
            </a:endParaRPr>
          </a:p>
          <a:p>
            <a:pPr>
              <a:buFontTx/>
              <a:buChar char="•"/>
              <a:defRPr/>
            </a:pPr>
            <a:r>
              <a:rPr kumimoji="1"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  <a:ea typeface="Dotum" pitchFamily="34" charset="-127"/>
              </a:rPr>
              <a:t> Annex L: Supplemental enhancement information specification</a:t>
            </a:r>
          </a:p>
          <a:p>
            <a:pPr>
              <a:buFontTx/>
              <a:buChar char="•"/>
              <a:defRPr/>
            </a:pPr>
            <a:endParaRPr lang="en-US" altLang="zh-TW" sz="8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buFontTx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Annex M: Improved PB-Frame Mode</a:t>
            </a:r>
          </a:p>
          <a:p>
            <a:pPr>
              <a:defRPr/>
            </a:pPr>
            <a:endParaRPr lang="en-US" altLang="zh-TW" sz="8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buFontTx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Annex O: Temporal, Spatial, and SNR Scalability Mode</a:t>
            </a:r>
          </a:p>
          <a:p>
            <a:pPr>
              <a:defRPr/>
            </a:pPr>
            <a:endParaRPr lang="en-US" altLang="zh-TW" sz="8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buFontTx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Annex P: Reference Picture Resampling Mode</a:t>
            </a:r>
          </a:p>
          <a:p>
            <a:pPr>
              <a:defRPr/>
            </a:pPr>
            <a:endParaRPr lang="en-US" altLang="zh-TW" sz="8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buFontTx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Annex Q: Reduced Resolution Update Mode</a:t>
            </a:r>
          </a:p>
          <a:p>
            <a:pPr>
              <a:defRPr/>
            </a:pPr>
            <a:endParaRPr lang="en-US" altLang="zh-TW" sz="8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buFontTx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Annex S: Alternative Inter VLC Mode</a:t>
            </a:r>
          </a:p>
          <a:p>
            <a:pPr>
              <a:defRPr/>
            </a:pPr>
            <a:endParaRPr lang="en-US" altLang="zh-TW" sz="800" dirty="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  <a:p>
            <a:pPr>
              <a:buFontTx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Annex T: Modified Quantization Mode</a:t>
            </a:r>
          </a:p>
        </p:txBody>
      </p:sp>
      <p:sp>
        <p:nvSpPr>
          <p:cNvPr id="583684" name="Rectangle 4">
            <a:extLst>
              <a:ext uri="{FF2B5EF4-FFF2-40B4-BE49-F238E27FC236}">
                <a16:creationId xmlns:a16="http://schemas.microsoft.com/office/drawing/2014/main" id="{0FE38797-633D-4832-8E97-6C4FEBFC3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5632450"/>
            <a:ext cx="5803900" cy="10064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  <a:defRPr/>
            </a:pPr>
            <a:r>
              <a:rPr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</a:t>
            </a: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Annex K: Slice Structured Mode</a:t>
            </a:r>
          </a:p>
          <a:p>
            <a:pPr>
              <a:buFontTx/>
              <a:buChar char="•"/>
              <a:defRPr/>
            </a:pP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Annex R: Independent Segment Decoding Mode</a:t>
            </a:r>
          </a:p>
          <a:p>
            <a:pPr>
              <a:buFontTx/>
              <a:buChar char="•"/>
              <a:defRPr/>
            </a:pP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 Annex N: Reference Picture Selection Mode</a:t>
            </a:r>
            <a:endParaRPr lang="en-US" altLang="zh-TW" sz="2400">
              <a:effectLst>
                <a:outerShdw blurRad="38100" dist="38100" dir="2700000" algn="tl">
                  <a:srgbClr val="000000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583685" name="Text Box 5">
            <a:extLst>
              <a:ext uri="{FF2B5EF4-FFF2-40B4-BE49-F238E27FC236}">
                <a16:creationId xmlns:a16="http://schemas.microsoft.com/office/drawing/2014/main" id="{1DCA6A07-804D-4D16-9BED-830BC5E33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764213"/>
            <a:ext cx="1962150" cy="3968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Error resilience: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B57F566-CB23-4EE6-B260-56765DD9A96E}"/>
              </a:ext>
            </a:extLst>
          </p:cNvPr>
          <p:cNvSpPr txBox="1"/>
          <p:nvPr/>
        </p:nvSpPr>
        <p:spPr>
          <a:xfrm>
            <a:off x="6822618" y="3878322"/>
            <a:ext cx="23213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在variable-length coding中，若其中的bit變了，就會一直錯下去。解法：新增SYN（synchronization codeword），表示從這邊開始又是新的字，重新開始decode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012CD58-D1B9-4881-8F5B-684731D2F39B}"/>
              </a:ext>
            </a:extLst>
          </p:cNvPr>
          <p:cNvSpPr txBox="1"/>
          <p:nvPr/>
        </p:nvSpPr>
        <p:spPr>
          <a:xfrm>
            <a:off x="5549900" y="1682234"/>
            <a:ext cx="37524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RVLC（reversible variable-length coding），對其進行順向decode與從SYN 往前逆向decode，如果到某處兩邊都發生出錯，則此處即為錯誤點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10" name="Rectangle 6">
            <a:extLst>
              <a:ext uri="{FF2B5EF4-FFF2-40B4-BE49-F238E27FC236}">
                <a16:creationId xmlns:a16="http://schemas.microsoft.com/office/drawing/2014/main" id="{E89CAC8A-C689-4ACC-882C-273D7685D06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98450" y="2603500"/>
            <a:ext cx="85264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4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MPEG-4</a:t>
            </a:r>
          </a:p>
        </p:txBody>
      </p:sp>
      <p:sp>
        <p:nvSpPr>
          <p:cNvPr id="37891" name="投影片編號版面配置區 4">
            <a:extLst>
              <a:ext uri="{FF2B5EF4-FFF2-40B4-BE49-F238E27FC236}">
                <a16:creationId xmlns:a16="http://schemas.microsoft.com/office/drawing/2014/main" id="{F7BC6A82-B8EA-431F-AC32-8024AA74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F23E6B-7976-4564-91FF-0ACB4D2E7D07}" type="slidenum">
              <a:rPr lang="zh-TW" altLang="en-US" sz="1400" smtClean="0">
                <a:latin typeface="Times New Roman" panose="02020603050405020304" pitchFamily="18" charset="0"/>
              </a:rPr>
              <a:pPr/>
              <a:t>33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>
            <a:extLst>
              <a:ext uri="{FF2B5EF4-FFF2-40B4-BE49-F238E27FC236}">
                <a16:creationId xmlns:a16="http://schemas.microsoft.com/office/drawing/2014/main" id="{024E9300-90CC-4492-9CE1-D6C6B02AE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7025" y="285750"/>
            <a:ext cx="8561388" cy="538163"/>
          </a:xfrm>
        </p:spPr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</a:t>
            </a:r>
          </a:p>
        </p:txBody>
      </p:sp>
      <p:sp>
        <p:nvSpPr>
          <p:cNvPr id="621571" name="Rectangle 3">
            <a:extLst>
              <a:ext uri="{FF2B5EF4-FFF2-40B4-BE49-F238E27FC236}">
                <a16:creationId xmlns:a16="http://schemas.microsoft.com/office/drawing/2014/main" id="{E5DFE995-8A45-4F05-8F8D-52AEE900CA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306513"/>
            <a:ext cx="8953500" cy="4306887"/>
          </a:xfrm>
        </p:spPr>
        <p:txBody>
          <a:bodyPr/>
          <a:lstStyle/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Initial driving application: </a:t>
            </a:r>
          </a:p>
          <a:p>
            <a:pPr marL="685800" lvl="1" indent="-285750"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    1. Next generation video coding for very low bit-rate video</a:t>
            </a:r>
          </a:p>
          <a:p>
            <a:pPr marL="685800" lvl="1" indent="-285750"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    2. Object based manipulation</a:t>
            </a:r>
          </a:p>
          <a:p>
            <a:pPr marL="1028700" lvl="2">
              <a:defRPr/>
            </a:pPr>
            <a:r>
              <a:rPr lang="en-US" altLang="zh-TW" sz="2400" dirty="0">
                <a:ea typeface="新細明體" pitchFamily="18" charset="-120"/>
              </a:rPr>
              <a:t>New concepts: object-based coding</a:t>
            </a:r>
          </a:p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Driving application:</a:t>
            </a:r>
          </a:p>
          <a:p>
            <a:pPr marL="685800" lvl="1" indent="-285750">
              <a:buFont typeface="75 Helvetica Bold" charset="0"/>
              <a:buNone/>
              <a:defRPr/>
            </a:pPr>
            <a:r>
              <a:rPr lang="en-US" altLang="zh-TW" dirty="0">
                <a:ea typeface="新細明體" pitchFamily="18" charset="-120"/>
              </a:rPr>
              <a:t>   </a:t>
            </a:r>
            <a:r>
              <a:rPr lang="en-US" altLang="zh-TW" b="1" dirty="0">
                <a:ea typeface="新細明體" pitchFamily="18" charset="-120"/>
              </a:rPr>
              <a:t>MPEG-4 attempts to become the standard for streaming AV media on the Internet and via wireless networks</a:t>
            </a:r>
            <a:endParaRPr lang="en-US" altLang="zh-TW" dirty="0">
              <a:ea typeface="新細明體" pitchFamily="18" charset="-120"/>
            </a:endParaRPr>
          </a:p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Error-resilience features, optimized for low-bit-rate applications, fine granular scalability coding</a:t>
            </a:r>
          </a:p>
          <a:p>
            <a:pPr marL="685800" lvl="1" indent="-285750">
              <a:defRPr/>
            </a:pPr>
            <a:r>
              <a:rPr lang="en-US" altLang="zh-TW" dirty="0">
                <a:ea typeface="新細明體" pitchFamily="18" charset="-120"/>
              </a:rPr>
              <a:t>MPEG-4 file format defines first standard for streaming AV media on the Internet</a:t>
            </a:r>
          </a:p>
        </p:txBody>
      </p:sp>
      <p:sp>
        <p:nvSpPr>
          <p:cNvPr id="38916" name="投影片編號版面配置區 5">
            <a:extLst>
              <a:ext uri="{FF2B5EF4-FFF2-40B4-BE49-F238E27FC236}">
                <a16:creationId xmlns:a16="http://schemas.microsoft.com/office/drawing/2014/main" id="{440F7F55-D4E7-47CB-A14A-EF9213B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E4D680-91F1-4D36-A0E8-94E0CD3151E9}" type="slidenum">
              <a:rPr lang="zh-TW" altLang="en-US" sz="1400" smtClean="0">
                <a:latin typeface="Times New Roman" panose="02020603050405020304" pitchFamily="18" charset="0"/>
              </a:rPr>
              <a:pPr/>
              <a:t>34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>
            <a:extLst>
              <a:ext uri="{FF2B5EF4-FFF2-40B4-BE49-F238E27FC236}">
                <a16:creationId xmlns:a16="http://schemas.microsoft.com/office/drawing/2014/main" id="{161B4D61-BBFC-4EA3-B0D0-96613AC85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 dirty="0">
                <a:ea typeface="新細明體" pitchFamily="18" charset="-120"/>
              </a:rPr>
              <a:t>MPEG-4 Video Object Planes (VOP)</a:t>
            </a:r>
          </a:p>
        </p:txBody>
      </p:sp>
      <p:sp>
        <p:nvSpPr>
          <p:cNvPr id="39939" name="投影片編號版面配置區 15">
            <a:extLst>
              <a:ext uri="{FF2B5EF4-FFF2-40B4-BE49-F238E27FC236}">
                <a16:creationId xmlns:a16="http://schemas.microsoft.com/office/drawing/2014/main" id="{0B1EFBB7-50D8-4379-AB06-2048A9C4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034543-4255-44D1-9EA1-FF8988861FDE}" type="slidenum">
              <a:rPr lang="zh-TW" altLang="en-US" sz="1400" smtClean="0">
                <a:latin typeface="Times New Roman" panose="02020603050405020304" pitchFamily="18" charset="0"/>
              </a:rPr>
              <a:pPr/>
              <a:t>35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pic>
        <p:nvPicPr>
          <p:cNvPr id="585731" name="Picture 3">
            <a:extLst>
              <a:ext uri="{FF2B5EF4-FFF2-40B4-BE49-F238E27FC236}">
                <a16:creationId xmlns:a16="http://schemas.microsoft.com/office/drawing/2014/main" id="{6679B3F8-492B-4DC8-A3F2-6864F6187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9100"/>
            <a:ext cx="295910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85732" name="Picture 4">
            <a:extLst>
              <a:ext uri="{FF2B5EF4-FFF2-40B4-BE49-F238E27FC236}">
                <a16:creationId xmlns:a16="http://schemas.microsoft.com/office/drawing/2014/main" id="{F4519967-604E-4FCD-89E2-41C83BAFA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4232275"/>
            <a:ext cx="3189288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9942" name="Picture 5">
            <a:extLst>
              <a:ext uri="{FF2B5EF4-FFF2-40B4-BE49-F238E27FC236}">
                <a16:creationId xmlns:a16="http://schemas.microsoft.com/office/drawing/2014/main" id="{0C901BE7-9C72-42C6-A6A2-219B012DF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265238"/>
            <a:ext cx="31273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9943" name="Text Box 6">
            <a:extLst>
              <a:ext uri="{FF2B5EF4-FFF2-40B4-BE49-F238E27FC236}">
                <a16:creationId xmlns:a16="http://schemas.microsoft.com/office/drawing/2014/main" id="{E3F8C52B-D231-4799-A57F-2AE0C6E5C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389413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VOP1</a:t>
            </a:r>
            <a:endParaRPr lang="en-US" altLang="zh-TW" sz="24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9944" name="Text Box 7">
            <a:extLst>
              <a:ext uri="{FF2B5EF4-FFF2-40B4-BE49-F238E27FC236}">
                <a16:creationId xmlns:a16="http://schemas.microsoft.com/office/drawing/2014/main" id="{A73FAD55-3657-436C-BB3A-439FD36C3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2025" y="3889375"/>
            <a:ext cx="755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VOP3</a:t>
            </a:r>
            <a:endParaRPr lang="en-US" altLang="zh-TW" sz="24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9945" name="Text Box 8">
            <a:extLst>
              <a:ext uri="{FF2B5EF4-FFF2-40B4-BE49-F238E27FC236}">
                <a16:creationId xmlns:a16="http://schemas.microsoft.com/office/drawing/2014/main" id="{F7EF4BCE-32DC-4752-9229-7C14D5E79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39385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VOP2</a:t>
            </a:r>
            <a:endParaRPr lang="en-US" altLang="zh-TW" sz="24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FE3CA080-CC0F-43C2-AC07-A67CCF251827}"/>
              </a:ext>
            </a:extLst>
          </p:cNvPr>
          <p:cNvGrpSpPr>
            <a:grpSpLocks/>
          </p:cNvGrpSpPr>
          <p:nvPr/>
        </p:nvGrpSpPr>
        <p:grpSpPr bwMode="auto">
          <a:xfrm>
            <a:off x="6134100" y="4197350"/>
            <a:ext cx="3009900" cy="2632075"/>
            <a:chOff x="3864" y="2644"/>
            <a:chExt cx="1896" cy="1658"/>
          </a:xfrm>
        </p:grpSpPr>
        <p:pic>
          <p:nvPicPr>
            <p:cNvPr id="39947" name="Picture 10">
              <a:extLst>
                <a:ext uri="{FF2B5EF4-FFF2-40B4-BE49-F238E27FC236}">
                  <a16:creationId xmlns:a16="http://schemas.microsoft.com/office/drawing/2014/main" id="{D3E86C43-1A2A-420E-8D85-23D8C6012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" y="2644"/>
              <a:ext cx="1896" cy="1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aphicFrame>
          <p:nvGraphicFramePr>
            <p:cNvPr id="39948" name="Object 11">
              <a:extLst>
                <a:ext uri="{FF2B5EF4-FFF2-40B4-BE49-F238E27FC236}">
                  <a16:creationId xmlns:a16="http://schemas.microsoft.com/office/drawing/2014/main" id="{93C0D1F7-3C19-4FBA-A3CE-5A97A79392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3" y="3011"/>
            <a:ext cx="643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96" name="Bitmap Image" r:id="rId7" imgW="1020952" imgH="876190" progId="Paint.Picture">
                    <p:embed/>
                  </p:oleObj>
                </mc:Choice>
                <mc:Fallback>
                  <p:oleObj name="Bitmap Image" r:id="rId7" imgW="1020952" imgH="876190" progId="Paint.Picture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3" y="3011"/>
                          <a:ext cx="643" cy="5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63DE8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9" name="Object 12">
              <a:extLst>
                <a:ext uri="{FF2B5EF4-FFF2-40B4-BE49-F238E27FC236}">
                  <a16:creationId xmlns:a16="http://schemas.microsoft.com/office/drawing/2014/main" id="{38C7E860-05AB-4C5D-AADA-9FF5BDF92D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49" y="3012"/>
            <a:ext cx="134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97" name="Bitmap Image" r:id="rId9" imgW="213469" imgH="411516" progId="Paint.Picture">
                    <p:embed/>
                  </p:oleObj>
                </mc:Choice>
                <mc:Fallback>
                  <p:oleObj name="Bitmap Image" r:id="rId9" imgW="213469" imgH="411516" progId="Paint.Picture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9" y="3012"/>
                          <a:ext cx="134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63DE8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0" name="Object 13">
              <a:extLst>
                <a:ext uri="{FF2B5EF4-FFF2-40B4-BE49-F238E27FC236}">
                  <a16:creationId xmlns:a16="http://schemas.microsoft.com/office/drawing/2014/main" id="{EF88250A-F0B3-44E8-9B68-CFD3FD1594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54" y="3266"/>
            <a:ext cx="124" cy="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98" name="Bitmap Image" r:id="rId11" imgW="198011" imgH="182896" progId="Paint.Picture">
                    <p:embed/>
                  </p:oleObj>
                </mc:Choice>
                <mc:Fallback>
                  <p:oleObj name="Bitmap Image" r:id="rId11" imgW="198011" imgH="182896" progId="Paint.Picture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4" y="3266"/>
                          <a:ext cx="124" cy="1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63DE8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8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58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>
            <a:extLst>
              <a:ext uri="{FF2B5EF4-FFF2-40B4-BE49-F238E27FC236}">
                <a16:creationId xmlns:a16="http://schemas.microsoft.com/office/drawing/2014/main" id="{7731F38A-3515-4313-B3C6-278C05CDE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Synthetic and Natural Hybrid Coding (SNHC)</a:t>
            </a:r>
          </a:p>
        </p:txBody>
      </p:sp>
      <p:sp>
        <p:nvSpPr>
          <p:cNvPr id="40963" name="投影片編號版面配置區 5">
            <a:extLst>
              <a:ext uri="{FF2B5EF4-FFF2-40B4-BE49-F238E27FC236}">
                <a16:creationId xmlns:a16="http://schemas.microsoft.com/office/drawing/2014/main" id="{84E4C429-A668-42F8-A43E-8A672454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179BCB-F840-4B9C-BA20-330BE5A8E4A5}" type="slidenum">
              <a:rPr lang="zh-TW" altLang="en-US" sz="1400" smtClean="0">
                <a:latin typeface="Times New Roman" panose="02020603050405020304" pitchFamily="18" charset="0"/>
              </a:rPr>
              <a:pPr/>
              <a:t>36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pic>
        <p:nvPicPr>
          <p:cNvPr id="40964" name="Picture 3" descr="vchat2">
            <a:extLst>
              <a:ext uri="{FF2B5EF4-FFF2-40B4-BE49-F238E27FC236}">
                <a16:creationId xmlns:a16="http://schemas.microsoft.com/office/drawing/2014/main" id="{91164836-EB5B-4B37-B374-912E7E691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471613"/>
            <a:ext cx="7867650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>
            <a:extLst>
              <a:ext uri="{FF2B5EF4-FFF2-40B4-BE49-F238E27FC236}">
                <a16:creationId xmlns:a16="http://schemas.microsoft.com/office/drawing/2014/main" id="{5BD036B9-8A3A-4E87-B3F2-1EF2417E77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 Texture and Shape Coding</a:t>
            </a:r>
          </a:p>
        </p:txBody>
      </p:sp>
      <p:sp>
        <p:nvSpPr>
          <p:cNvPr id="41987" name="投影片編號版面配置區 5">
            <a:extLst>
              <a:ext uri="{FF2B5EF4-FFF2-40B4-BE49-F238E27FC236}">
                <a16:creationId xmlns:a16="http://schemas.microsoft.com/office/drawing/2014/main" id="{34BB4282-3A1D-494A-8DC2-179E095C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57C635-36F1-4B8A-A9DE-2B08D186A789}" type="slidenum">
              <a:rPr lang="zh-TW" altLang="en-US" sz="1400" smtClean="0">
                <a:latin typeface="Times New Roman" panose="02020603050405020304" pitchFamily="18" charset="0"/>
              </a:rPr>
              <a:pPr/>
              <a:t>37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graphicFrame>
        <p:nvGraphicFramePr>
          <p:cNvPr id="41988" name="Object 3">
            <a:extLst>
              <a:ext uri="{FF2B5EF4-FFF2-40B4-BE49-F238E27FC236}">
                <a16:creationId xmlns:a16="http://schemas.microsoft.com/office/drawing/2014/main" id="{27BF4D2F-6E7C-48CA-B62B-3354C83356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625" y="1774825"/>
          <a:ext cx="8435975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Photo Editor Photo" r:id="rId3" imgW="6866667" imgH="3172268" progId="MSPhotoEd.3">
                  <p:embed/>
                </p:oleObj>
              </mc:Choice>
              <mc:Fallback>
                <p:oleObj name="Photo Editor Photo" r:id="rId3" imgW="6866667" imgH="3172268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301625" y="1774825"/>
                        <a:ext cx="8435975" cy="389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51" name="Rectangle 51">
            <a:extLst>
              <a:ext uri="{FF2B5EF4-FFF2-40B4-BE49-F238E27FC236}">
                <a16:creationId xmlns:a16="http://schemas.microsoft.com/office/drawing/2014/main" id="{8939B84E-744F-4459-9AD7-29B679EFD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00025"/>
            <a:ext cx="4883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VOP-Based Encoding</a:t>
            </a:r>
          </a:p>
        </p:txBody>
      </p:sp>
      <p:grpSp>
        <p:nvGrpSpPr>
          <p:cNvPr id="43011" name="Group 52">
            <a:extLst>
              <a:ext uri="{FF2B5EF4-FFF2-40B4-BE49-F238E27FC236}">
                <a16:creationId xmlns:a16="http://schemas.microsoft.com/office/drawing/2014/main" id="{05859CB1-21F7-4C41-8E7F-83FB17BF39CC}"/>
              </a:ext>
            </a:extLst>
          </p:cNvPr>
          <p:cNvGrpSpPr>
            <a:grpSpLocks/>
          </p:cNvGrpSpPr>
          <p:nvPr/>
        </p:nvGrpSpPr>
        <p:grpSpPr bwMode="auto">
          <a:xfrm>
            <a:off x="282575" y="1387475"/>
            <a:ext cx="8664575" cy="4864100"/>
            <a:chOff x="434" y="1057"/>
            <a:chExt cx="4937" cy="2512"/>
          </a:xfrm>
        </p:grpSpPr>
        <p:pic>
          <p:nvPicPr>
            <p:cNvPr id="43013" name="Picture 53">
              <a:extLst>
                <a:ext uri="{FF2B5EF4-FFF2-40B4-BE49-F238E27FC236}">
                  <a16:creationId xmlns:a16="http://schemas.microsoft.com/office/drawing/2014/main" id="{A087069F-29CB-4AE8-A00D-A4B11E820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1940"/>
              <a:ext cx="828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14" name="Picture 54">
              <a:extLst>
                <a:ext uri="{FF2B5EF4-FFF2-40B4-BE49-F238E27FC236}">
                  <a16:creationId xmlns:a16="http://schemas.microsoft.com/office/drawing/2014/main" id="{E7F7BC03-9661-4682-BDB4-61FE99E0E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2713"/>
              <a:ext cx="828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15" name="Picture 55">
              <a:extLst>
                <a:ext uri="{FF2B5EF4-FFF2-40B4-BE49-F238E27FC236}">
                  <a16:creationId xmlns:a16="http://schemas.microsoft.com/office/drawing/2014/main" id="{588C5947-A507-451A-9F75-4C32D8FC8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1167"/>
              <a:ext cx="828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6" name="Rectangle 56">
              <a:extLst>
                <a:ext uri="{FF2B5EF4-FFF2-40B4-BE49-F238E27FC236}">
                  <a16:creationId xmlns:a16="http://schemas.microsoft.com/office/drawing/2014/main" id="{A1EBA229-8E6B-4D65-8D88-A8A3BCB52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1278"/>
              <a:ext cx="663" cy="441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3017" name="Rectangle 57">
              <a:extLst>
                <a:ext uri="{FF2B5EF4-FFF2-40B4-BE49-F238E27FC236}">
                  <a16:creationId xmlns:a16="http://schemas.microsoft.com/office/drawing/2014/main" id="{41C02C80-D72A-4BF8-AC9C-EA36B3CCD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" y="1411"/>
              <a:ext cx="347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solidFill>
                    <a:srgbClr val="000000"/>
                  </a:solidFill>
                  <a:ea typeface="新細明體" panose="02020500000000000000" pitchFamily="18" charset="-120"/>
                </a:rPr>
                <a:t>VOP1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18" name="Rectangle 58">
              <a:extLst>
                <a:ext uri="{FF2B5EF4-FFF2-40B4-BE49-F238E27FC236}">
                  <a16:creationId xmlns:a16="http://schemas.microsoft.com/office/drawing/2014/main" id="{8603E66A-FE01-4A33-9B13-1F9D4654B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2051"/>
              <a:ext cx="663" cy="44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3019" name="Rectangle 59">
              <a:extLst>
                <a:ext uri="{FF2B5EF4-FFF2-40B4-BE49-F238E27FC236}">
                  <a16:creationId xmlns:a16="http://schemas.microsoft.com/office/drawing/2014/main" id="{3664B535-223C-4262-918A-D49E2F90A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" y="2184"/>
              <a:ext cx="347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solidFill>
                    <a:srgbClr val="000000"/>
                  </a:solidFill>
                  <a:ea typeface="新細明體" panose="02020500000000000000" pitchFamily="18" charset="-120"/>
                </a:rPr>
                <a:t>VOP2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20" name="Rectangle 60">
              <a:extLst>
                <a:ext uri="{FF2B5EF4-FFF2-40B4-BE49-F238E27FC236}">
                  <a16:creationId xmlns:a16="http://schemas.microsoft.com/office/drawing/2014/main" id="{82459984-8E09-4605-AA8B-69A92972C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2824"/>
              <a:ext cx="663" cy="44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3021" name="Rectangle 61">
              <a:extLst>
                <a:ext uri="{FF2B5EF4-FFF2-40B4-BE49-F238E27FC236}">
                  <a16:creationId xmlns:a16="http://schemas.microsoft.com/office/drawing/2014/main" id="{EE15E09F-9983-4F71-91BA-E5B4FC536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" y="2957"/>
              <a:ext cx="347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solidFill>
                    <a:srgbClr val="000000"/>
                  </a:solidFill>
                  <a:ea typeface="新細明體" panose="02020500000000000000" pitchFamily="18" charset="-120"/>
                </a:rPr>
                <a:t>VOP3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22" name="Line 62">
              <a:extLst>
                <a:ext uri="{FF2B5EF4-FFF2-40B4-BE49-F238E27FC236}">
                  <a16:creationId xmlns:a16="http://schemas.microsoft.com/office/drawing/2014/main" id="{F706FDC9-D70A-4A32-A11F-4669B05E3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4" y="1609"/>
              <a:ext cx="264" cy="50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23" name="Freeform 63">
              <a:extLst>
                <a:ext uri="{FF2B5EF4-FFF2-40B4-BE49-F238E27FC236}">
                  <a16:creationId xmlns:a16="http://schemas.microsoft.com/office/drawing/2014/main" id="{578B31CC-CD1F-4367-99E3-3E96128D9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" y="2099"/>
              <a:ext cx="46" cy="62"/>
            </a:xfrm>
            <a:custGeom>
              <a:avLst/>
              <a:gdLst>
                <a:gd name="T0" fmla="*/ 1 w 92"/>
                <a:gd name="T1" fmla="*/ 0 h 123"/>
                <a:gd name="T2" fmla="*/ 1 w 92"/>
                <a:gd name="T3" fmla="*/ 1 h 123"/>
                <a:gd name="T4" fmla="*/ 0 w 92"/>
                <a:gd name="T5" fmla="*/ 1 h 123"/>
                <a:gd name="T6" fmla="*/ 1 w 92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123"/>
                <a:gd name="T14" fmla="*/ 92 w 92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123">
                  <a:moveTo>
                    <a:pt x="71" y="0"/>
                  </a:moveTo>
                  <a:lnTo>
                    <a:pt x="92" y="123"/>
                  </a:lnTo>
                  <a:lnTo>
                    <a:pt x="0" y="3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43024" name="Picture 64">
              <a:extLst>
                <a:ext uri="{FF2B5EF4-FFF2-40B4-BE49-F238E27FC236}">
                  <a16:creationId xmlns:a16="http://schemas.microsoft.com/office/drawing/2014/main" id="{8B0392B8-EB51-4592-8A53-1DE0C96F2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2" y="1940"/>
              <a:ext cx="829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5" name="Rectangle 65">
              <a:extLst>
                <a:ext uri="{FF2B5EF4-FFF2-40B4-BE49-F238E27FC236}">
                  <a16:creationId xmlns:a16="http://schemas.microsoft.com/office/drawing/2014/main" id="{3648E475-37C8-420D-BF22-CE04A7A2A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0" y="2946"/>
              <a:ext cx="825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content-based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26" name="Rectangle 66">
              <a:extLst>
                <a:ext uri="{FF2B5EF4-FFF2-40B4-BE49-F238E27FC236}">
                  <a16:creationId xmlns:a16="http://schemas.microsoft.com/office/drawing/2014/main" id="{F955BF59-E448-4D18-83BB-CBB46EEA7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3" y="3123"/>
              <a:ext cx="977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bitstream access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27" name="Rectangle 67">
              <a:extLst>
                <a:ext uri="{FF2B5EF4-FFF2-40B4-BE49-F238E27FC236}">
                  <a16:creationId xmlns:a16="http://schemas.microsoft.com/office/drawing/2014/main" id="{0E0DE388-5791-4F9C-A034-409622D9B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" y="3299"/>
              <a:ext cx="86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&amp; manipulation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28" name="Line 68">
              <a:extLst>
                <a:ext uri="{FF2B5EF4-FFF2-40B4-BE49-F238E27FC236}">
                  <a16:creationId xmlns:a16="http://schemas.microsoft.com/office/drawing/2014/main" id="{F43EBC09-C211-488F-8653-F825B207D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4" y="1499"/>
              <a:ext cx="553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29" name="Freeform 69">
              <a:extLst>
                <a:ext uri="{FF2B5EF4-FFF2-40B4-BE49-F238E27FC236}">
                  <a16:creationId xmlns:a16="http://schemas.microsoft.com/office/drawing/2014/main" id="{5FEFC29A-3615-4F24-A68F-6AE38D63E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" y="1479"/>
              <a:ext cx="60" cy="39"/>
            </a:xfrm>
            <a:custGeom>
              <a:avLst/>
              <a:gdLst>
                <a:gd name="T0" fmla="*/ 0 w 119"/>
                <a:gd name="T1" fmla="*/ 0 h 80"/>
                <a:gd name="T2" fmla="*/ 1 w 119"/>
                <a:gd name="T3" fmla="*/ 0 h 80"/>
                <a:gd name="T4" fmla="*/ 0 w 119"/>
                <a:gd name="T5" fmla="*/ 0 h 80"/>
                <a:gd name="T6" fmla="*/ 0 w 119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"/>
                <a:gd name="T13" fmla="*/ 0 h 80"/>
                <a:gd name="T14" fmla="*/ 119 w 119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" h="80">
                  <a:moveTo>
                    <a:pt x="0" y="0"/>
                  </a:moveTo>
                  <a:lnTo>
                    <a:pt x="119" y="4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30" name="Line 70">
              <a:extLst>
                <a:ext uri="{FF2B5EF4-FFF2-40B4-BE49-F238E27FC236}">
                  <a16:creationId xmlns:a16="http://schemas.microsoft.com/office/drawing/2014/main" id="{ED808008-5ACE-4CDE-BE62-B88B465AD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4" y="2216"/>
              <a:ext cx="553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31" name="Freeform 71">
              <a:extLst>
                <a:ext uri="{FF2B5EF4-FFF2-40B4-BE49-F238E27FC236}">
                  <a16:creationId xmlns:a16="http://schemas.microsoft.com/office/drawing/2014/main" id="{D514DEA3-4D3F-4DE7-98B7-5390A11FD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" y="2197"/>
              <a:ext cx="60" cy="39"/>
            </a:xfrm>
            <a:custGeom>
              <a:avLst/>
              <a:gdLst>
                <a:gd name="T0" fmla="*/ 0 w 119"/>
                <a:gd name="T1" fmla="*/ 0 h 80"/>
                <a:gd name="T2" fmla="*/ 1 w 119"/>
                <a:gd name="T3" fmla="*/ 0 h 80"/>
                <a:gd name="T4" fmla="*/ 0 w 119"/>
                <a:gd name="T5" fmla="*/ 0 h 80"/>
                <a:gd name="T6" fmla="*/ 0 w 119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"/>
                <a:gd name="T13" fmla="*/ 0 h 80"/>
                <a:gd name="T14" fmla="*/ 119 w 119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" h="80">
                  <a:moveTo>
                    <a:pt x="0" y="0"/>
                  </a:moveTo>
                  <a:lnTo>
                    <a:pt x="119" y="4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32" name="Freeform 72">
              <a:extLst>
                <a:ext uri="{FF2B5EF4-FFF2-40B4-BE49-F238E27FC236}">
                  <a16:creationId xmlns:a16="http://schemas.microsoft.com/office/drawing/2014/main" id="{BE71E3C4-26AD-4297-A536-65495B91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1057"/>
              <a:ext cx="111" cy="2430"/>
            </a:xfrm>
            <a:custGeom>
              <a:avLst/>
              <a:gdLst>
                <a:gd name="T0" fmla="*/ 0 w 221"/>
                <a:gd name="T1" fmla="*/ 1 h 4859"/>
                <a:gd name="T2" fmla="*/ 1 w 221"/>
                <a:gd name="T3" fmla="*/ 1 h 4859"/>
                <a:gd name="T4" fmla="*/ 1 w 221"/>
                <a:gd name="T5" fmla="*/ 1 h 4859"/>
                <a:gd name="T6" fmla="*/ 1 w 221"/>
                <a:gd name="T7" fmla="*/ 1 h 4859"/>
                <a:gd name="T8" fmla="*/ 1 w 221"/>
                <a:gd name="T9" fmla="*/ 1 h 4859"/>
                <a:gd name="T10" fmla="*/ 1 w 221"/>
                <a:gd name="T11" fmla="*/ 1 h 4859"/>
                <a:gd name="T12" fmla="*/ 1 w 221"/>
                <a:gd name="T13" fmla="*/ 1 h 4859"/>
                <a:gd name="T14" fmla="*/ 1 w 221"/>
                <a:gd name="T15" fmla="*/ 1 h 4859"/>
                <a:gd name="T16" fmla="*/ 1 w 221"/>
                <a:gd name="T17" fmla="*/ 1 h 4859"/>
                <a:gd name="T18" fmla="*/ 1 w 221"/>
                <a:gd name="T19" fmla="*/ 1 h 4859"/>
                <a:gd name="T20" fmla="*/ 1 w 221"/>
                <a:gd name="T21" fmla="*/ 0 h 4859"/>
                <a:gd name="T22" fmla="*/ 1 w 221"/>
                <a:gd name="T23" fmla="*/ 1 h 4859"/>
                <a:gd name="T24" fmla="*/ 1 w 221"/>
                <a:gd name="T25" fmla="*/ 1 h 4859"/>
                <a:gd name="T26" fmla="*/ 1 w 221"/>
                <a:gd name="T27" fmla="*/ 1 h 4859"/>
                <a:gd name="T28" fmla="*/ 1 w 221"/>
                <a:gd name="T29" fmla="*/ 1 h 4859"/>
                <a:gd name="T30" fmla="*/ 1 w 221"/>
                <a:gd name="T31" fmla="*/ 1 h 4859"/>
                <a:gd name="T32" fmla="*/ 1 w 221"/>
                <a:gd name="T33" fmla="*/ 1 h 4859"/>
                <a:gd name="T34" fmla="*/ 1 w 221"/>
                <a:gd name="T35" fmla="*/ 1 h 4859"/>
                <a:gd name="T36" fmla="*/ 1 w 221"/>
                <a:gd name="T37" fmla="*/ 1 h 4859"/>
                <a:gd name="T38" fmla="*/ 1 w 221"/>
                <a:gd name="T39" fmla="*/ 1 h 4859"/>
                <a:gd name="T40" fmla="*/ 1 w 221"/>
                <a:gd name="T41" fmla="*/ 1 h 4859"/>
                <a:gd name="T42" fmla="*/ 1 w 221"/>
                <a:gd name="T43" fmla="*/ 1 h 4859"/>
                <a:gd name="T44" fmla="*/ 1 w 221"/>
                <a:gd name="T45" fmla="*/ 1 h 4859"/>
                <a:gd name="T46" fmla="*/ 1 w 221"/>
                <a:gd name="T47" fmla="*/ 1 h 4859"/>
                <a:gd name="T48" fmla="*/ 1 w 221"/>
                <a:gd name="T49" fmla="*/ 1 h 4859"/>
                <a:gd name="T50" fmla="*/ 1 w 221"/>
                <a:gd name="T51" fmla="*/ 1 h 4859"/>
                <a:gd name="T52" fmla="*/ 1 w 221"/>
                <a:gd name="T53" fmla="*/ 1 h 4859"/>
                <a:gd name="T54" fmla="*/ 1 w 221"/>
                <a:gd name="T55" fmla="*/ 1 h 4859"/>
                <a:gd name="T56" fmla="*/ 1 w 221"/>
                <a:gd name="T57" fmla="*/ 1 h 4859"/>
                <a:gd name="T58" fmla="*/ 1 w 221"/>
                <a:gd name="T59" fmla="*/ 1 h 4859"/>
                <a:gd name="T60" fmla="*/ 1 w 221"/>
                <a:gd name="T61" fmla="*/ 1 h 4859"/>
                <a:gd name="T62" fmla="*/ 1 w 221"/>
                <a:gd name="T63" fmla="*/ 1 h 4859"/>
                <a:gd name="T64" fmla="*/ 1 w 221"/>
                <a:gd name="T65" fmla="*/ 1 h 4859"/>
                <a:gd name="T66" fmla="*/ 1 w 221"/>
                <a:gd name="T67" fmla="*/ 1 h 4859"/>
                <a:gd name="T68" fmla="*/ 1 w 221"/>
                <a:gd name="T69" fmla="*/ 1 h 4859"/>
                <a:gd name="T70" fmla="*/ 1 w 221"/>
                <a:gd name="T71" fmla="*/ 1 h 4859"/>
                <a:gd name="T72" fmla="*/ 1 w 221"/>
                <a:gd name="T73" fmla="*/ 1 h 4859"/>
                <a:gd name="T74" fmla="*/ 1 w 221"/>
                <a:gd name="T75" fmla="*/ 1 h 4859"/>
                <a:gd name="T76" fmla="*/ 1 w 221"/>
                <a:gd name="T77" fmla="*/ 1 h 4859"/>
                <a:gd name="T78" fmla="*/ 1 w 221"/>
                <a:gd name="T79" fmla="*/ 1 h 4859"/>
                <a:gd name="T80" fmla="*/ 1 w 221"/>
                <a:gd name="T81" fmla="*/ 1 h 4859"/>
                <a:gd name="T82" fmla="*/ 1 w 221"/>
                <a:gd name="T83" fmla="*/ 1 h 4859"/>
                <a:gd name="T84" fmla="*/ 0 w 221"/>
                <a:gd name="T85" fmla="*/ 1 h 485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21"/>
                <a:gd name="T130" fmla="*/ 0 h 4859"/>
                <a:gd name="T131" fmla="*/ 221 w 221"/>
                <a:gd name="T132" fmla="*/ 4859 h 485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21" h="4859">
                  <a:moveTo>
                    <a:pt x="0" y="2429"/>
                  </a:moveTo>
                  <a:lnTo>
                    <a:pt x="0" y="2310"/>
                  </a:lnTo>
                  <a:lnTo>
                    <a:pt x="0" y="2191"/>
                  </a:lnTo>
                  <a:lnTo>
                    <a:pt x="2" y="2073"/>
                  </a:lnTo>
                  <a:lnTo>
                    <a:pt x="2" y="1955"/>
                  </a:lnTo>
                  <a:lnTo>
                    <a:pt x="3" y="1839"/>
                  </a:lnTo>
                  <a:lnTo>
                    <a:pt x="5" y="1724"/>
                  </a:lnTo>
                  <a:lnTo>
                    <a:pt x="6" y="1611"/>
                  </a:lnTo>
                  <a:lnTo>
                    <a:pt x="8" y="1500"/>
                  </a:lnTo>
                  <a:lnTo>
                    <a:pt x="11" y="1391"/>
                  </a:lnTo>
                  <a:lnTo>
                    <a:pt x="14" y="1284"/>
                  </a:lnTo>
                  <a:lnTo>
                    <a:pt x="15" y="1181"/>
                  </a:lnTo>
                  <a:lnTo>
                    <a:pt x="18" y="1079"/>
                  </a:lnTo>
                  <a:lnTo>
                    <a:pt x="22" y="982"/>
                  </a:lnTo>
                  <a:lnTo>
                    <a:pt x="25" y="888"/>
                  </a:lnTo>
                  <a:lnTo>
                    <a:pt x="28" y="798"/>
                  </a:lnTo>
                  <a:lnTo>
                    <a:pt x="33" y="711"/>
                  </a:lnTo>
                  <a:lnTo>
                    <a:pt x="36" y="628"/>
                  </a:lnTo>
                  <a:lnTo>
                    <a:pt x="40" y="552"/>
                  </a:lnTo>
                  <a:lnTo>
                    <a:pt x="45" y="478"/>
                  </a:lnTo>
                  <a:lnTo>
                    <a:pt x="49" y="409"/>
                  </a:lnTo>
                  <a:lnTo>
                    <a:pt x="53" y="346"/>
                  </a:lnTo>
                  <a:lnTo>
                    <a:pt x="58" y="287"/>
                  </a:lnTo>
                  <a:lnTo>
                    <a:pt x="64" y="232"/>
                  </a:lnTo>
                  <a:lnTo>
                    <a:pt x="68" y="185"/>
                  </a:lnTo>
                  <a:lnTo>
                    <a:pt x="73" y="141"/>
                  </a:lnTo>
                  <a:lnTo>
                    <a:pt x="78" y="104"/>
                  </a:lnTo>
                  <a:lnTo>
                    <a:pt x="84" y="72"/>
                  </a:lnTo>
                  <a:lnTo>
                    <a:pt x="89" y="47"/>
                  </a:lnTo>
                  <a:lnTo>
                    <a:pt x="95" y="26"/>
                  </a:lnTo>
                  <a:lnTo>
                    <a:pt x="99" y="11"/>
                  </a:lnTo>
                  <a:lnTo>
                    <a:pt x="105" y="3"/>
                  </a:lnTo>
                  <a:lnTo>
                    <a:pt x="111" y="0"/>
                  </a:lnTo>
                  <a:lnTo>
                    <a:pt x="115" y="3"/>
                  </a:lnTo>
                  <a:lnTo>
                    <a:pt x="121" y="11"/>
                  </a:lnTo>
                  <a:lnTo>
                    <a:pt x="127" y="26"/>
                  </a:lnTo>
                  <a:lnTo>
                    <a:pt x="131" y="47"/>
                  </a:lnTo>
                  <a:lnTo>
                    <a:pt x="137" y="72"/>
                  </a:lnTo>
                  <a:lnTo>
                    <a:pt x="143" y="104"/>
                  </a:lnTo>
                  <a:lnTo>
                    <a:pt x="148" y="141"/>
                  </a:lnTo>
                  <a:lnTo>
                    <a:pt x="152" y="185"/>
                  </a:lnTo>
                  <a:lnTo>
                    <a:pt x="158" y="232"/>
                  </a:lnTo>
                  <a:lnTo>
                    <a:pt x="162" y="287"/>
                  </a:lnTo>
                  <a:lnTo>
                    <a:pt x="167" y="346"/>
                  </a:lnTo>
                  <a:lnTo>
                    <a:pt x="171" y="409"/>
                  </a:lnTo>
                  <a:lnTo>
                    <a:pt x="176" y="478"/>
                  </a:lnTo>
                  <a:lnTo>
                    <a:pt x="180" y="552"/>
                  </a:lnTo>
                  <a:lnTo>
                    <a:pt x="184" y="628"/>
                  </a:lnTo>
                  <a:lnTo>
                    <a:pt x="189" y="711"/>
                  </a:lnTo>
                  <a:lnTo>
                    <a:pt x="192" y="798"/>
                  </a:lnTo>
                  <a:lnTo>
                    <a:pt x="196" y="888"/>
                  </a:lnTo>
                  <a:lnTo>
                    <a:pt x="199" y="982"/>
                  </a:lnTo>
                  <a:lnTo>
                    <a:pt x="202" y="1079"/>
                  </a:lnTo>
                  <a:lnTo>
                    <a:pt x="205" y="1181"/>
                  </a:lnTo>
                  <a:lnTo>
                    <a:pt x="208" y="1284"/>
                  </a:lnTo>
                  <a:lnTo>
                    <a:pt x="211" y="1391"/>
                  </a:lnTo>
                  <a:lnTo>
                    <a:pt x="212" y="1500"/>
                  </a:lnTo>
                  <a:lnTo>
                    <a:pt x="214" y="1611"/>
                  </a:lnTo>
                  <a:lnTo>
                    <a:pt x="217" y="1724"/>
                  </a:lnTo>
                  <a:lnTo>
                    <a:pt x="218" y="1839"/>
                  </a:lnTo>
                  <a:lnTo>
                    <a:pt x="218" y="1955"/>
                  </a:lnTo>
                  <a:lnTo>
                    <a:pt x="220" y="2073"/>
                  </a:lnTo>
                  <a:lnTo>
                    <a:pt x="220" y="2191"/>
                  </a:lnTo>
                  <a:lnTo>
                    <a:pt x="221" y="2310"/>
                  </a:lnTo>
                  <a:lnTo>
                    <a:pt x="221" y="2429"/>
                  </a:lnTo>
                  <a:lnTo>
                    <a:pt x="221" y="2549"/>
                  </a:lnTo>
                  <a:lnTo>
                    <a:pt x="220" y="2668"/>
                  </a:lnTo>
                  <a:lnTo>
                    <a:pt x="220" y="2786"/>
                  </a:lnTo>
                  <a:lnTo>
                    <a:pt x="218" y="2903"/>
                  </a:lnTo>
                  <a:lnTo>
                    <a:pt x="218" y="3020"/>
                  </a:lnTo>
                  <a:lnTo>
                    <a:pt x="217" y="3135"/>
                  </a:lnTo>
                  <a:lnTo>
                    <a:pt x="214" y="3248"/>
                  </a:lnTo>
                  <a:lnTo>
                    <a:pt x="212" y="3359"/>
                  </a:lnTo>
                  <a:lnTo>
                    <a:pt x="211" y="3467"/>
                  </a:lnTo>
                  <a:lnTo>
                    <a:pt x="208" y="3575"/>
                  </a:lnTo>
                  <a:lnTo>
                    <a:pt x="205" y="3678"/>
                  </a:lnTo>
                  <a:lnTo>
                    <a:pt x="202" y="3780"/>
                  </a:lnTo>
                  <a:lnTo>
                    <a:pt x="199" y="3877"/>
                  </a:lnTo>
                  <a:lnTo>
                    <a:pt x="196" y="3971"/>
                  </a:lnTo>
                  <a:lnTo>
                    <a:pt x="192" y="4061"/>
                  </a:lnTo>
                  <a:lnTo>
                    <a:pt x="189" y="4148"/>
                  </a:lnTo>
                  <a:lnTo>
                    <a:pt x="184" y="4230"/>
                  </a:lnTo>
                  <a:lnTo>
                    <a:pt x="180" y="4307"/>
                  </a:lnTo>
                  <a:lnTo>
                    <a:pt x="176" y="4380"/>
                  </a:lnTo>
                  <a:lnTo>
                    <a:pt x="171" y="4450"/>
                  </a:lnTo>
                  <a:lnTo>
                    <a:pt x="167" y="4513"/>
                  </a:lnTo>
                  <a:lnTo>
                    <a:pt x="162" y="4572"/>
                  </a:lnTo>
                  <a:lnTo>
                    <a:pt x="158" y="4626"/>
                  </a:lnTo>
                  <a:lnTo>
                    <a:pt x="152" y="4673"/>
                  </a:lnTo>
                  <a:lnTo>
                    <a:pt x="148" y="4718"/>
                  </a:lnTo>
                  <a:lnTo>
                    <a:pt x="143" y="4754"/>
                  </a:lnTo>
                  <a:lnTo>
                    <a:pt x="137" y="4787"/>
                  </a:lnTo>
                  <a:lnTo>
                    <a:pt x="131" y="4812"/>
                  </a:lnTo>
                  <a:lnTo>
                    <a:pt x="127" y="4833"/>
                  </a:lnTo>
                  <a:lnTo>
                    <a:pt x="121" y="4847"/>
                  </a:lnTo>
                  <a:lnTo>
                    <a:pt x="115" y="4856"/>
                  </a:lnTo>
                  <a:lnTo>
                    <a:pt x="111" y="4859"/>
                  </a:lnTo>
                  <a:lnTo>
                    <a:pt x="105" y="4856"/>
                  </a:lnTo>
                  <a:lnTo>
                    <a:pt x="99" y="4847"/>
                  </a:lnTo>
                  <a:lnTo>
                    <a:pt x="95" y="4833"/>
                  </a:lnTo>
                  <a:lnTo>
                    <a:pt x="89" y="4812"/>
                  </a:lnTo>
                  <a:lnTo>
                    <a:pt x="84" y="4787"/>
                  </a:lnTo>
                  <a:lnTo>
                    <a:pt x="78" y="4754"/>
                  </a:lnTo>
                  <a:lnTo>
                    <a:pt x="73" y="4718"/>
                  </a:lnTo>
                  <a:lnTo>
                    <a:pt x="68" y="4673"/>
                  </a:lnTo>
                  <a:lnTo>
                    <a:pt x="64" y="4626"/>
                  </a:lnTo>
                  <a:lnTo>
                    <a:pt x="58" y="4572"/>
                  </a:lnTo>
                  <a:lnTo>
                    <a:pt x="53" y="4513"/>
                  </a:lnTo>
                  <a:lnTo>
                    <a:pt x="49" y="4450"/>
                  </a:lnTo>
                  <a:lnTo>
                    <a:pt x="45" y="4380"/>
                  </a:lnTo>
                  <a:lnTo>
                    <a:pt x="40" y="4307"/>
                  </a:lnTo>
                  <a:lnTo>
                    <a:pt x="36" y="4230"/>
                  </a:lnTo>
                  <a:lnTo>
                    <a:pt x="33" y="4148"/>
                  </a:lnTo>
                  <a:lnTo>
                    <a:pt x="28" y="4061"/>
                  </a:lnTo>
                  <a:lnTo>
                    <a:pt x="25" y="3971"/>
                  </a:lnTo>
                  <a:lnTo>
                    <a:pt x="22" y="3877"/>
                  </a:lnTo>
                  <a:lnTo>
                    <a:pt x="18" y="3780"/>
                  </a:lnTo>
                  <a:lnTo>
                    <a:pt x="15" y="3678"/>
                  </a:lnTo>
                  <a:lnTo>
                    <a:pt x="14" y="3575"/>
                  </a:lnTo>
                  <a:lnTo>
                    <a:pt x="11" y="3467"/>
                  </a:lnTo>
                  <a:lnTo>
                    <a:pt x="8" y="3359"/>
                  </a:lnTo>
                  <a:lnTo>
                    <a:pt x="6" y="3248"/>
                  </a:lnTo>
                  <a:lnTo>
                    <a:pt x="5" y="3135"/>
                  </a:lnTo>
                  <a:lnTo>
                    <a:pt x="3" y="3020"/>
                  </a:lnTo>
                  <a:lnTo>
                    <a:pt x="2" y="2903"/>
                  </a:lnTo>
                  <a:lnTo>
                    <a:pt x="2" y="2786"/>
                  </a:lnTo>
                  <a:lnTo>
                    <a:pt x="0" y="2668"/>
                  </a:lnTo>
                  <a:lnTo>
                    <a:pt x="0" y="2549"/>
                  </a:lnTo>
                  <a:lnTo>
                    <a:pt x="0" y="2429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33" name="Freeform 73">
              <a:extLst>
                <a:ext uri="{FF2B5EF4-FFF2-40B4-BE49-F238E27FC236}">
                  <a16:creationId xmlns:a16="http://schemas.microsoft.com/office/drawing/2014/main" id="{90080F1D-3D7B-4EB4-AAA4-A7EA9140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" y="2627"/>
              <a:ext cx="583" cy="418"/>
            </a:xfrm>
            <a:custGeom>
              <a:avLst/>
              <a:gdLst>
                <a:gd name="T0" fmla="*/ 0 w 1168"/>
                <a:gd name="T1" fmla="*/ 1 h 834"/>
                <a:gd name="T2" fmla="*/ 0 w 1168"/>
                <a:gd name="T3" fmla="*/ 1 h 834"/>
                <a:gd name="T4" fmla="*/ 0 w 1168"/>
                <a:gd name="T5" fmla="*/ 0 h 834"/>
                <a:gd name="T6" fmla="*/ 0 60000 65536"/>
                <a:gd name="T7" fmla="*/ 0 60000 65536"/>
                <a:gd name="T8" fmla="*/ 0 60000 65536"/>
                <a:gd name="T9" fmla="*/ 0 w 1168"/>
                <a:gd name="T10" fmla="*/ 0 h 834"/>
                <a:gd name="T11" fmla="*/ 1168 w 1168"/>
                <a:gd name="T12" fmla="*/ 834 h 8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8" h="834">
                  <a:moveTo>
                    <a:pt x="0" y="834"/>
                  </a:moveTo>
                  <a:lnTo>
                    <a:pt x="781" y="834"/>
                  </a:lnTo>
                  <a:lnTo>
                    <a:pt x="1168" y="0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34" name="Freeform 74">
              <a:extLst>
                <a:ext uri="{FF2B5EF4-FFF2-40B4-BE49-F238E27FC236}">
                  <a16:creationId xmlns:a16="http://schemas.microsoft.com/office/drawing/2014/main" id="{32BB5D3A-7E97-4EFD-8C54-6C08BD2E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8" y="2577"/>
              <a:ext cx="43" cy="63"/>
            </a:xfrm>
            <a:custGeom>
              <a:avLst/>
              <a:gdLst>
                <a:gd name="T0" fmla="*/ 0 w 87"/>
                <a:gd name="T1" fmla="*/ 1 h 126"/>
                <a:gd name="T2" fmla="*/ 0 w 87"/>
                <a:gd name="T3" fmla="*/ 0 h 126"/>
                <a:gd name="T4" fmla="*/ 0 w 87"/>
                <a:gd name="T5" fmla="*/ 1 h 126"/>
                <a:gd name="T6" fmla="*/ 0 w 87"/>
                <a:gd name="T7" fmla="*/ 1 h 1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26"/>
                <a:gd name="T14" fmla="*/ 87 w 87"/>
                <a:gd name="T15" fmla="*/ 126 h 1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26">
                  <a:moveTo>
                    <a:pt x="0" y="92"/>
                  </a:moveTo>
                  <a:lnTo>
                    <a:pt x="87" y="0"/>
                  </a:lnTo>
                  <a:lnTo>
                    <a:pt x="72" y="126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35" name="Rectangle 75">
              <a:extLst>
                <a:ext uri="{FF2B5EF4-FFF2-40B4-BE49-F238E27FC236}">
                  <a16:creationId xmlns:a16="http://schemas.microsoft.com/office/drawing/2014/main" id="{6FBE1AD7-798F-4231-817C-82F09B045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1074"/>
              <a:ext cx="825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content-based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36" name="Rectangle 76">
              <a:extLst>
                <a:ext uri="{FF2B5EF4-FFF2-40B4-BE49-F238E27FC236}">
                  <a16:creationId xmlns:a16="http://schemas.microsoft.com/office/drawing/2014/main" id="{BD0B0029-9F74-4495-A0AE-8EDFE49C6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" y="1251"/>
              <a:ext cx="565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scalability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37" name="Line 77">
              <a:extLst>
                <a:ext uri="{FF2B5EF4-FFF2-40B4-BE49-F238E27FC236}">
                  <a16:creationId xmlns:a16="http://schemas.microsoft.com/office/drawing/2014/main" id="{94CBFE81-9A75-48FC-BF2A-E5484B1514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2430"/>
              <a:ext cx="305" cy="56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38" name="Freeform 78">
              <a:extLst>
                <a:ext uri="{FF2B5EF4-FFF2-40B4-BE49-F238E27FC236}">
                  <a16:creationId xmlns:a16="http://schemas.microsoft.com/office/drawing/2014/main" id="{BD216DB3-787A-4143-88E3-44C2F9B02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" y="2382"/>
              <a:ext cx="47" cy="62"/>
            </a:xfrm>
            <a:custGeom>
              <a:avLst/>
              <a:gdLst>
                <a:gd name="T0" fmla="*/ 0 w 93"/>
                <a:gd name="T1" fmla="*/ 1 h 124"/>
                <a:gd name="T2" fmla="*/ 1 w 93"/>
                <a:gd name="T3" fmla="*/ 0 h 124"/>
                <a:gd name="T4" fmla="*/ 1 w 93"/>
                <a:gd name="T5" fmla="*/ 1 h 124"/>
                <a:gd name="T6" fmla="*/ 0 w 93"/>
                <a:gd name="T7" fmla="*/ 1 h 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24"/>
                <a:gd name="T14" fmla="*/ 93 w 93"/>
                <a:gd name="T15" fmla="*/ 124 h 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24">
                  <a:moveTo>
                    <a:pt x="0" y="86"/>
                  </a:moveTo>
                  <a:lnTo>
                    <a:pt x="93" y="0"/>
                  </a:lnTo>
                  <a:lnTo>
                    <a:pt x="71" y="1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39" name="Rectangle 79">
              <a:extLst>
                <a:ext uri="{FF2B5EF4-FFF2-40B4-BE49-F238E27FC236}">
                  <a16:creationId xmlns:a16="http://schemas.microsoft.com/office/drawing/2014/main" id="{E506EE8B-0B23-4234-8599-2C9179AAA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1993"/>
              <a:ext cx="75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video objects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40" name="Rectangle 80">
              <a:extLst>
                <a:ext uri="{FF2B5EF4-FFF2-40B4-BE49-F238E27FC236}">
                  <a16:creationId xmlns:a16="http://schemas.microsoft.com/office/drawing/2014/main" id="{A21462EF-D7C3-48AB-A1CB-C0F939F1E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" y="2170"/>
              <a:ext cx="7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segmentation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41" name="Rectangle 81">
              <a:extLst>
                <a:ext uri="{FF2B5EF4-FFF2-40B4-BE49-F238E27FC236}">
                  <a16:creationId xmlns:a16="http://schemas.microsoft.com/office/drawing/2014/main" id="{AA0D4985-73BA-4B85-B72D-0F1D3D5CC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" y="2347"/>
              <a:ext cx="818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&amp; object mask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42" name="Rectangle 82">
              <a:extLst>
                <a:ext uri="{FF2B5EF4-FFF2-40B4-BE49-F238E27FC236}">
                  <a16:creationId xmlns:a16="http://schemas.microsoft.com/office/drawing/2014/main" id="{A3A49B2B-C5FB-4F9C-8E17-08C9A1896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4" y="3427"/>
              <a:ext cx="99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layered encoding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43" name="Rectangle 83">
              <a:extLst>
                <a:ext uri="{FF2B5EF4-FFF2-40B4-BE49-F238E27FC236}">
                  <a16:creationId xmlns:a16="http://schemas.microsoft.com/office/drawing/2014/main" id="{419B46C2-F4C1-49DA-BA72-3FD978603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7" y="3427"/>
              <a:ext cx="107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separate decoding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pic>
          <p:nvPicPr>
            <p:cNvPr id="43044" name="Picture 84">
              <a:extLst>
                <a:ext uri="{FF2B5EF4-FFF2-40B4-BE49-F238E27FC236}">
                  <a16:creationId xmlns:a16="http://schemas.microsoft.com/office/drawing/2014/main" id="{E88A8C96-A48E-4516-8533-C265F7A83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" y="1222"/>
              <a:ext cx="829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85">
              <a:extLst>
                <a:ext uri="{FF2B5EF4-FFF2-40B4-BE49-F238E27FC236}">
                  <a16:creationId xmlns:a16="http://schemas.microsoft.com/office/drawing/2014/main" id="{1FAFF6BF-308A-4D42-998E-D796E6894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" y="2658"/>
              <a:ext cx="837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6" name="Line 86">
              <a:extLst>
                <a:ext uri="{FF2B5EF4-FFF2-40B4-BE49-F238E27FC236}">
                  <a16:creationId xmlns:a16="http://schemas.microsoft.com/office/drawing/2014/main" id="{ED01FD89-B559-451E-A8A8-E04796B771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3045"/>
              <a:ext cx="718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47" name="Freeform 87">
              <a:extLst>
                <a:ext uri="{FF2B5EF4-FFF2-40B4-BE49-F238E27FC236}">
                  <a16:creationId xmlns:a16="http://schemas.microsoft.com/office/drawing/2014/main" id="{B5EE4EAD-C4D2-4348-9BF3-4CBF818C9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3025"/>
              <a:ext cx="60" cy="40"/>
            </a:xfrm>
            <a:custGeom>
              <a:avLst/>
              <a:gdLst>
                <a:gd name="T0" fmla="*/ 0 w 120"/>
                <a:gd name="T1" fmla="*/ 0 h 79"/>
                <a:gd name="T2" fmla="*/ 1 w 120"/>
                <a:gd name="T3" fmla="*/ 1 h 79"/>
                <a:gd name="T4" fmla="*/ 0 w 120"/>
                <a:gd name="T5" fmla="*/ 1 h 79"/>
                <a:gd name="T6" fmla="*/ 0 w 120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"/>
                <a:gd name="T13" fmla="*/ 0 h 79"/>
                <a:gd name="T14" fmla="*/ 120 w 12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" h="79">
                  <a:moveTo>
                    <a:pt x="0" y="0"/>
                  </a:moveTo>
                  <a:lnTo>
                    <a:pt x="120" y="3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48" name="Rectangle 88">
              <a:extLst>
                <a:ext uri="{FF2B5EF4-FFF2-40B4-BE49-F238E27FC236}">
                  <a16:creationId xmlns:a16="http://schemas.microsoft.com/office/drawing/2014/main" id="{D46109B3-C80B-4D8F-9306-117C939EC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" y="2703"/>
              <a:ext cx="536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bitstream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49" name="Rectangle 89">
              <a:extLst>
                <a:ext uri="{FF2B5EF4-FFF2-40B4-BE49-F238E27FC236}">
                  <a16:creationId xmlns:a16="http://schemas.microsoft.com/office/drawing/2014/main" id="{2C5AB686-AD16-4A3D-8DE2-9B1D8CCA9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880"/>
              <a:ext cx="434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(VOP3)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50" name="Rectangle 90">
              <a:extLst>
                <a:ext uri="{FF2B5EF4-FFF2-40B4-BE49-F238E27FC236}">
                  <a16:creationId xmlns:a16="http://schemas.microsoft.com/office/drawing/2014/main" id="{5F499BC8-840E-4341-AA08-05B62A2E9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" y="1930"/>
              <a:ext cx="536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bitstream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51" name="Rectangle 91">
              <a:extLst>
                <a:ext uri="{FF2B5EF4-FFF2-40B4-BE49-F238E27FC236}">
                  <a16:creationId xmlns:a16="http://schemas.microsoft.com/office/drawing/2014/main" id="{7A091A62-423E-496D-A1B1-52A7C038E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107"/>
              <a:ext cx="434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(VOP2)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52" name="Line 92">
              <a:extLst>
                <a:ext uri="{FF2B5EF4-FFF2-40B4-BE49-F238E27FC236}">
                  <a16:creationId xmlns:a16="http://schemas.microsoft.com/office/drawing/2014/main" id="{B24A9198-E9A0-45CC-AAA2-078B7FE0DC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1499"/>
              <a:ext cx="718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53" name="Freeform 93">
              <a:extLst>
                <a:ext uri="{FF2B5EF4-FFF2-40B4-BE49-F238E27FC236}">
                  <a16:creationId xmlns:a16="http://schemas.microsoft.com/office/drawing/2014/main" id="{E5679389-4EFC-41F2-B81C-EA8FA492F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1479"/>
              <a:ext cx="60" cy="39"/>
            </a:xfrm>
            <a:custGeom>
              <a:avLst/>
              <a:gdLst>
                <a:gd name="T0" fmla="*/ 0 w 120"/>
                <a:gd name="T1" fmla="*/ 0 h 80"/>
                <a:gd name="T2" fmla="*/ 1 w 120"/>
                <a:gd name="T3" fmla="*/ 0 h 80"/>
                <a:gd name="T4" fmla="*/ 0 w 120"/>
                <a:gd name="T5" fmla="*/ 0 h 80"/>
                <a:gd name="T6" fmla="*/ 0 w 12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"/>
                <a:gd name="T13" fmla="*/ 0 h 80"/>
                <a:gd name="T14" fmla="*/ 120 w 12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" h="80">
                  <a:moveTo>
                    <a:pt x="0" y="0"/>
                  </a:moveTo>
                  <a:lnTo>
                    <a:pt x="120" y="4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54" name="Line 94">
              <a:extLst>
                <a:ext uri="{FF2B5EF4-FFF2-40B4-BE49-F238E27FC236}">
                  <a16:creationId xmlns:a16="http://schemas.microsoft.com/office/drawing/2014/main" id="{CD22C915-87AF-4625-9B54-B279862EC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2272"/>
              <a:ext cx="718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55" name="Freeform 95">
              <a:extLst>
                <a:ext uri="{FF2B5EF4-FFF2-40B4-BE49-F238E27FC236}">
                  <a16:creationId xmlns:a16="http://schemas.microsoft.com/office/drawing/2014/main" id="{27E550B3-0398-4A11-92D7-8441FC026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2252"/>
              <a:ext cx="60" cy="40"/>
            </a:xfrm>
            <a:custGeom>
              <a:avLst/>
              <a:gdLst>
                <a:gd name="T0" fmla="*/ 0 w 120"/>
                <a:gd name="T1" fmla="*/ 0 h 79"/>
                <a:gd name="T2" fmla="*/ 1 w 120"/>
                <a:gd name="T3" fmla="*/ 1 h 79"/>
                <a:gd name="T4" fmla="*/ 0 w 120"/>
                <a:gd name="T5" fmla="*/ 1 h 79"/>
                <a:gd name="T6" fmla="*/ 0 w 120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"/>
                <a:gd name="T13" fmla="*/ 0 h 79"/>
                <a:gd name="T14" fmla="*/ 120 w 12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" h="79">
                  <a:moveTo>
                    <a:pt x="0" y="0"/>
                  </a:moveTo>
                  <a:lnTo>
                    <a:pt x="120" y="3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56" name="Rectangle 96">
              <a:extLst>
                <a:ext uri="{FF2B5EF4-FFF2-40B4-BE49-F238E27FC236}">
                  <a16:creationId xmlns:a16="http://schemas.microsoft.com/office/drawing/2014/main" id="{A335666E-1FD7-4363-9DE4-A0C296F48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" y="1157"/>
              <a:ext cx="536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bitstream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43057" name="Rectangle 97">
              <a:extLst>
                <a:ext uri="{FF2B5EF4-FFF2-40B4-BE49-F238E27FC236}">
                  <a16:creationId xmlns:a16="http://schemas.microsoft.com/office/drawing/2014/main" id="{E3DEF0AA-5192-497E-BDB5-5D3839A7E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1333"/>
              <a:ext cx="434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>
                  <a:ea typeface="新細明體" panose="02020500000000000000" pitchFamily="18" charset="-120"/>
                </a:rPr>
                <a:t>(VOP1)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</p:grpSp>
      <p:sp>
        <p:nvSpPr>
          <p:cNvPr id="43012" name="投影片編號版面配置區 50">
            <a:extLst>
              <a:ext uri="{FF2B5EF4-FFF2-40B4-BE49-F238E27FC236}">
                <a16:creationId xmlns:a16="http://schemas.microsoft.com/office/drawing/2014/main" id="{E741D1BF-F313-42B9-AF92-410E3D6F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A4FE5B-E76A-4CC9-8FAD-002EE4D0F9B7}" type="slidenum">
              <a:rPr lang="zh-TW" altLang="en-US" sz="1400" smtClean="0">
                <a:latin typeface="Times New Roman" panose="02020603050405020304" pitchFamily="18" charset="0"/>
              </a:rPr>
              <a:pPr/>
              <a:t>38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>
            <a:extLst>
              <a:ext uri="{FF2B5EF4-FFF2-40B4-BE49-F238E27FC236}">
                <a16:creationId xmlns:a16="http://schemas.microsoft.com/office/drawing/2014/main" id="{46350572-E8E9-4290-9C29-808E77E4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 VOP Decoder</a:t>
            </a:r>
          </a:p>
        </p:txBody>
      </p:sp>
      <p:sp>
        <p:nvSpPr>
          <p:cNvPr id="44035" name="投影片編號版面配置區 51">
            <a:extLst>
              <a:ext uri="{FF2B5EF4-FFF2-40B4-BE49-F238E27FC236}">
                <a16:creationId xmlns:a16="http://schemas.microsoft.com/office/drawing/2014/main" id="{04FB8698-5D3B-4F9C-8183-B7BF3019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9F03BD-37F7-4205-8E1E-6643BD3264E1}" type="slidenum">
              <a:rPr lang="zh-TW" altLang="en-US" sz="1400" smtClean="0">
                <a:latin typeface="Times New Roman" panose="02020603050405020304" pitchFamily="18" charset="0"/>
              </a:rPr>
              <a:pPr/>
              <a:t>39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A7132FB-C209-4BDD-A9D2-BAB9BB68B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3" y="6248400"/>
            <a:ext cx="189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37" name="Rectangle 4">
            <a:extLst>
              <a:ext uri="{FF2B5EF4-FFF2-40B4-BE49-F238E27FC236}">
                <a16:creationId xmlns:a16="http://schemas.microsoft.com/office/drawing/2014/main" id="{ED26F7F1-57A4-4B8C-9935-5B5567EB4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975" y="6248400"/>
            <a:ext cx="2813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38" name="Rectangle 5">
            <a:extLst>
              <a:ext uri="{FF2B5EF4-FFF2-40B4-BE49-F238E27FC236}">
                <a16:creationId xmlns:a16="http://schemas.microsoft.com/office/drawing/2014/main" id="{98B1060D-C8AA-473C-8534-26D93601C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4449763"/>
            <a:ext cx="1011237" cy="809625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39" name="Rectangle 6">
            <a:extLst>
              <a:ext uri="{FF2B5EF4-FFF2-40B4-BE49-F238E27FC236}">
                <a16:creationId xmlns:a16="http://schemas.microsoft.com/office/drawing/2014/main" id="{2862ABEE-66BB-46B5-89C4-70E6197AC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2093913"/>
            <a:ext cx="74613" cy="9302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40" name="Rectangle 7">
            <a:extLst>
              <a:ext uri="{FF2B5EF4-FFF2-40B4-BE49-F238E27FC236}">
                <a16:creationId xmlns:a16="http://schemas.microsoft.com/office/drawing/2014/main" id="{CF7C608C-31AB-471C-B2E3-A60703920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25" y="1692275"/>
            <a:ext cx="1011238" cy="811213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3384" name="Rectangle 8">
            <a:extLst>
              <a:ext uri="{FF2B5EF4-FFF2-40B4-BE49-F238E27FC236}">
                <a16:creationId xmlns:a16="http://schemas.microsoft.com/office/drawing/2014/main" id="{E5E57997-15B4-448B-8265-7C1E15780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1736725"/>
            <a:ext cx="12223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Shape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Decoding</a:t>
            </a:r>
            <a:endParaRPr lang="fr-CH" altLang="zh-TW" sz="1800">
              <a:solidFill>
                <a:schemeClr val="bg1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4042" name="AutoShape 9">
            <a:extLst>
              <a:ext uri="{FF2B5EF4-FFF2-40B4-BE49-F238E27FC236}">
                <a16:creationId xmlns:a16="http://schemas.microsoft.com/office/drawing/2014/main" id="{C9EF799B-DFD6-4EAC-A74E-6F65FA6FA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513" y="2014538"/>
            <a:ext cx="344487" cy="165100"/>
          </a:xfrm>
          <a:prstGeom prst="rightArrow">
            <a:avLst>
              <a:gd name="adj1" fmla="val 50000"/>
              <a:gd name="adj2" fmla="val 104336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3386" name="Rectangle 10">
            <a:extLst>
              <a:ext uri="{FF2B5EF4-FFF2-40B4-BE49-F238E27FC236}">
                <a16:creationId xmlns:a16="http://schemas.microsoft.com/office/drawing/2014/main" id="{39664432-B519-489A-B12E-A474FFD5A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0" y="4505325"/>
            <a:ext cx="12223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Texture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Decoding</a:t>
            </a:r>
            <a:endParaRPr lang="fr-CH" altLang="zh-TW" sz="1800">
              <a:solidFill>
                <a:schemeClr val="bg1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3387" name="Rectangle 11">
            <a:extLst>
              <a:ext uri="{FF2B5EF4-FFF2-40B4-BE49-F238E27FC236}">
                <a16:creationId xmlns:a16="http://schemas.microsoft.com/office/drawing/2014/main" id="{81772E00-F627-42B2-8C2B-E05170E70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163" y="1674813"/>
            <a:ext cx="2187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fr-CH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Shape Information</a:t>
            </a:r>
            <a:endParaRPr lang="fr-CH" altLang="zh-TW" sz="160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4045" name="AutoShape 12">
            <a:extLst>
              <a:ext uri="{FF2B5EF4-FFF2-40B4-BE49-F238E27FC236}">
                <a16:creationId xmlns:a16="http://schemas.microsoft.com/office/drawing/2014/main" id="{9513CFF1-D71F-4E48-B2F5-FE227ECC9588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656013" y="2909888"/>
            <a:ext cx="411162" cy="138112"/>
          </a:xfrm>
          <a:prstGeom prst="rightArrow">
            <a:avLst>
              <a:gd name="adj1" fmla="val 50000"/>
              <a:gd name="adj2" fmla="val 148865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46" name="Rectangle 13">
            <a:extLst>
              <a:ext uri="{FF2B5EF4-FFF2-40B4-BE49-F238E27FC236}">
                <a16:creationId xmlns:a16="http://schemas.microsoft.com/office/drawing/2014/main" id="{00329997-E67F-4404-B6EE-5A6153E6D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8" y="1527175"/>
            <a:ext cx="574675" cy="434340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47" name="AutoShape 14">
            <a:extLst>
              <a:ext uri="{FF2B5EF4-FFF2-40B4-BE49-F238E27FC236}">
                <a16:creationId xmlns:a16="http://schemas.microsoft.com/office/drawing/2014/main" id="{5905B8D3-3C82-46FD-B25B-F66624ED68E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519613" y="5773738"/>
            <a:ext cx="1741487" cy="169862"/>
          </a:xfrm>
          <a:prstGeom prst="rightArrow">
            <a:avLst>
              <a:gd name="adj1" fmla="val 50000"/>
              <a:gd name="adj2" fmla="val 512666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3391" name="Rectangle 15">
            <a:extLst>
              <a:ext uri="{FF2B5EF4-FFF2-40B4-BE49-F238E27FC236}">
                <a16:creationId xmlns:a16="http://schemas.microsoft.com/office/drawing/2014/main" id="{C376C048-4221-4431-8210-AE58865BD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1912938"/>
            <a:ext cx="371475" cy="3659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D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E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M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U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L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T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I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P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L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E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X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E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20204" pitchFamily="34" charset="0"/>
                <a:ea typeface="新細明體" panose="02020500000000000000" pitchFamily="18" charset="-120"/>
              </a:rPr>
              <a:t>R</a:t>
            </a:r>
            <a:endParaRPr lang="fr-CH" altLang="zh-TW" sz="180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049" name="AutoShape 16">
            <a:extLst>
              <a:ext uri="{FF2B5EF4-FFF2-40B4-BE49-F238E27FC236}">
                <a16:creationId xmlns:a16="http://schemas.microsoft.com/office/drawing/2014/main" id="{4E10083D-9A53-4BEF-8030-605DD13DA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0" y="3502025"/>
            <a:ext cx="346075" cy="165100"/>
          </a:xfrm>
          <a:prstGeom prst="rightArrow">
            <a:avLst>
              <a:gd name="adj1" fmla="val 50000"/>
              <a:gd name="adj2" fmla="val 10481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50" name="Rectangle 17">
            <a:extLst>
              <a:ext uri="{FF2B5EF4-FFF2-40B4-BE49-F238E27FC236}">
                <a16:creationId xmlns:a16="http://schemas.microsoft.com/office/drawing/2014/main" id="{CA1133B9-6407-429F-9479-4FD94CF40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100" y="2087563"/>
            <a:ext cx="2740025" cy="7461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51" name="AutoShape 18">
            <a:extLst>
              <a:ext uri="{FF2B5EF4-FFF2-40B4-BE49-F238E27FC236}">
                <a16:creationId xmlns:a16="http://schemas.microsoft.com/office/drawing/2014/main" id="{94C6EF39-2076-43F3-9181-DE738721F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3821113"/>
            <a:ext cx="344488" cy="163512"/>
          </a:xfrm>
          <a:prstGeom prst="rightArrow">
            <a:avLst>
              <a:gd name="adj1" fmla="val 50000"/>
              <a:gd name="adj2" fmla="val 10535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52" name="Rectangle 19">
            <a:extLst>
              <a:ext uri="{FF2B5EF4-FFF2-40B4-BE49-F238E27FC236}">
                <a16:creationId xmlns:a16="http://schemas.microsoft.com/office/drawing/2014/main" id="{B8E7F6D8-AE4B-408B-BAEE-C5EDA588C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3155950"/>
            <a:ext cx="1604962" cy="854075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3396" name="Rectangle 20">
            <a:extLst>
              <a:ext uri="{FF2B5EF4-FFF2-40B4-BE49-F238E27FC236}">
                <a16:creationId xmlns:a16="http://schemas.microsoft.com/office/drawing/2014/main" id="{73E88DD3-3815-4836-AD7D-C333BDCAC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025" y="3208338"/>
            <a:ext cx="17684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Motion 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Compensation</a:t>
            </a:r>
            <a:endParaRPr lang="fr-CH" altLang="zh-TW" sz="1800">
              <a:solidFill>
                <a:schemeClr val="bg1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13397" name="Rectangle 21">
            <a:extLst>
              <a:ext uri="{FF2B5EF4-FFF2-40B4-BE49-F238E27FC236}">
                <a16:creationId xmlns:a16="http://schemas.microsoft.com/office/drawing/2014/main" id="{921D15F2-634A-41AF-81C0-1F110E85C1F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07181" y="3566319"/>
            <a:ext cx="12350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fr-CH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Bitstream</a:t>
            </a:r>
            <a:endParaRPr lang="fr-CH" altLang="zh-TW" sz="160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4055" name="Rectangle 22">
            <a:extLst>
              <a:ext uri="{FF2B5EF4-FFF2-40B4-BE49-F238E27FC236}">
                <a16:creationId xmlns:a16="http://schemas.microsoft.com/office/drawing/2014/main" id="{F951F7FE-E81C-4196-A9B7-4C7CFBAAB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163" y="3143250"/>
            <a:ext cx="1011237" cy="811213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3399" name="Rectangle 23">
            <a:extLst>
              <a:ext uri="{FF2B5EF4-FFF2-40B4-BE49-F238E27FC236}">
                <a16:creationId xmlns:a16="http://schemas.microsoft.com/office/drawing/2014/main" id="{96B80233-E07C-43A7-8226-66CF12EDA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913" y="3197225"/>
            <a:ext cx="12223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Motion</a:t>
            </a:r>
          </a:p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Decoding</a:t>
            </a:r>
            <a:endParaRPr lang="fr-CH" altLang="zh-TW" sz="1800">
              <a:solidFill>
                <a:schemeClr val="bg1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4057" name="AutoShape 24">
            <a:extLst>
              <a:ext uri="{FF2B5EF4-FFF2-40B4-BE49-F238E27FC236}">
                <a16:creationId xmlns:a16="http://schemas.microsoft.com/office/drawing/2014/main" id="{0C97858D-52CF-4194-81C7-BB7BAED82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3467100"/>
            <a:ext cx="344488" cy="165100"/>
          </a:xfrm>
          <a:prstGeom prst="rightArrow">
            <a:avLst>
              <a:gd name="adj1" fmla="val 50000"/>
              <a:gd name="adj2" fmla="val 10433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58" name="AutoShape 25">
            <a:extLst>
              <a:ext uri="{FF2B5EF4-FFF2-40B4-BE49-F238E27FC236}">
                <a16:creationId xmlns:a16="http://schemas.microsoft.com/office/drawing/2014/main" id="{DF9BA9EF-CAF3-4042-92CF-99C5D99A9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863" y="3475038"/>
            <a:ext cx="279400" cy="165100"/>
          </a:xfrm>
          <a:prstGeom prst="rightArrow">
            <a:avLst>
              <a:gd name="adj1" fmla="val 50000"/>
              <a:gd name="adj2" fmla="val 84623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59" name="AutoShape 26">
            <a:extLst>
              <a:ext uri="{FF2B5EF4-FFF2-40B4-BE49-F238E27FC236}">
                <a16:creationId xmlns:a16="http://schemas.microsoft.com/office/drawing/2014/main" id="{54A2C72E-82FF-4EB3-9349-C8AF8436C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513" y="4748213"/>
            <a:ext cx="346075" cy="165100"/>
          </a:xfrm>
          <a:prstGeom prst="rightArrow">
            <a:avLst>
              <a:gd name="adj1" fmla="val 50000"/>
              <a:gd name="adj2" fmla="val 10481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60" name="Rectangle 27">
            <a:extLst>
              <a:ext uri="{FF2B5EF4-FFF2-40B4-BE49-F238E27FC236}">
                <a16:creationId xmlns:a16="http://schemas.microsoft.com/office/drawing/2014/main" id="{80ECDDD1-5B0A-42F5-81DF-7ACA10EE9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25" y="5461000"/>
            <a:ext cx="955675" cy="758825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61" name="Rectangle 28">
            <a:extLst>
              <a:ext uri="{FF2B5EF4-FFF2-40B4-BE49-F238E27FC236}">
                <a16:creationId xmlns:a16="http://schemas.microsoft.com/office/drawing/2014/main" id="{C31EC7F0-1237-4FD8-9F41-ADFC2A459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508625"/>
            <a:ext cx="9683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zh-TW" sz="18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VOP</a:t>
            </a:r>
          </a:p>
          <a:p>
            <a:pPr algn="ctr"/>
            <a:r>
              <a:rPr lang="fr-CH" altLang="zh-TW" sz="18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Memory</a:t>
            </a:r>
          </a:p>
        </p:txBody>
      </p:sp>
      <p:sp>
        <p:nvSpPr>
          <p:cNvPr id="44062" name="AutoShape 29">
            <a:extLst>
              <a:ext uri="{FF2B5EF4-FFF2-40B4-BE49-F238E27FC236}">
                <a16:creationId xmlns:a16="http://schemas.microsoft.com/office/drawing/2014/main" id="{52AD9B86-E4E4-4B07-8EF2-612B73CB830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373437" y="4667251"/>
            <a:ext cx="1452563" cy="138112"/>
          </a:xfrm>
          <a:prstGeom prst="rightArrow">
            <a:avLst>
              <a:gd name="adj1" fmla="val 50000"/>
              <a:gd name="adj2" fmla="val 525913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3406" name="Rectangle 30">
            <a:extLst>
              <a:ext uri="{FF2B5EF4-FFF2-40B4-BE49-F238E27FC236}">
                <a16:creationId xmlns:a16="http://schemas.microsoft.com/office/drawing/2014/main" id="{63705026-5F82-4DD4-B0ED-2967D0D4F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2320925"/>
            <a:ext cx="18446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fr-CH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Reconstructed </a:t>
            </a:r>
          </a:p>
          <a:p>
            <a:pPr algn="ctr">
              <a:defRPr/>
            </a:pPr>
            <a:r>
              <a:rPr lang="fr-CH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VOP</a:t>
            </a:r>
            <a:endParaRPr lang="fr-CH" altLang="zh-TW" sz="160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4064" name="AutoShape 31">
            <a:extLst>
              <a:ext uri="{FF2B5EF4-FFF2-40B4-BE49-F238E27FC236}">
                <a16:creationId xmlns:a16="http://schemas.microsoft.com/office/drawing/2014/main" id="{6779F5EC-BF57-42D9-9543-8E4B04AE06D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299869" y="4601369"/>
            <a:ext cx="463550" cy="138112"/>
          </a:xfrm>
          <a:prstGeom prst="rightArrow">
            <a:avLst>
              <a:gd name="adj1" fmla="val 50000"/>
              <a:gd name="adj2" fmla="val 167832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65" name="AutoShape 32">
            <a:extLst>
              <a:ext uri="{FF2B5EF4-FFF2-40B4-BE49-F238E27FC236}">
                <a16:creationId xmlns:a16="http://schemas.microsoft.com/office/drawing/2014/main" id="{40EE59DE-1A0E-4CD8-B65F-84A0C64724E9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5230813" y="2341563"/>
            <a:ext cx="652462" cy="150812"/>
          </a:xfrm>
          <a:prstGeom prst="rightArrow">
            <a:avLst>
              <a:gd name="adj1" fmla="val 50000"/>
              <a:gd name="adj2" fmla="val 216336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66" name="Rectangle 33">
            <a:extLst>
              <a:ext uri="{FF2B5EF4-FFF2-40B4-BE49-F238E27FC236}">
                <a16:creationId xmlns:a16="http://schemas.microsoft.com/office/drawing/2014/main" id="{1EE66C02-196C-4FBA-8F66-0404B8D1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3556000"/>
            <a:ext cx="20955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67" name="Rectangle 34">
            <a:extLst>
              <a:ext uri="{FF2B5EF4-FFF2-40B4-BE49-F238E27FC236}">
                <a16:creationId xmlns:a16="http://schemas.microsoft.com/office/drawing/2014/main" id="{EC3EB009-DFED-4877-B3ED-0171342B7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3187700"/>
            <a:ext cx="1317625" cy="811213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3411" name="Rectangle 35">
            <a:extLst>
              <a:ext uri="{FF2B5EF4-FFF2-40B4-BE49-F238E27FC236}">
                <a16:creationId xmlns:a16="http://schemas.microsoft.com/office/drawing/2014/main" id="{8EAA14C6-9E5A-456E-8F8C-1CDA5E2A3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376613"/>
            <a:ext cx="14636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fr-CH" altLang="zh-TW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Compositor</a:t>
            </a:r>
            <a:endParaRPr lang="fr-CH" altLang="zh-TW" sz="1800">
              <a:solidFill>
                <a:schemeClr val="bg1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4069" name="AutoShape 36">
            <a:extLst>
              <a:ext uri="{FF2B5EF4-FFF2-40B4-BE49-F238E27FC236}">
                <a16:creationId xmlns:a16="http://schemas.microsoft.com/office/drawing/2014/main" id="{24A3109B-59E4-407D-968A-717325202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3497263"/>
            <a:ext cx="346075" cy="165100"/>
          </a:xfrm>
          <a:prstGeom prst="rightArrow">
            <a:avLst>
              <a:gd name="adj1" fmla="val 50000"/>
              <a:gd name="adj2" fmla="val 10481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70" name="AutoShape 37">
            <a:extLst>
              <a:ext uri="{FF2B5EF4-FFF2-40B4-BE49-F238E27FC236}">
                <a16:creationId xmlns:a16="http://schemas.microsoft.com/office/drawing/2014/main" id="{525BA388-0C62-4B5B-B25A-48FB8E2CB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475" y="3540125"/>
            <a:ext cx="346075" cy="165100"/>
          </a:xfrm>
          <a:prstGeom prst="rightArrow">
            <a:avLst>
              <a:gd name="adj1" fmla="val 50000"/>
              <a:gd name="adj2" fmla="val 10481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71" name="Rectangle 38">
            <a:extLst>
              <a:ext uri="{FF2B5EF4-FFF2-40B4-BE49-F238E27FC236}">
                <a16:creationId xmlns:a16="http://schemas.microsoft.com/office/drawing/2014/main" id="{F6705694-1F7F-4276-83C2-86266C19E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8350" y="3540125"/>
            <a:ext cx="552450" cy="793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pic>
        <p:nvPicPr>
          <p:cNvPr id="44072" name="Picture 39">
            <a:extLst>
              <a:ext uri="{FF2B5EF4-FFF2-40B4-BE49-F238E27FC236}">
                <a16:creationId xmlns:a16="http://schemas.microsoft.com/office/drawing/2014/main" id="{DD1178EB-3365-4AE7-B71B-43F85021061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786063"/>
            <a:ext cx="815975" cy="16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73" name="Picture 40">
            <a:extLst>
              <a:ext uri="{FF2B5EF4-FFF2-40B4-BE49-F238E27FC236}">
                <a16:creationId xmlns:a16="http://schemas.microsoft.com/office/drawing/2014/main" id="{BAC06866-C978-44F1-8927-A05BF0DE61A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38" y="4389438"/>
            <a:ext cx="23447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417" name="Rectangle 41">
            <a:extLst>
              <a:ext uri="{FF2B5EF4-FFF2-40B4-BE49-F238E27FC236}">
                <a16:creationId xmlns:a16="http://schemas.microsoft.com/office/drawing/2014/main" id="{947B67E6-D93E-434C-B92B-D74C7AD92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863" y="3297238"/>
            <a:ext cx="900112" cy="644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fr-CH" altLang="zh-TW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Video</a:t>
            </a:r>
          </a:p>
          <a:p>
            <a:pPr>
              <a:defRPr/>
            </a:pPr>
            <a:r>
              <a:rPr lang="fr-CH" altLang="zh-TW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output</a:t>
            </a:r>
            <a:endParaRPr lang="fr-CH" altLang="zh-TW" sz="1600" dirty="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4075" name="AutoShape 42">
            <a:extLst>
              <a:ext uri="{FF2B5EF4-FFF2-40B4-BE49-F238E27FC236}">
                <a16:creationId xmlns:a16="http://schemas.microsoft.com/office/drawing/2014/main" id="{6367978A-383F-4874-93FF-65B662F55C8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370263" y="4148138"/>
            <a:ext cx="411162" cy="138112"/>
          </a:xfrm>
          <a:prstGeom prst="rightArrow">
            <a:avLst>
              <a:gd name="adj1" fmla="val 50000"/>
              <a:gd name="adj2" fmla="val 148865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76" name="Rectangle 43">
            <a:extLst>
              <a:ext uri="{FF2B5EF4-FFF2-40B4-BE49-F238E27FC236}">
                <a16:creationId xmlns:a16="http://schemas.microsoft.com/office/drawing/2014/main" id="{6D31700C-14B0-4C11-B511-828F69FE5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4211638"/>
            <a:ext cx="74613" cy="65881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77" name="AutoShape 44">
            <a:extLst>
              <a:ext uri="{FF2B5EF4-FFF2-40B4-BE49-F238E27FC236}">
                <a16:creationId xmlns:a16="http://schemas.microsoft.com/office/drawing/2014/main" id="{299CCC2F-8DF5-478B-ADF3-B67386FE1726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7123907" y="2896393"/>
            <a:ext cx="412750" cy="138113"/>
          </a:xfrm>
          <a:prstGeom prst="rightArrow">
            <a:avLst>
              <a:gd name="adj1" fmla="val 50000"/>
              <a:gd name="adj2" fmla="val 149439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3421" name="Rectangle 45">
            <a:extLst>
              <a:ext uri="{FF2B5EF4-FFF2-40B4-BE49-F238E27FC236}">
                <a16:creationId xmlns:a16="http://schemas.microsoft.com/office/drawing/2014/main" id="{E09BE17C-24B6-4435-894E-F250516A1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63" y="1684338"/>
            <a:ext cx="22637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fr-CH" altLang="zh-TW" sz="1800" b="1"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Compositing script</a:t>
            </a:r>
            <a:endParaRPr lang="fr-CH" altLang="zh-TW" sz="160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4079" name="AutoShape 46">
            <a:extLst>
              <a:ext uri="{FF2B5EF4-FFF2-40B4-BE49-F238E27FC236}">
                <a16:creationId xmlns:a16="http://schemas.microsoft.com/office/drawing/2014/main" id="{A52D0564-F7AD-439B-B384-006F3914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825" y="1608138"/>
            <a:ext cx="2270125" cy="554037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80" name="Rectangle 47">
            <a:extLst>
              <a:ext uri="{FF2B5EF4-FFF2-40B4-BE49-F238E27FC236}">
                <a16:creationId xmlns:a16="http://schemas.microsoft.com/office/drawing/2014/main" id="{33163D92-E092-4BE5-B041-6B91C3E73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2168525"/>
            <a:ext cx="76200" cy="7953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81" name="Rectangle 48">
            <a:extLst>
              <a:ext uri="{FF2B5EF4-FFF2-40B4-BE49-F238E27FC236}">
                <a16:creationId xmlns:a16="http://schemas.microsoft.com/office/drawing/2014/main" id="{C9AF8AFD-6DEB-4F14-A42D-B0878B59F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100" y="4856163"/>
            <a:ext cx="2740025" cy="7461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4082" name="Rectangle 49">
            <a:extLst>
              <a:ext uri="{FF2B5EF4-FFF2-40B4-BE49-F238E27FC236}">
                <a16:creationId xmlns:a16="http://schemas.microsoft.com/office/drawing/2014/main" id="{78F0F135-6BE3-4546-82A7-BF433917E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3603625"/>
            <a:ext cx="74613" cy="22431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>
            <a:extLst>
              <a:ext uri="{FF2B5EF4-FFF2-40B4-BE49-F238E27FC236}">
                <a16:creationId xmlns:a16="http://schemas.microsoft.com/office/drawing/2014/main" id="{9C2C0AD8-9B54-4133-B2AF-EBDF9F9A7C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Visual Communication Applications (2/4)</a:t>
            </a:r>
          </a:p>
        </p:txBody>
      </p:sp>
      <p:sp>
        <p:nvSpPr>
          <p:cNvPr id="7171" name="投影片編號版面配置區 192">
            <a:extLst>
              <a:ext uri="{FF2B5EF4-FFF2-40B4-BE49-F238E27FC236}">
                <a16:creationId xmlns:a16="http://schemas.microsoft.com/office/drawing/2014/main" id="{D0FBCBBC-4148-48A7-B96A-54BCA447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583695-1B5D-4189-B4FD-48471CF73E39}" type="slidenum">
              <a:rPr lang="zh-TW" altLang="en-US" sz="1400" smtClean="0">
                <a:latin typeface="Times New Roman" panose="02020603050405020304" pitchFamily="18" charset="0"/>
              </a:rPr>
              <a:pPr/>
              <a:t>4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9B45EF9B-ED09-4010-AAEB-FDA539DEB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53100"/>
            <a:ext cx="187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73" name="Rectangle 4">
            <a:extLst>
              <a:ext uri="{FF2B5EF4-FFF2-40B4-BE49-F238E27FC236}">
                <a16:creationId xmlns:a16="http://schemas.microsoft.com/office/drawing/2014/main" id="{66680FE8-D652-407E-936A-5EC142B7C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5916613"/>
            <a:ext cx="285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grpSp>
        <p:nvGrpSpPr>
          <p:cNvPr id="7174" name="Group 5">
            <a:extLst>
              <a:ext uri="{FF2B5EF4-FFF2-40B4-BE49-F238E27FC236}">
                <a16:creationId xmlns:a16="http://schemas.microsoft.com/office/drawing/2014/main" id="{A6C5E850-9EEA-4F2C-914F-2B71296AA1F0}"/>
              </a:ext>
            </a:extLst>
          </p:cNvPr>
          <p:cNvGrpSpPr>
            <a:grpSpLocks/>
          </p:cNvGrpSpPr>
          <p:nvPr/>
        </p:nvGrpSpPr>
        <p:grpSpPr bwMode="auto">
          <a:xfrm>
            <a:off x="5872163" y="4600575"/>
            <a:ext cx="1833562" cy="1754188"/>
            <a:chOff x="4128" y="3035"/>
            <a:chExt cx="1171" cy="1105"/>
          </a:xfrm>
        </p:grpSpPr>
        <p:graphicFrame>
          <p:nvGraphicFramePr>
            <p:cNvPr id="7358" name="Object 6">
              <a:hlinkClick r:id="" action="ppaction://ole?verb=0"/>
              <a:extLst>
                <a:ext uri="{FF2B5EF4-FFF2-40B4-BE49-F238E27FC236}">
                  <a16:creationId xmlns:a16="http://schemas.microsoft.com/office/drawing/2014/main" id="{9DB0253A-618F-4BBA-AFF3-A95C8691B39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128" y="3035"/>
            <a:ext cx="1171" cy="11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0" name="Clip" r:id="rId3" imgW="1855741" imgH="1751147" progId="MS_ClipArt_Gallery.2">
                    <p:embed/>
                  </p:oleObj>
                </mc:Choice>
                <mc:Fallback>
                  <p:oleObj name="Clip" r:id="rId3" imgW="1855741" imgH="1751147" progId="MS_ClipArt_Gallery.2">
                    <p:embed/>
                    <p:pic>
                      <p:nvPicPr>
                        <p:cNvPr id="0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035"/>
                          <a:ext cx="1171" cy="11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359" name="Picture 7">
              <a:extLst>
                <a:ext uri="{FF2B5EF4-FFF2-40B4-BE49-F238E27FC236}">
                  <a16:creationId xmlns:a16="http://schemas.microsoft.com/office/drawing/2014/main" id="{9B10BC1D-8B86-4F50-A542-472FD52FB3B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" y="3206"/>
              <a:ext cx="894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5" name="Rectangle 8">
            <a:extLst>
              <a:ext uri="{FF2B5EF4-FFF2-40B4-BE49-F238E27FC236}">
                <a16:creationId xmlns:a16="http://schemas.microsoft.com/office/drawing/2014/main" id="{8D133615-7E32-4389-8DF5-0B9584006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725" y="3962400"/>
            <a:ext cx="1900238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en-US" altLang="zh-CN">
                <a:ea typeface="SimSun" panose="02010600030101010101" pitchFamily="2" charset="-122"/>
              </a:rPr>
              <a:t>Remote collaborations</a:t>
            </a:r>
          </a:p>
        </p:txBody>
      </p:sp>
      <p:grpSp>
        <p:nvGrpSpPr>
          <p:cNvPr id="7176" name="Group 9">
            <a:extLst>
              <a:ext uri="{FF2B5EF4-FFF2-40B4-BE49-F238E27FC236}">
                <a16:creationId xmlns:a16="http://schemas.microsoft.com/office/drawing/2014/main" id="{CF9A3B71-1F13-4F8D-9245-1B51C2DC3748}"/>
              </a:ext>
            </a:extLst>
          </p:cNvPr>
          <p:cNvGrpSpPr>
            <a:grpSpLocks/>
          </p:cNvGrpSpPr>
          <p:nvPr/>
        </p:nvGrpSpPr>
        <p:grpSpPr bwMode="auto">
          <a:xfrm>
            <a:off x="682625" y="1774825"/>
            <a:ext cx="1604963" cy="1751013"/>
            <a:chOff x="98" y="958"/>
            <a:chExt cx="1025" cy="1103"/>
          </a:xfrm>
        </p:grpSpPr>
        <p:sp>
          <p:nvSpPr>
            <p:cNvPr id="7212" name="Freeform 10">
              <a:extLst>
                <a:ext uri="{FF2B5EF4-FFF2-40B4-BE49-F238E27FC236}">
                  <a16:creationId xmlns:a16="http://schemas.microsoft.com/office/drawing/2014/main" id="{8DA4F474-B86E-4076-8B09-86B573413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" y="1091"/>
              <a:ext cx="894" cy="721"/>
            </a:xfrm>
            <a:custGeom>
              <a:avLst/>
              <a:gdLst>
                <a:gd name="T0" fmla="*/ 30 w 894"/>
                <a:gd name="T1" fmla="*/ 618 h 721"/>
                <a:gd name="T2" fmla="*/ 209 w 894"/>
                <a:gd name="T3" fmla="*/ 610 h 721"/>
                <a:gd name="T4" fmla="*/ 210 w 894"/>
                <a:gd name="T5" fmla="*/ 597 h 721"/>
                <a:gd name="T6" fmla="*/ 30 w 894"/>
                <a:gd name="T7" fmla="*/ 607 h 721"/>
                <a:gd name="T8" fmla="*/ 28 w 894"/>
                <a:gd name="T9" fmla="*/ 597 h 721"/>
                <a:gd name="T10" fmla="*/ 159 w 894"/>
                <a:gd name="T11" fmla="*/ 592 h 721"/>
                <a:gd name="T12" fmla="*/ 28 w 894"/>
                <a:gd name="T13" fmla="*/ 588 h 721"/>
                <a:gd name="T14" fmla="*/ 0 w 894"/>
                <a:gd name="T15" fmla="*/ 17 h 721"/>
                <a:gd name="T16" fmla="*/ 10 w 894"/>
                <a:gd name="T17" fmla="*/ 9 h 721"/>
                <a:gd name="T18" fmla="*/ 48 w 894"/>
                <a:gd name="T19" fmla="*/ 560 h 721"/>
                <a:gd name="T20" fmla="*/ 787 w 894"/>
                <a:gd name="T21" fmla="*/ 530 h 721"/>
                <a:gd name="T22" fmla="*/ 764 w 894"/>
                <a:gd name="T23" fmla="*/ 23 h 721"/>
                <a:gd name="T24" fmla="*/ 805 w 894"/>
                <a:gd name="T25" fmla="*/ 0 h 721"/>
                <a:gd name="T26" fmla="*/ 802 w 894"/>
                <a:gd name="T27" fmla="*/ 18 h 721"/>
                <a:gd name="T28" fmla="*/ 827 w 894"/>
                <a:gd name="T29" fmla="*/ 545 h 721"/>
                <a:gd name="T30" fmla="*/ 838 w 894"/>
                <a:gd name="T31" fmla="*/ 562 h 721"/>
                <a:gd name="T32" fmla="*/ 693 w 894"/>
                <a:gd name="T33" fmla="*/ 568 h 721"/>
                <a:gd name="T34" fmla="*/ 831 w 894"/>
                <a:gd name="T35" fmla="*/ 569 h 721"/>
                <a:gd name="T36" fmla="*/ 841 w 894"/>
                <a:gd name="T37" fmla="*/ 576 h 721"/>
                <a:gd name="T38" fmla="*/ 673 w 894"/>
                <a:gd name="T39" fmla="*/ 579 h 721"/>
                <a:gd name="T40" fmla="*/ 672 w 894"/>
                <a:gd name="T41" fmla="*/ 587 h 721"/>
                <a:gd name="T42" fmla="*/ 845 w 894"/>
                <a:gd name="T43" fmla="*/ 585 h 721"/>
                <a:gd name="T44" fmla="*/ 843 w 894"/>
                <a:gd name="T45" fmla="*/ 610 h 721"/>
                <a:gd name="T46" fmla="*/ 893 w 894"/>
                <a:gd name="T47" fmla="*/ 666 h 721"/>
                <a:gd name="T48" fmla="*/ 833 w 894"/>
                <a:gd name="T49" fmla="*/ 610 h 721"/>
                <a:gd name="T50" fmla="*/ 38 w 894"/>
                <a:gd name="T51" fmla="*/ 638 h 721"/>
                <a:gd name="T52" fmla="*/ 58 w 894"/>
                <a:gd name="T53" fmla="*/ 720 h 721"/>
                <a:gd name="T54" fmla="*/ 29 w 894"/>
                <a:gd name="T55" fmla="*/ 641 h 721"/>
                <a:gd name="T56" fmla="*/ 30 w 894"/>
                <a:gd name="T57" fmla="*/ 618 h 72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94"/>
                <a:gd name="T88" fmla="*/ 0 h 721"/>
                <a:gd name="T89" fmla="*/ 894 w 894"/>
                <a:gd name="T90" fmla="*/ 721 h 72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94" h="721">
                  <a:moveTo>
                    <a:pt x="30" y="618"/>
                  </a:moveTo>
                  <a:lnTo>
                    <a:pt x="209" y="610"/>
                  </a:lnTo>
                  <a:lnTo>
                    <a:pt x="210" y="597"/>
                  </a:lnTo>
                  <a:lnTo>
                    <a:pt x="30" y="607"/>
                  </a:lnTo>
                  <a:lnTo>
                    <a:pt x="28" y="597"/>
                  </a:lnTo>
                  <a:lnTo>
                    <a:pt x="159" y="592"/>
                  </a:lnTo>
                  <a:lnTo>
                    <a:pt x="28" y="588"/>
                  </a:lnTo>
                  <a:lnTo>
                    <a:pt x="0" y="17"/>
                  </a:lnTo>
                  <a:lnTo>
                    <a:pt x="10" y="9"/>
                  </a:lnTo>
                  <a:lnTo>
                    <a:pt x="48" y="560"/>
                  </a:lnTo>
                  <a:lnTo>
                    <a:pt x="787" y="530"/>
                  </a:lnTo>
                  <a:lnTo>
                    <a:pt x="764" y="23"/>
                  </a:lnTo>
                  <a:lnTo>
                    <a:pt x="805" y="0"/>
                  </a:lnTo>
                  <a:lnTo>
                    <a:pt x="802" y="18"/>
                  </a:lnTo>
                  <a:lnTo>
                    <a:pt x="827" y="545"/>
                  </a:lnTo>
                  <a:lnTo>
                    <a:pt x="838" y="562"/>
                  </a:lnTo>
                  <a:lnTo>
                    <a:pt x="693" y="568"/>
                  </a:lnTo>
                  <a:lnTo>
                    <a:pt x="831" y="569"/>
                  </a:lnTo>
                  <a:lnTo>
                    <a:pt x="841" y="576"/>
                  </a:lnTo>
                  <a:lnTo>
                    <a:pt x="673" y="579"/>
                  </a:lnTo>
                  <a:lnTo>
                    <a:pt x="672" y="587"/>
                  </a:lnTo>
                  <a:lnTo>
                    <a:pt x="845" y="585"/>
                  </a:lnTo>
                  <a:lnTo>
                    <a:pt x="843" y="610"/>
                  </a:lnTo>
                  <a:lnTo>
                    <a:pt x="893" y="666"/>
                  </a:lnTo>
                  <a:lnTo>
                    <a:pt x="833" y="610"/>
                  </a:lnTo>
                  <a:lnTo>
                    <a:pt x="38" y="638"/>
                  </a:lnTo>
                  <a:lnTo>
                    <a:pt x="58" y="720"/>
                  </a:lnTo>
                  <a:lnTo>
                    <a:pt x="29" y="641"/>
                  </a:lnTo>
                  <a:lnTo>
                    <a:pt x="30" y="618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7213" name="Group 11">
              <a:extLst>
                <a:ext uri="{FF2B5EF4-FFF2-40B4-BE49-F238E27FC236}">
                  <a16:creationId xmlns:a16="http://schemas.microsoft.com/office/drawing/2014/main" id="{88133B47-819C-4165-9049-37B20F724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" y="958"/>
              <a:ext cx="122" cy="134"/>
              <a:chOff x="431" y="958"/>
              <a:chExt cx="122" cy="134"/>
            </a:xfrm>
          </p:grpSpPr>
          <p:sp>
            <p:nvSpPr>
              <p:cNvPr id="7356" name="Oval 12">
                <a:extLst>
                  <a:ext uri="{FF2B5EF4-FFF2-40B4-BE49-F238E27FC236}">
                    <a16:creationId xmlns:a16="http://schemas.microsoft.com/office/drawing/2014/main" id="{7E21E09A-D91A-44B9-9F6A-D838BC3ED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958"/>
                <a:ext cx="122" cy="134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7357" name="Oval 13">
                <a:extLst>
                  <a:ext uri="{FF2B5EF4-FFF2-40B4-BE49-F238E27FC236}">
                    <a16:creationId xmlns:a16="http://schemas.microsoft.com/office/drawing/2014/main" id="{B7736052-0D0A-4EEE-86E7-47699FD94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" y="981"/>
                <a:ext cx="80" cy="88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7214" name="Freeform 14">
              <a:extLst>
                <a:ext uri="{FF2B5EF4-FFF2-40B4-BE49-F238E27FC236}">
                  <a16:creationId xmlns:a16="http://schemas.microsoft.com/office/drawing/2014/main" id="{C8839184-78A4-4DCA-859D-E5D45D1A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" y="1141"/>
              <a:ext cx="616" cy="473"/>
            </a:xfrm>
            <a:custGeom>
              <a:avLst/>
              <a:gdLst>
                <a:gd name="T0" fmla="*/ 0 w 616"/>
                <a:gd name="T1" fmla="*/ 4 h 473"/>
                <a:gd name="T2" fmla="*/ 13 w 616"/>
                <a:gd name="T3" fmla="*/ 472 h 473"/>
                <a:gd name="T4" fmla="*/ 615 w 616"/>
                <a:gd name="T5" fmla="*/ 441 h 473"/>
                <a:gd name="T6" fmla="*/ 576 w 616"/>
                <a:gd name="T7" fmla="*/ 0 h 473"/>
                <a:gd name="T8" fmla="*/ 0 w 616"/>
                <a:gd name="T9" fmla="*/ 4 h 4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6"/>
                <a:gd name="T16" fmla="*/ 0 h 473"/>
                <a:gd name="T17" fmla="*/ 616 w 616"/>
                <a:gd name="T18" fmla="*/ 473 h 4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6" h="473">
                  <a:moveTo>
                    <a:pt x="0" y="4"/>
                  </a:moveTo>
                  <a:lnTo>
                    <a:pt x="13" y="472"/>
                  </a:lnTo>
                  <a:lnTo>
                    <a:pt x="615" y="441"/>
                  </a:lnTo>
                  <a:lnTo>
                    <a:pt x="576" y="0"/>
                  </a:lnTo>
                  <a:lnTo>
                    <a:pt x="0" y="4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15" name="Freeform 15">
              <a:extLst>
                <a:ext uri="{FF2B5EF4-FFF2-40B4-BE49-F238E27FC236}">
                  <a16:creationId xmlns:a16="http://schemas.microsoft.com/office/drawing/2014/main" id="{EE08A489-CB61-4C1C-B681-C13A63C1A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" y="1110"/>
              <a:ext cx="787" cy="557"/>
            </a:xfrm>
            <a:custGeom>
              <a:avLst/>
              <a:gdLst>
                <a:gd name="T0" fmla="*/ 0 w 787"/>
                <a:gd name="T1" fmla="*/ 11 h 557"/>
                <a:gd name="T2" fmla="*/ 22 w 787"/>
                <a:gd name="T3" fmla="*/ 556 h 557"/>
                <a:gd name="T4" fmla="*/ 786 w 787"/>
                <a:gd name="T5" fmla="*/ 526 h 557"/>
                <a:gd name="T6" fmla="*/ 756 w 787"/>
                <a:gd name="T7" fmla="*/ 0 h 557"/>
                <a:gd name="T8" fmla="*/ 635 w 787"/>
                <a:gd name="T9" fmla="*/ 2 h 557"/>
                <a:gd name="T10" fmla="*/ 664 w 787"/>
                <a:gd name="T11" fmla="*/ 454 h 557"/>
                <a:gd name="T12" fmla="*/ 117 w 787"/>
                <a:gd name="T13" fmla="*/ 469 h 557"/>
                <a:gd name="T14" fmla="*/ 99 w 787"/>
                <a:gd name="T15" fmla="*/ 7 h 557"/>
                <a:gd name="T16" fmla="*/ 0 w 787"/>
                <a:gd name="T17" fmla="*/ 11 h 5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87"/>
                <a:gd name="T28" fmla="*/ 0 h 557"/>
                <a:gd name="T29" fmla="*/ 787 w 787"/>
                <a:gd name="T30" fmla="*/ 557 h 5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87" h="557">
                  <a:moveTo>
                    <a:pt x="0" y="11"/>
                  </a:moveTo>
                  <a:lnTo>
                    <a:pt x="22" y="556"/>
                  </a:lnTo>
                  <a:lnTo>
                    <a:pt x="786" y="526"/>
                  </a:lnTo>
                  <a:lnTo>
                    <a:pt x="756" y="0"/>
                  </a:lnTo>
                  <a:lnTo>
                    <a:pt x="635" y="2"/>
                  </a:lnTo>
                  <a:lnTo>
                    <a:pt x="664" y="454"/>
                  </a:lnTo>
                  <a:lnTo>
                    <a:pt x="117" y="469"/>
                  </a:lnTo>
                  <a:lnTo>
                    <a:pt x="99" y="7"/>
                  </a:lnTo>
                  <a:lnTo>
                    <a:pt x="0" y="11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16" name="Freeform 16">
              <a:extLst>
                <a:ext uri="{FF2B5EF4-FFF2-40B4-BE49-F238E27FC236}">
                  <a16:creationId xmlns:a16="http://schemas.microsoft.com/office/drawing/2014/main" id="{2406F8AE-9E2D-44C5-AFF2-946A8F97D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" y="1105"/>
              <a:ext cx="622" cy="57"/>
            </a:xfrm>
            <a:custGeom>
              <a:avLst/>
              <a:gdLst>
                <a:gd name="T0" fmla="*/ 0 w 622"/>
                <a:gd name="T1" fmla="*/ 12 h 57"/>
                <a:gd name="T2" fmla="*/ 621 w 622"/>
                <a:gd name="T3" fmla="*/ 0 h 57"/>
                <a:gd name="T4" fmla="*/ 613 w 622"/>
                <a:gd name="T5" fmla="*/ 38 h 57"/>
                <a:gd name="T6" fmla="*/ 18 w 622"/>
                <a:gd name="T7" fmla="*/ 56 h 57"/>
                <a:gd name="T8" fmla="*/ 0 w 622"/>
                <a:gd name="T9" fmla="*/ 12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2"/>
                <a:gd name="T16" fmla="*/ 0 h 57"/>
                <a:gd name="T17" fmla="*/ 622 w 622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2" h="57">
                  <a:moveTo>
                    <a:pt x="0" y="12"/>
                  </a:moveTo>
                  <a:lnTo>
                    <a:pt x="621" y="0"/>
                  </a:lnTo>
                  <a:lnTo>
                    <a:pt x="613" y="38"/>
                  </a:lnTo>
                  <a:lnTo>
                    <a:pt x="18" y="56"/>
                  </a:lnTo>
                  <a:lnTo>
                    <a:pt x="0" y="12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17" name="Freeform 17">
              <a:extLst>
                <a:ext uri="{FF2B5EF4-FFF2-40B4-BE49-F238E27FC236}">
                  <a16:creationId xmlns:a16="http://schemas.microsoft.com/office/drawing/2014/main" id="{3D4C09C1-DA93-4D9E-B162-E86D580B0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" y="1945"/>
              <a:ext cx="49" cy="21"/>
            </a:xfrm>
            <a:custGeom>
              <a:avLst/>
              <a:gdLst>
                <a:gd name="T0" fmla="*/ 0 w 49"/>
                <a:gd name="T1" fmla="*/ 20 h 21"/>
                <a:gd name="T2" fmla="*/ 9 w 49"/>
                <a:gd name="T3" fmla="*/ 3 h 21"/>
                <a:gd name="T4" fmla="*/ 33 w 49"/>
                <a:gd name="T5" fmla="*/ 0 h 21"/>
                <a:gd name="T6" fmla="*/ 48 w 49"/>
                <a:gd name="T7" fmla="*/ 16 h 21"/>
                <a:gd name="T8" fmla="*/ 0 w 49"/>
                <a:gd name="T9" fmla="*/ 2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21"/>
                <a:gd name="T17" fmla="*/ 49 w 49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21">
                  <a:moveTo>
                    <a:pt x="0" y="20"/>
                  </a:moveTo>
                  <a:lnTo>
                    <a:pt x="9" y="3"/>
                  </a:lnTo>
                  <a:lnTo>
                    <a:pt x="33" y="0"/>
                  </a:lnTo>
                  <a:lnTo>
                    <a:pt x="48" y="16"/>
                  </a:lnTo>
                  <a:lnTo>
                    <a:pt x="0" y="2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18" name="Freeform 18">
              <a:extLst>
                <a:ext uri="{FF2B5EF4-FFF2-40B4-BE49-F238E27FC236}">
                  <a16:creationId xmlns:a16="http://schemas.microsoft.com/office/drawing/2014/main" id="{45C314A4-ECBA-47BC-98B3-A7366BA63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1925"/>
              <a:ext cx="293" cy="36"/>
            </a:xfrm>
            <a:custGeom>
              <a:avLst/>
              <a:gdLst>
                <a:gd name="T0" fmla="*/ 14 w 293"/>
                <a:gd name="T1" fmla="*/ 18 h 36"/>
                <a:gd name="T2" fmla="*/ 0 w 293"/>
                <a:gd name="T3" fmla="*/ 35 h 36"/>
                <a:gd name="T4" fmla="*/ 292 w 293"/>
                <a:gd name="T5" fmla="*/ 19 h 36"/>
                <a:gd name="T6" fmla="*/ 283 w 293"/>
                <a:gd name="T7" fmla="*/ 0 h 36"/>
                <a:gd name="T8" fmla="*/ 14 w 293"/>
                <a:gd name="T9" fmla="*/ 18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3"/>
                <a:gd name="T16" fmla="*/ 0 h 36"/>
                <a:gd name="T17" fmla="*/ 293 w 293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3" h="36">
                  <a:moveTo>
                    <a:pt x="14" y="18"/>
                  </a:moveTo>
                  <a:lnTo>
                    <a:pt x="0" y="35"/>
                  </a:lnTo>
                  <a:lnTo>
                    <a:pt x="292" y="19"/>
                  </a:lnTo>
                  <a:lnTo>
                    <a:pt x="283" y="0"/>
                  </a:lnTo>
                  <a:lnTo>
                    <a:pt x="14" y="18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19" name="Freeform 19">
              <a:extLst>
                <a:ext uri="{FF2B5EF4-FFF2-40B4-BE49-F238E27FC236}">
                  <a16:creationId xmlns:a16="http://schemas.microsoft.com/office/drawing/2014/main" id="{BB168E77-9B4C-4A6C-914D-3C8ABC2C1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" y="1861"/>
              <a:ext cx="45" cy="28"/>
            </a:xfrm>
            <a:custGeom>
              <a:avLst/>
              <a:gdLst>
                <a:gd name="T0" fmla="*/ 6 w 45"/>
                <a:gd name="T1" fmla="*/ 2 h 28"/>
                <a:gd name="T2" fmla="*/ 0 w 45"/>
                <a:gd name="T3" fmla="*/ 11 h 28"/>
                <a:gd name="T4" fmla="*/ 20 w 45"/>
                <a:gd name="T5" fmla="*/ 14 h 28"/>
                <a:gd name="T6" fmla="*/ 26 w 45"/>
                <a:gd name="T7" fmla="*/ 27 h 28"/>
                <a:gd name="T8" fmla="*/ 44 w 45"/>
                <a:gd name="T9" fmla="*/ 5 h 28"/>
                <a:gd name="T10" fmla="*/ 38 w 45"/>
                <a:gd name="T11" fmla="*/ 0 h 28"/>
                <a:gd name="T12" fmla="*/ 6 w 45"/>
                <a:gd name="T13" fmla="*/ 2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5"/>
                <a:gd name="T22" fmla="*/ 0 h 28"/>
                <a:gd name="T23" fmla="*/ 45 w 45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5" h="28">
                  <a:moveTo>
                    <a:pt x="6" y="2"/>
                  </a:moveTo>
                  <a:lnTo>
                    <a:pt x="0" y="11"/>
                  </a:lnTo>
                  <a:lnTo>
                    <a:pt x="20" y="14"/>
                  </a:lnTo>
                  <a:lnTo>
                    <a:pt x="26" y="27"/>
                  </a:lnTo>
                  <a:lnTo>
                    <a:pt x="44" y="5"/>
                  </a:lnTo>
                  <a:lnTo>
                    <a:pt x="38" y="0"/>
                  </a:lnTo>
                  <a:lnTo>
                    <a:pt x="6" y="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20" name="Freeform 20">
              <a:extLst>
                <a:ext uri="{FF2B5EF4-FFF2-40B4-BE49-F238E27FC236}">
                  <a16:creationId xmlns:a16="http://schemas.microsoft.com/office/drawing/2014/main" id="{D051E92F-756B-497A-B2BE-652093533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" y="1897"/>
              <a:ext cx="54" cy="23"/>
            </a:xfrm>
            <a:custGeom>
              <a:avLst/>
              <a:gdLst>
                <a:gd name="T0" fmla="*/ 3 w 54"/>
                <a:gd name="T1" fmla="*/ 1 h 23"/>
                <a:gd name="T2" fmla="*/ 0 w 54"/>
                <a:gd name="T3" fmla="*/ 10 h 23"/>
                <a:gd name="T4" fmla="*/ 31 w 54"/>
                <a:gd name="T5" fmla="*/ 9 h 23"/>
                <a:gd name="T6" fmla="*/ 40 w 54"/>
                <a:gd name="T7" fmla="*/ 22 h 23"/>
                <a:gd name="T8" fmla="*/ 53 w 54"/>
                <a:gd name="T9" fmla="*/ 16 h 23"/>
                <a:gd name="T10" fmla="*/ 41 w 54"/>
                <a:gd name="T11" fmla="*/ 0 h 23"/>
                <a:gd name="T12" fmla="*/ 3 w 54"/>
                <a:gd name="T13" fmla="*/ 1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3"/>
                <a:gd name="T23" fmla="*/ 54 w 54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3">
                  <a:moveTo>
                    <a:pt x="3" y="1"/>
                  </a:moveTo>
                  <a:lnTo>
                    <a:pt x="0" y="10"/>
                  </a:lnTo>
                  <a:lnTo>
                    <a:pt x="31" y="9"/>
                  </a:lnTo>
                  <a:lnTo>
                    <a:pt x="40" y="22"/>
                  </a:lnTo>
                  <a:lnTo>
                    <a:pt x="53" y="16"/>
                  </a:lnTo>
                  <a:lnTo>
                    <a:pt x="41" y="0"/>
                  </a:lnTo>
                  <a:lnTo>
                    <a:pt x="3" y="1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21" name="Freeform 21">
              <a:extLst>
                <a:ext uri="{FF2B5EF4-FFF2-40B4-BE49-F238E27FC236}">
                  <a16:creationId xmlns:a16="http://schemas.microsoft.com/office/drawing/2014/main" id="{86508BF3-0014-44BD-8285-9D77B6B63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" y="1902"/>
              <a:ext cx="33" cy="11"/>
            </a:xfrm>
            <a:custGeom>
              <a:avLst/>
              <a:gdLst>
                <a:gd name="T0" fmla="*/ 0 w 33"/>
                <a:gd name="T1" fmla="*/ 2 h 11"/>
                <a:gd name="T2" fmla="*/ 27 w 33"/>
                <a:gd name="T3" fmla="*/ 0 h 11"/>
                <a:gd name="T4" fmla="*/ 32 w 33"/>
                <a:gd name="T5" fmla="*/ 7 h 11"/>
                <a:gd name="T6" fmla="*/ 0 w 33"/>
                <a:gd name="T7" fmla="*/ 10 h 11"/>
                <a:gd name="T8" fmla="*/ 0 w 33"/>
                <a:gd name="T9" fmla="*/ 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11"/>
                <a:gd name="T17" fmla="*/ 33 w 33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11">
                  <a:moveTo>
                    <a:pt x="0" y="2"/>
                  </a:moveTo>
                  <a:lnTo>
                    <a:pt x="27" y="0"/>
                  </a:lnTo>
                  <a:lnTo>
                    <a:pt x="32" y="7"/>
                  </a:lnTo>
                  <a:lnTo>
                    <a:pt x="0" y="10"/>
                  </a:lnTo>
                  <a:lnTo>
                    <a:pt x="0" y="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22" name="Freeform 22">
              <a:extLst>
                <a:ext uri="{FF2B5EF4-FFF2-40B4-BE49-F238E27FC236}">
                  <a16:creationId xmlns:a16="http://schemas.microsoft.com/office/drawing/2014/main" id="{6BB42B76-43DE-457A-A906-4F18CC28D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" y="1905"/>
              <a:ext cx="37" cy="13"/>
            </a:xfrm>
            <a:custGeom>
              <a:avLst/>
              <a:gdLst>
                <a:gd name="T0" fmla="*/ 0 w 37"/>
                <a:gd name="T1" fmla="*/ 1 h 13"/>
                <a:gd name="T2" fmla="*/ 31 w 37"/>
                <a:gd name="T3" fmla="*/ 0 h 13"/>
                <a:gd name="T4" fmla="*/ 36 w 37"/>
                <a:gd name="T5" fmla="*/ 8 h 13"/>
                <a:gd name="T6" fmla="*/ 0 w 37"/>
                <a:gd name="T7" fmla="*/ 12 h 13"/>
                <a:gd name="T8" fmla="*/ 0 w 37"/>
                <a:gd name="T9" fmla="*/ 1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13"/>
                <a:gd name="T17" fmla="*/ 37 w 37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13">
                  <a:moveTo>
                    <a:pt x="0" y="1"/>
                  </a:moveTo>
                  <a:lnTo>
                    <a:pt x="31" y="0"/>
                  </a:lnTo>
                  <a:lnTo>
                    <a:pt x="36" y="8"/>
                  </a:lnTo>
                  <a:lnTo>
                    <a:pt x="0" y="12"/>
                  </a:lnTo>
                  <a:lnTo>
                    <a:pt x="0" y="1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23" name="Freeform 23">
              <a:extLst>
                <a:ext uri="{FF2B5EF4-FFF2-40B4-BE49-F238E27FC236}">
                  <a16:creationId xmlns:a16="http://schemas.microsoft.com/office/drawing/2014/main" id="{C2350D4D-EE8F-434C-9064-B047D4AFB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" y="1907"/>
              <a:ext cx="42" cy="16"/>
            </a:xfrm>
            <a:custGeom>
              <a:avLst/>
              <a:gdLst>
                <a:gd name="T0" fmla="*/ 7 w 42"/>
                <a:gd name="T1" fmla="*/ 4 h 16"/>
                <a:gd name="T2" fmla="*/ 0 w 42"/>
                <a:gd name="T3" fmla="*/ 15 h 16"/>
                <a:gd name="T4" fmla="*/ 41 w 42"/>
                <a:gd name="T5" fmla="*/ 12 h 16"/>
                <a:gd name="T6" fmla="*/ 35 w 42"/>
                <a:gd name="T7" fmla="*/ 0 h 16"/>
                <a:gd name="T8" fmla="*/ 7 w 42"/>
                <a:gd name="T9" fmla="*/ 4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16"/>
                <a:gd name="T17" fmla="*/ 42 w 42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16">
                  <a:moveTo>
                    <a:pt x="7" y="4"/>
                  </a:moveTo>
                  <a:lnTo>
                    <a:pt x="0" y="15"/>
                  </a:lnTo>
                  <a:lnTo>
                    <a:pt x="41" y="12"/>
                  </a:lnTo>
                  <a:lnTo>
                    <a:pt x="35" y="0"/>
                  </a:lnTo>
                  <a:lnTo>
                    <a:pt x="7" y="4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24" name="Freeform 24">
              <a:extLst>
                <a:ext uri="{FF2B5EF4-FFF2-40B4-BE49-F238E27FC236}">
                  <a16:creationId xmlns:a16="http://schemas.microsoft.com/office/drawing/2014/main" id="{04CD44FD-D151-4F8C-A529-2B0DC8B4E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" y="1914"/>
              <a:ext cx="50" cy="11"/>
            </a:xfrm>
            <a:custGeom>
              <a:avLst/>
              <a:gdLst>
                <a:gd name="T0" fmla="*/ 39 w 50"/>
                <a:gd name="T1" fmla="*/ 0 h 11"/>
                <a:gd name="T2" fmla="*/ 5 w 50"/>
                <a:gd name="T3" fmla="*/ 0 h 11"/>
                <a:gd name="T4" fmla="*/ 0 w 50"/>
                <a:gd name="T5" fmla="*/ 10 h 11"/>
                <a:gd name="T6" fmla="*/ 49 w 50"/>
                <a:gd name="T7" fmla="*/ 8 h 11"/>
                <a:gd name="T8" fmla="*/ 39 w 50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11"/>
                <a:gd name="T17" fmla="*/ 50 w 50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11">
                  <a:moveTo>
                    <a:pt x="39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49" y="8"/>
                  </a:lnTo>
                  <a:lnTo>
                    <a:pt x="39" y="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25" name="Freeform 25">
              <a:extLst>
                <a:ext uri="{FF2B5EF4-FFF2-40B4-BE49-F238E27FC236}">
                  <a16:creationId xmlns:a16="http://schemas.microsoft.com/office/drawing/2014/main" id="{770248DD-0DD8-4EC4-B492-539D0FDB0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" y="1917"/>
              <a:ext cx="51" cy="18"/>
            </a:xfrm>
            <a:custGeom>
              <a:avLst/>
              <a:gdLst>
                <a:gd name="T0" fmla="*/ 7 w 51"/>
                <a:gd name="T1" fmla="*/ 3 h 18"/>
                <a:gd name="T2" fmla="*/ 46 w 51"/>
                <a:gd name="T3" fmla="*/ 0 h 18"/>
                <a:gd name="T4" fmla="*/ 50 w 51"/>
                <a:gd name="T5" fmla="*/ 9 h 18"/>
                <a:gd name="T6" fmla="*/ 44 w 51"/>
                <a:gd name="T7" fmla="*/ 17 h 18"/>
                <a:gd name="T8" fmla="*/ 27 w 51"/>
                <a:gd name="T9" fmla="*/ 12 h 18"/>
                <a:gd name="T10" fmla="*/ 0 w 51"/>
                <a:gd name="T11" fmla="*/ 11 h 18"/>
                <a:gd name="T12" fmla="*/ 7 w 51"/>
                <a:gd name="T13" fmla="*/ 3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1"/>
                <a:gd name="T22" fmla="*/ 0 h 18"/>
                <a:gd name="T23" fmla="*/ 51 w 51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1" h="18">
                  <a:moveTo>
                    <a:pt x="7" y="3"/>
                  </a:moveTo>
                  <a:lnTo>
                    <a:pt x="46" y="0"/>
                  </a:lnTo>
                  <a:lnTo>
                    <a:pt x="50" y="9"/>
                  </a:lnTo>
                  <a:lnTo>
                    <a:pt x="44" y="17"/>
                  </a:lnTo>
                  <a:lnTo>
                    <a:pt x="27" y="12"/>
                  </a:lnTo>
                  <a:lnTo>
                    <a:pt x="0" y="11"/>
                  </a:lnTo>
                  <a:lnTo>
                    <a:pt x="7" y="3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26" name="Freeform 26">
              <a:extLst>
                <a:ext uri="{FF2B5EF4-FFF2-40B4-BE49-F238E27FC236}">
                  <a16:creationId xmlns:a16="http://schemas.microsoft.com/office/drawing/2014/main" id="{9B7CBCD2-809D-4FEC-84E3-674D82D6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" y="1923"/>
              <a:ext cx="54" cy="19"/>
            </a:xfrm>
            <a:custGeom>
              <a:avLst/>
              <a:gdLst>
                <a:gd name="T0" fmla="*/ 5 w 54"/>
                <a:gd name="T1" fmla="*/ 4 h 19"/>
                <a:gd name="T2" fmla="*/ 35 w 54"/>
                <a:gd name="T3" fmla="*/ 0 h 19"/>
                <a:gd name="T4" fmla="*/ 50 w 54"/>
                <a:gd name="T5" fmla="*/ 2 h 19"/>
                <a:gd name="T6" fmla="*/ 53 w 54"/>
                <a:gd name="T7" fmla="*/ 7 h 19"/>
                <a:gd name="T8" fmla="*/ 40 w 54"/>
                <a:gd name="T9" fmla="*/ 18 h 19"/>
                <a:gd name="T10" fmla="*/ 31 w 54"/>
                <a:gd name="T11" fmla="*/ 10 h 19"/>
                <a:gd name="T12" fmla="*/ 0 w 54"/>
                <a:gd name="T13" fmla="*/ 14 h 19"/>
                <a:gd name="T14" fmla="*/ 5 w 54"/>
                <a:gd name="T15" fmla="*/ 4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"/>
                <a:gd name="T25" fmla="*/ 0 h 19"/>
                <a:gd name="T26" fmla="*/ 54 w 54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" h="19">
                  <a:moveTo>
                    <a:pt x="5" y="4"/>
                  </a:moveTo>
                  <a:lnTo>
                    <a:pt x="35" y="0"/>
                  </a:lnTo>
                  <a:lnTo>
                    <a:pt x="50" y="2"/>
                  </a:lnTo>
                  <a:lnTo>
                    <a:pt x="53" y="7"/>
                  </a:lnTo>
                  <a:lnTo>
                    <a:pt x="40" y="18"/>
                  </a:lnTo>
                  <a:lnTo>
                    <a:pt x="31" y="10"/>
                  </a:lnTo>
                  <a:lnTo>
                    <a:pt x="0" y="14"/>
                  </a:lnTo>
                  <a:lnTo>
                    <a:pt x="5" y="4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27" name="Freeform 27">
              <a:extLst>
                <a:ext uri="{FF2B5EF4-FFF2-40B4-BE49-F238E27FC236}">
                  <a16:creationId xmlns:a16="http://schemas.microsoft.com/office/drawing/2014/main" id="{3D7A3F5E-2FE6-4168-B471-C80F129BA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" y="1925"/>
              <a:ext cx="50" cy="27"/>
            </a:xfrm>
            <a:custGeom>
              <a:avLst/>
              <a:gdLst>
                <a:gd name="T0" fmla="*/ 9 w 50"/>
                <a:gd name="T1" fmla="*/ 5 h 27"/>
                <a:gd name="T2" fmla="*/ 0 w 50"/>
                <a:gd name="T3" fmla="*/ 16 h 27"/>
                <a:gd name="T4" fmla="*/ 24 w 50"/>
                <a:gd name="T5" fmla="*/ 18 h 27"/>
                <a:gd name="T6" fmla="*/ 30 w 50"/>
                <a:gd name="T7" fmla="*/ 26 h 27"/>
                <a:gd name="T8" fmla="*/ 49 w 50"/>
                <a:gd name="T9" fmla="*/ 6 h 27"/>
                <a:gd name="T10" fmla="*/ 45 w 50"/>
                <a:gd name="T11" fmla="*/ 0 h 27"/>
                <a:gd name="T12" fmla="*/ 9 w 50"/>
                <a:gd name="T13" fmla="*/ 5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"/>
                <a:gd name="T22" fmla="*/ 0 h 27"/>
                <a:gd name="T23" fmla="*/ 50 w 50"/>
                <a:gd name="T24" fmla="*/ 27 h 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" h="27">
                  <a:moveTo>
                    <a:pt x="9" y="5"/>
                  </a:moveTo>
                  <a:lnTo>
                    <a:pt x="0" y="16"/>
                  </a:lnTo>
                  <a:lnTo>
                    <a:pt x="24" y="18"/>
                  </a:lnTo>
                  <a:lnTo>
                    <a:pt x="30" y="26"/>
                  </a:lnTo>
                  <a:lnTo>
                    <a:pt x="49" y="6"/>
                  </a:lnTo>
                  <a:lnTo>
                    <a:pt x="45" y="0"/>
                  </a:lnTo>
                  <a:lnTo>
                    <a:pt x="9" y="5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28" name="Freeform 28">
              <a:extLst>
                <a:ext uri="{FF2B5EF4-FFF2-40B4-BE49-F238E27FC236}">
                  <a16:creationId xmlns:a16="http://schemas.microsoft.com/office/drawing/2014/main" id="{2D9B22E1-F1F1-423C-A5BE-D7A3B0590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" y="1900"/>
              <a:ext cx="48" cy="17"/>
            </a:xfrm>
            <a:custGeom>
              <a:avLst/>
              <a:gdLst>
                <a:gd name="T0" fmla="*/ 10 w 48"/>
                <a:gd name="T1" fmla="*/ 0 h 17"/>
                <a:gd name="T2" fmla="*/ 0 w 48"/>
                <a:gd name="T3" fmla="*/ 16 h 17"/>
                <a:gd name="T4" fmla="*/ 28 w 48"/>
                <a:gd name="T5" fmla="*/ 12 h 17"/>
                <a:gd name="T6" fmla="*/ 47 w 48"/>
                <a:gd name="T7" fmla="*/ 4 h 17"/>
                <a:gd name="T8" fmla="*/ 34 w 48"/>
                <a:gd name="T9" fmla="*/ 0 h 17"/>
                <a:gd name="T10" fmla="*/ 10 w 48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"/>
                <a:gd name="T19" fmla="*/ 0 h 17"/>
                <a:gd name="T20" fmla="*/ 48 w 48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" h="17">
                  <a:moveTo>
                    <a:pt x="10" y="0"/>
                  </a:moveTo>
                  <a:lnTo>
                    <a:pt x="0" y="16"/>
                  </a:lnTo>
                  <a:lnTo>
                    <a:pt x="28" y="12"/>
                  </a:lnTo>
                  <a:lnTo>
                    <a:pt x="47" y="4"/>
                  </a:lnTo>
                  <a:lnTo>
                    <a:pt x="34" y="0"/>
                  </a:lnTo>
                  <a:lnTo>
                    <a:pt x="10" y="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29" name="Freeform 29">
              <a:extLst>
                <a:ext uri="{FF2B5EF4-FFF2-40B4-BE49-F238E27FC236}">
                  <a16:creationId xmlns:a16="http://schemas.microsoft.com/office/drawing/2014/main" id="{8C58B373-B25D-4F3F-9E7F-C82AF3E52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" y="1896"/>
              <a:ext cx="44" cy="19"/>
            </a:xfrm>
            <a:custGeom>
              <a:avLst/>
              <a:gdLst>
                <a:gd name="T0" fmla="*/ 6 w 44"/>
                <a:gd name="T1" fmla="*/ 2 h 19"/>
                <a:gd name="T2" fmla="*/ 0 w 44"/>
                <a:gd name="T3" fmla="*/ 14 h 19"/>
                <a:gd name="T4" fmla="*/ 18 w 44"/>
                <a:gd name="T5" fmla="*/ 18 h 19"/>
                <a:gd name="T6" fmla="*/ 43 w 44"/>
                <a:gd name="T7" fmla="*/ 6 h 19"/>
                <a:gd name="T8" fmla="*/ 38 w 44"/>
                <a:gd name="T9" fmla="*/ 0 h 19"/>
                <a:gd name="T10" fmla="*/ 6 w 44"/>
                <a:gd name="T11" fmla="*/ 2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"/>
                <a:gd name="T19" fmla="*/ 0 h 19"/>
                <a:gd name="T20" fmla="*/ 44 w 44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" h="19">
                  <a:moveTo>
                    <a:pt x="6" y="2"/>
                  </a:moveTo>
                  <a:lnTo>
                    <a:pt x="0" y="14"/>
                  </a:lnTo>
                  <a:lnTo>
                    <a:pt x="18" y="18"/>
                  </a:lnTo>
                  <a:lnTo>
                    <a:pt x="43" y="6"/>
                  </a:lnTo>
                  <a:lnTo>
                    <a:pt x="38" y="0"/>
                  </a:lnTo>
                  <a:lnTo>
                    <a:pt x="6" y="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30" name="Freeform 30">
              <a:extLst>
                <a:ext uri="{FF2B5EF4-FFF2-40B4-BE49-F238E27FC236}">
                  <a16:creationId xmlns:a16="http://schemas.microsoft.com/office/drawing/2014/main" id="{B5E48437-33A1-4383-82C8-4E91065C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" y="1892"/>
              <a:ext cx="43" cy="18"/>
            </a:xfrm>
            <a:custGeom>
              <a:avLst/>
              <a:gdLst>
                <a:gd name="T0" fmla="*/ 5 w 43"/>
                <a:gd name="T1" fmla="*/ 2 h 18"/>
                <a:gd name="T2" fmla="*/ 0 w 43"/>
                <a:gd name="T3" fmla="*/ 13 h 18"/>
                <a:gd name="T4" fmla="*/ 18 w 43"/>
                <a:gd name="T5" fmla="*/ 17 h 18"/>
                <a:gd name="T6" fmla="*/ 42 w 43"/>
                <a:gd name="T7" fmla="*/ 5 h 18"/>
                <a:gd name="T8" fmla="*/ 38 w 43"/>
                <a:gd name="T9" fmla="*/ 0 h 18"/>
                <a:gd name="T10" fmla="*/ 5 w 43"/>
                <a:gd name="T11" fmla="*/ 2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"/>
                <a:gd name="T19" fmla="*/ 0 h 18"/>
                <a:gd name="T20" fmla="*/ 43 w 43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" h="18">
                  <a:moveTo>
                    <a:pt x="5" y="2"/>
                  </a:moveTo>
                  <a:lnTo>
                    <a:pt x="0" y="13"/>
                  </a:lnTo>
                  <a:lnTo>
                    <a:pt x="18" y="17"/>
                  </a:lnTo>
                  <a:lnTo>
                    <a:pt x="42" y="5"/>
                  </a:lnTo>
                  <a:lnTo>
                    <a:pt x="38" y="0"/>
                  </a:lnTo>
                  <a:lnTo>
                    <a:pt x="5" y="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31" name="Freeform 31">
              <a:extLst>
                <a:ext uri="{FF2B5EF4-FFF2-40B4-BE49-F238E27FC236}">
                  <a16:creationId xmlns:a16="http://schemas.microsoft.com/office/drawing/2014/main" id="{E0ADD8FA-F812-429F-AE52-6385AC573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" y="1888"/>
              <a:ext cx="46" cy="18"/>
            </a:xfrm>
            <a:custGeom>
              <a:avLst/>
              <a:gdLst>
                <a:gd name="T0" fmla="*/ 6 w 46"/>
                <a:gd name="T1" fmla="*/ 2 h 18"/>
                <a:gd name="T2" fmla="*/ 0 w 46"/>
                <a:gd name="T3" fmla="*/ 13 h 18"/>
                <a:gd name="T4" fmla="*/ 17 w 46"/>
                <a:gd name="T5" fmla="*/ 17 h 18"/>
                <a:gd name="T6" fmla="*/ 45 w 46"/>
                <a:gd name="T7" fmla="*/ 11 h 18"/>
                <a:gd name="T8" fmla="*/ 38 w 46"/>
                <a:gd name="T9" fmla="*/ 0 h 18"/>
                <a:gd name="T10" fmla="*/ 6 w 46"/>
                <a:gd name="T11" fmla="*/ 2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6"/>
                <a:gd name="T19" fmla="*/ 0 h 18"/>
                <a:gd name="T20" fmla="*/ 46 w 46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6" h="18">
                  <a:moveTo>
                    <a:pt x="6" y="2"/>
                  </a:moveTo>
                  <a:lnTo>
                    <a:pt x="0" y="13"/>
                  </a:lnTo>
                  <a:lnTo>
                    <a:pt x="17" y="17"/>
                  </a:lnTo>
                  <a:lnTo>
                    <a:pt x="45" y="11"/>
                  </a:lnTo>
                  <a:lnTo>
                    <a:pt x="38" y="0"/>
                  </a:lnTo>
                  <a:lnTo>
                    <a:pt x="6" y="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32" name="Freeform 32">
              <a:extLst>
                <a:ext uri="{FF2B5EF4-FFF2-40B4-BE49-F238E27FC236}">
                  <a16:creationId xmlns:a16="http://schemas.microsoft.com/office/drawing/2014/main" id="{0EAD47F4-100D-4093-9F16-2C45A2D2D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" y="1886"/>
              <a:ext cx="45" cy="18"/>
            </a:xfrm>
            <a:custGeom>
              <a:avLst/>
              <a:gdLst>
                <a:gd name="T0" fmla="*/ 7 w 45"/>
                <a:gd name="T1" fmla="*/ 2 h 18"/>
                <a:gd name="T2" fmla="*/ 0 w 45"/>
                <a:gd name="T3" fmla="*/ 14 h 18"/>
                <a:gd name="T4" fmla="*/ 19 w 45"/>
                <a:gd name="T5" fmla="*/ 17 h 18"/>
                <a:gd name="T6" fmla="*/ 44 w 45"/>
                <a:gd name="T7" fmla="*/ 5 h 18"/>
                <a:gd name="T8" fmla="*/ 40 w 45"/>
                <a:gd name="T9" fmla="*/ 0 h 18"/>
                <a:gd name="T10" fmla="*/ 7 w 45"/>
                <a:gd name="T11" fmla="*/ 2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"/>
                <a:gd name="T19" fmla="*/ 0 h 18"/>
                <a:gd name="T20" fmla="*/ 45 w 45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" h="18">
                  <a:moveTo>
                    <a:pt x="7" y="2"/>
                  </a:moveTo>
                  <a:lnTo>
                    <a:pt x="0" y="14"/>
                  </a:lnTo>
                  <a:lnTo>
                    <a:pt x="19" y="17"/>
                  </a:lnTo>
                  <a:lnTo>
                    <a:pt x="44" y="5"/>
                  </a:lnTo>
                  <a:lnTo>
                    <a:pt x="40" y="0"/>
                  </a:lnTo>
                  <a:lnTo>
                    <a:pt x="7" y="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33" name="Freeform 33">
              <a:extLst>
                <a:ext uri="{FF2B5EF4-FFF2-40B4-BE49-F238E27FC236}">
                  <a16:creationId xmlns:a16="http://schemas.microsoft.com/office/drawing/2014/main" id="{51954247-8EB5-4687-BE28-BFE985DC6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" y="1883"/>
              <a:ext cx="43" cy="18"/>
            </a:xfrm>
            <a:custGeom>
              <a:avLst/>
              <a:gdLst>
                <a:gd name="T0" fmla="*/ 5 w 43"/>
                <a:gd name="T1" fmla="*/ 2 h 18"/>
                <a:gd name="T2" fmla="*/ 0 w 43"/>
                <a:gd name="T3" fmla="*/ 13 h 18"/>
                <a:gd name="T4" fmla="*/ 17 w 43"/>
                <a:gd name="T5" fmla="*/ 17 h 18"/>
                <a:gd name="T6" fmla="*/ 42 w 43"/>
                <a:gd name="T7" fmla="*/ 6 h 18"/>
                <a:gd name="T8" fmla="*/ 37 w 43"/>
                <a:gd name="T9" fmla="*/ 0 h 18"/>
                <a:gd name="T10" fmla="*/ 5 w 43"/>
                <a:gd name="T11" fmla="*/ 2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"/>
                <a:gd name="T19" fmla="*/ 0 h 18"/>
                <a:gd name="T20" fmla="*/ 43 w 43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" h="18">
                  <a:moveTo>
                    <a:pt x="5" y="2"/>
                  </a:moveTo>
                  <a:lnTo>
                    <a:pt x="0" y="13"/>
                  </a:lnTo>
                  <a:lnTo>
                    <a:pt x="17" y="17"/>
                  </a:lnTo>
                  <a:lnTo>
                    <a:pt x="42" y="6"/>
                  </a:lnTo>
                  <a:lnTo>
                    <a:pt x="37" y="0"/>
                  </a:lnTo>
                  <a:lnTo>
                    <a:pt x="5" y="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34" name="Freeform 34">
              <a:extLst>
                <a:ext uri="{FF2B5EF4-FFF2-40B4-BE49-F238E27FC236}">
                  <a16:creationId xmlns:a16="http://schemas.microsoft.com/office/drawing/2014/main" id="{3CB379E6-E0F9-4526-90D5-95532AFDB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1878"/>
              <a:ext cx="43" cy="19"/>
            </a:xfrm>
            <a:custGeom>
              <a:avLst/>
              <a:gdLst>
                <a:gd name="T0" fmla="*/ 5 w 43"/>
                <a:gd name="T1" fmla="*/ 3 h 19"/>
                <a:gd name="T2" fmla="*/ 0 w 43"/>
                <a:gd name="T3" fmla="*/ 14 h 19"/>
                <a:gd name="T4" fmla="*/ 18 w 43"/>
                <a:gd name="T5" fmla="*/ 18 h 19"/>
                <a:gd name="T6" fmla="*/ 42 w 43"/>
                <a:gd name="T7" fmla="*/ 6 h 19"/>
                <a:gd name="T8" fmla="*/ 37 w 43"/>
                <a:gd name="T9" fmla="*/ 0 h 19"/>
                <a:gd name="T10" fmla="*/ 5 w 43"/>
                <a:gd name="T11" fmla="*/ 3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"/>
                <a:gd name="T19" fmla="*/ 0 h 19"/>
                <a:gd name="T20" fmla="*/ 43 w 43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" h="19">
                  <a:moveTo>
                    <a:pt x="5" y="3"/>
                  </a:moveTo>
                  <a:lnTo>
                    <a:pt x="0" y="14"/>
                  </a:lnTo>
                  <a:lnTo>
                    <a:pt x="18" y="18"/>
                  </a:lnTo>
                  <a:lnTo>
                    <a:pt x="42" y="6"/>
                  </a:lnTo>
                  <a:lnTo>
                    <a:pt x="37" y="0"/>
                  </a:lnTo>
                  <a:lnTo>
                    <a:pt x="5" y="3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35" name="Freeform 35">
              <a:extLst>
                <a:ext uri="{FF2B5EF4-FFF2-40B4-BE49-F238E27FC236}">
                  <a16:creationId xmlns:a16="http://schemas.microsoft.com/office/drawing/2014/main" id="{66498452-BE70-4AA9-9D51-89976C452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1872"/>
              <a:ext cx="43" cy="18"/>
            </a:xfrm>
            <a:custGeom>
              <a:avLst/>
              <a:gdLst>
                <a:gd name="T0" fmla="*/ 5 w 43"/>
                <a:gd name="T1" fmla="*/ 2 h 18"/>
                <a:gd name="T2" fmla="*/ 0 w 43"/>
                <a:gd name="T3" fmla="*/ 13 h 18"/>
                <a:gd name="T4" fmla="*/ 17 w 43"/>
                <a:gd name="T5" fmla="*/ 17 h 18"/>
                <a:gd name="T6" fmla="*/ 42 w 43"/>
                <a:gd name="T7" fmla="*/ 5 h 18"/>
                <a:gd name="T8" fmla="*/ 37 w 43"/>
                <a:gd name="T9" fmla="*/ 0 h 18"/>
                <a:gd name="T10" fmla="*/ 5 w 43"/>
                <a:gd name="T11" fmla="*/ 2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"/>
                <a:gd name="T19" fmla="*/ 0 h 18"/>
                <a:gd name="T20" fmla="*/ 43 w 43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" h="18">
                  <a:moveTo>
                    <a:pt x="5" y="2"/>
                  </a:moveTo>
                  <a:lnTo>
                    <a:pt x="0" y="13"/>
                  </a:lnTo>
                  <a:lnTo>
                    <a:pt x="17" y="17"/>
                  </a:lnTo>
                  <a:lnTo>
                    <a:pt x="42" y="5"/>
                  </a:lnTo>
                  <a:lnTo>
                    <a:pt x="37" y="0"/>
                  </a:lnTo>
                  <a:lnTo>
                    <a:pt x="5" y="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36" name="Freeform 36">
              <a:extLst>
                <a:ext uri="{FF2B5EF4-FFF2-40B4-BE49-F238E27FC236}">
                  <a16:creationId xmlns:a16="http://schemas.microsoft.com/office/drawing/2014/main" id="{971D7C1D-DBF1-4AEE-8960-EF9956941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" y="1868"/>
              <a:ext cx="43" cy="19"/>
            </a:xfrm>
            <a:custGeom>
              <a:avLst/>
              <a:gdLst>
                <a:gd name="T0" fmla="*/ 6 w 43"/>
                <a:gd name="T1" fmla="*/ 3 h 19"/>
                <a:gd name="T2" fmla="*/ 0 w 43"/>
                <a:gd name="T3" fmla="*/ 14 h 19"/>
                <a:gd name="T4" fmla="*/ 18 w 43"/>
                <a:gd name="T5" fmla="*/ 18 h 19"/>
                <a:gd name="T6" fmla="*/ 42 w 43"/>
                <a:gd name="T7" fmla="*/ 6 h 19"/>
                <a:gd name="T8" fmla="*/ 38 w 43"/>
                <a:gd name="T9" fmla="*/ 0 h 19"/>
                <a:gd name="T10" fmla="*/ 6 w 43"/>
                <a:gd name="T11" fmla="*/ 3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"/>
                <a:gd name="T19" fmla="*/ 0 h 19"/>
                <a:gd name="T20" fmla="*/ 43 w 43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" h="19">
                  <a:moveTo>
                    <a:pt x="6" y="3"/>
                  </a:moveTo>
                  <a:lnTo>
                    <a:pt x="0" y="14"/>
                  </a:lnTo>
                  <a:lnTo>
                    <a:pt x="18" y="18"/>
                  </a:lnTo>
                  <a:lnTo>
                    <a:pt x="42" y="6"/>
                  </a:lnTo>
                  <a:lnTo>
                    <a:pt x="38" y="0"/>
                  </a:lnTo>
                  <a:lnTo>
                    <a:pt x="6" y="3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37" name="Freeform 37">
              <a:extLst>
                <a:ext uri="{FF2B5EF4-FFF2-40B4-BE49-F238E27FC236}">
                  <a16:creationId xmlns:a16="http://schemas.microsoft.com/office/drawing/2014/main" id="{ACAF0015-E2DC-489B-9A39-901624F97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" y="1864"/>
              <a:ext cx="39" cy="19"/>
            </a:xfrm>
            <a:custGeom>
              <a:avLst/>
              <a:gdLst>
                <a:gd name="T0" fmla="*/ 6 w 39"/>
                <a:gd name="T1" fmla="*/ 4 h 19"/>
                <a:gd name="T2" fmla="*/ 0 w 39"/>
                <a:gd name="T3" fmla="*/ 15 h 19"/>
                <a:gd name="T4" fmla="*/ 19 w 39"/>
                <a:gd name="T5" fmla="*/ 18 h 19"/>
                <a:gd name="T6" fmla="*/ 38 w 39"/>
                <a:gd name="T7" fmla="*/ 9 h 19"/>
                <a:gd name="T8" fmla="*/ 35 w 39"/>
                <a:gd name="T9" fmla="*/ 0 h 19"/>
                <a:gd name="T10" fmla="*/ 6 w 39"/>
                <a:gd name="T11" fmla="*/ 4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"/>
                <a:gd name="T19" fmla="*/ 0 h 19"/>
                <a:gd name="T20" fmla="*/ 39 w 39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" h="19">
                  <a:moveTo>
                    <a:pt x="6" y="4"/>
                  </a:moveTo>
                  <a:lnTo>
                    <a:pt x="0" y="15"/>
                  </a:lnTo>
                  <a:lnTo>
                    <a:pt x="19" y="18"/>
                  </a:lnTo>
                  <a:lnTo>
                    <a:pt x="38" y="9"/>
                  </a:lnTo>
                  <a:lnTo>
                    <a:pt x="35" y="0"/>
                  </a:lnTo>
                  <a:lnTo>
                    <a:pt x="6" y="4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38" name="Freeform 38">
              <a:extLst>
                <a:ext uri="{FF2B5EF4-FFF2-40B4-BE49-F238E27FC236}">
                  <a16:creationId xmlns:a16="http://schemas.microsoft.com/office/drawing/2014/main" id="{CDF4710E-2681-439D-A4BD-0CADD547E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" y="1845"/>
              <a:ext cx="46" cy="27"/>
            </a:xfrm>
            <a:custGeom>
              <a:avLst/>
              <a:gdLst>
                <a:gd name="T0" fmla="*/ 6 w 46"/>
                <a:gd name="T1" fmla="*/ 12 h 27"/>
                <a:gd name="T2" fmla="*/ 0 w 46"/>
                <a:gd name="T3" fmla="*/ 21 h 27"/>
                <a:gd name="T4" fmla="*/ 23 w 46"/>
                <a:gd name="T5" fmla="*/ 26 h 27"/>
                <a:gd name="T6" fmla="*/ 40 w 46"/>
                <a:gd name="T7" fmla="*/ 18 h 27"/>
                <a:gd name="T8" fmla="*/ 45 w 46"/>
                <a:gd name="T9" fmla="*/ 12 h 27"/>
                <a:gd name="T10" fmla="*/ 38 w 46"/>
                <a:gd name="T11" fmla="*/ 0 h 27"/>
                <a:gd name="T12" fmla="*/ 33 w 46"/>
                <a:gd name="T13" fmla="*/ 11 h 27"/>
                <a:gd name="T14" fmla="*/ 6 w 46"/>
                <a:gd name="T15" fmla="*/ 12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"/>
                <a:gd name="T25" fmla="*/ 0 h 27"/>
                <a:gd name="T26" fmla="*/ 46 w 46"/>
                <a:gd name="T27" fmla="*/ 27 h 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" h="27">
                  <a:moveTo>
                    <a:pt x="6" y="12"/>
                  </a:moveTo>
                  <a:lnTo>
                    <a:pt x="0" y="21"/>
                  </a:lnTo>
                  <a:lnTo>
                    <a:pt x="23" y="26"/>
                  </a:lnTo>
                  <a:lnTo>
                    <a:pt x="40" y="18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33" y="11"/>
                  </a:lnTo>
                  <a:lnTo>
                    <a:pt x="6" y="1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39" name="Freeform 39">
              <a:extLst>
                <a:ext uri="{FF2B5EF4-FFF2-40B4-BE49-F238E27FC236}">
                  <a16:creationId xmlns:a16="http://schemas.microsoft.com/office/drawing/2014/main" id="{6BEE8ACD-BABE-4BD2-860B-3AA93EB0C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1841"/>
              <a:ext cx="47" cy="28"/>
            </a:xfrm>
            <a:custGeom>
              <a:avLst/>
              <a:gdLst>
                <a:gd name="T0" fmla="*/ 6 w 47"/>
                <a:gd name="T1" fmla="*/ 12 h 28"/>
                <a:gd name="T2" fmla="*/ 0 w 47"/>
                <a:gd name="T3" fmla="*/ 21 h 28"/>
                <a:gd name="T4" fmla="*/ 21 w 47"/>
                <a:gd name="T5" fmla="*/ 27 h 28"/>
                <a:gd name="T6" fmla="*/ 41 w 47"/>
                <a:gd name="T7" fmla="*/ 18 h 28"/>
                <a:gd name="T8" fmla="*/ 46 w 47"/>
                <a:gd name="T9" fmla="*/ 12 h 28"/>
                <a:gd name="T10" fmla="*/ 39 w 47"/>
                <a:gd name="T11" fmla="*/ 0 h 28"/>
                <a:gd name="T12" fmla="*/ 33 w 47"/>
                <a:gd name="T13" fmla="*/ 11 h 28"/>
                <a:gd name="T14" fmla="*/ 6 w 47"/>
                <a:gd name="T15" fmla="*/ 12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28"/>
                <a:gd name="T26" fmla="*/ 47 w 47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28">
                  <a:moveTo>
                    <a:pt x="6" y="12"/>
                  </a:moveTo>
                  <a:lnTo>
                    <a:pt x="0" y="21"/>
                  </a:lnTo>
                  <a:lnTo>
                    <a:pt x="21" y="27"/>
                  </a:lnTo>
                  <a:lnTo>
                    <a:pt x="41" y="18"/>
                  </a:lnTo>
                  <a:lnTo>
                    <a:pt x="46" y="12"/>
                  </a:lnTo>
                  <a:lnTo>
                    <a:pt x="39" y="0"/>
                  </a:lnTo>
                  <a:lnTo>
                    <a:pt x="33" y="11"/>
                  </a:lnTo>
                  <a:lnTo>
                    <a:pt x="6" y="1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40" name="Freeform 40">
              <a:extLst>
                <a:ext uri="{FF2B5EF4-FFF2-40B4-BE49-F238E27FC236}">
                  <a16:creationId xmlns:a16="http://schemas.microsoft.com/office/drawing/2014/main" id="{19ECF463-A19B-4353-A5BD-CFAADD289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" y="1836"/>
              <a:ext cx="46" cy="26"/>
            </a:xfrm>
            <a:custGeom>
              <a:avLst/>
              <a:gdLst>
                <a:gd name="T0" fmla="*/ 6 w 46"/>
                <a:gd name="T1" fmla="*/ 12 h 26"/>
                <a:gd name="T2" fmla="*/ 0 w 46"/>
                <a:gd name="T3" fmla="*/ 21 h 26"/>
                <a:gd name="T4" fmla="*/ 21 w 46"/>
                <a:gd name="T5" fmla="*/ 25 h 26"/>
                <a:gd name="T6" fmla="*/ 40 w 46"/>
                <a:gd name="T7" fmla="*/ 18 h 26"/>
                <a:gd name="T8" fmla="*/ 45 w 46"/>
                <a:gd name="T9" fmla="*/ 12 h 26"/>
                <a:gd name="T10" fmla="*/ 38 w 46"/>
                <a:gd name="T11" fmla="*/ 0 h 26"/>
                <a:gd name="T12" fmla="*/ 33 w 46"/>
                <a:gd name="T13" fmla="*/ 11 h 26"/>
                <a:gd name="T14" fmla="*/ 6 w 46"/>
                <a:gd name="T15" fmla="*/ 12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"/>
                <a:gd name="T25" fmla="*/ 0 h 26"/>
                <a:gd name="T26" fmla="*/ 46 w 46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" h="26">
                  <a:moveTo>
                    <a:pt x="6" y="12"/>
                  </a:moveTo>
                  <a:lnTo>
                    <a:pt x="0" y="21"/>
                  </a:lnTo>
                  <a:lnTo>
                    <a:pt x="21" y="25"/>
                  </a:lnTo>
                  <a:lnTo>
                    <a:pt x="40" y="18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33" y="11"/>
                  </a:lnTo>
                  <a:lnTo>
                    <a:pt x="6" y="1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41" name="Freeform 41">
              <a:extLst>
                <a:ext uri="{FF2B5EF4-FFF2-40B4-BE49-F238E27FC236}">
                  <a16:creationId xmlns:a16="http://schemas.microsoft.com/office/drawing/2014/main" id="{8B86273B-06F7-4FD8-9646-58A06CEB4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" y="1831"/>
              <a:ext cx="47" cy="25"/>
            </a:xfrm>
            <a:custGeom>
              <a:avLst/>
              <a:gdLst>
                <a:gd name="T0" fmla="*/ 6 w 47"/>
                <a:gd name="T1" fmla="*/ 12 h 25"/>
                <a:gd name="T2" fmla="*/ 0 w 47"/>
                <a:gd name="T3" fmla="*/ 21 h 25"/>
                <a:gd name="T4" fmla="*/ 21 w 47"/>
                <a:gd name="T5" fmla="*/ 24 h 25"/>
                <a:gd name="T6" fmla="*/ 43 w 47"/>
                <a:gd name="T7" fmla="*/ 16 h 25"/>
                <a:gd name="T8" fmla="*/ 46 w 47"/>
                <a:gd name="T9" fmla="*/ 10 h 25"/>
                <a:gd name="T10" fmla="*/ 38 w 47"/>
                <a:gd name="T11" fmla="*/ 0 h 25"/>
                <a:gd name="T12" fmla="*/ 33 w 47"/>
                <a:gd name="T13" fmla="*/ 11 h 25"/>
                <a:gd name="T14" fmla="*/ 6 w 47"/>
                <a:gd name="T15" fmla="*/ 12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25"/>
                <a:gd name="T26" fmla="*/ 47 w 47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25">
                  <a:moveTo>
                    <a:pt x="6" y="12"/>
                  </a:moveTo>
                  <a:lnTo>
                    <a:pt x="0" y="21"/>
                  </a:lnTo>
                  <a:lnTo>
                    <a:pt x="21" y="24"/>
                  </a:lnTo>
                  <a:lnTo>
                    <a:pt x="43" y="16"/>
                  </a:lnTo>
                  <a:lnTo>
                    <a:pt x="46" y="10"/>
                  </a:lnTo>
                  <a:lnTo>
                    <a:pt x="38" y="0"/>
                  </a:lnTo>
                  <a:lnTo>
                    <a:pt x="33" y="11"/>
                  </a:lnTo>
                  <a:lnTo>
                    <a:pt x="6" y="1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42" name="Freeform 42">
              <a:extLst>
                <a:ext uri="{FF2B5EF4-FFF2-40B4-BE49-F238E27FC236}">
                  <a16:creationId xmlns:a16="http://schemas.microsoft.com/office/drawing/2014/main" id="{4AD6B4DC-59F1-4735-AE09-83368B765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1830"/>
              <a:ext cx="49" cy="25"/>
            </a:xfrm>
            <a:custGeom>
              <a:avLst/>
              <a:gdLst>
                <a:gd name="T0" fmla="*/ 6 w 49"/>
                <a:gd name="T1" fmla="*/ 12 h 25"/>
                <a:gd name="T2" fmla="*/ 0 w 49"/>
                <a:gd name="T3" fmla="*/ 21 h 25"/>
                <a:gd name="T4" fmla="*/ 21 w 49"/>
                <a:gd name="T5" fmla="*/ 24 h 25"/>
                <a:gd name="T6" fmla="*/ 48 w 49"/>
                <a:gd name="T7" fmla="*/ 17 h 25"/>
                <a:gd name="T8" fmla="*/ 47 w 49"/>
                <a:gd name="T9" fmla="*/ 6 h 25"/>
                <a:gd name="T10" fmla="*/ 38 w 49"/>
                <a:gd name="T11" fmla="*/ 0 h 25"/>
                <a:gd name="T12" fmla="*/ 33 w 49"/>
                <a:gd name="T13" fmla="*/ 11 h 25"/>
                <a:gd name="T14" fmla="*/ 6 w 49"/>
                <a:gd name="T15" fmla="*/ 12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9"/>
                <a:gd name="T25" fmla="*/ 0 h 25"/>
                <a:gd name="T26" fmla="*/ 49 w 49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9" h="25">
                  <a:moveTo>
                    <a:pt x="6" y="12"/>
                  </a:moveTo>
                  <a:lnTo>
                    <a:pt x="0" y="21"/>
                  </a:lnTo>
                  <a:lnTo>
                    <a:pt x="21" y="24"/>
                  </a:lnTo>
                  <a:lnTo>
                    <a:pt x="48" y="17"/>
                  </a:lnTo>
                  <a:lnTo>
                    <a:pt x="47" y="6"/>
                  </a:lnTo>
                  <a:lnTo>
                    <a:pt x="38" y="0"/>
                  </a:lnTo>
                  <a:lnTo>
                    <a:pt x="33" y="11"/>
                  </a:lnTo>
                  <a:lnTo>
                    <a:pt x="6" y="1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43" name="Freeform 43">
              <a:extLst>
                <a:ext uri="{FF2B5EF4-FFF2-40B4-BE49-F238E27FC236}">
                  <a16:creationId xmlns:a16="http://schemas.microsoft.com/office/drawing/2014/main" id="{AF891959-3F9E-4885-8B07-2FE754717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" y="1826"/>
              <a:ext cx="48" cy="26"/>
            </a:xfrm>
            <a:custGeom>
              <a:avLst/>
              <a:gdLst>
                <a:gd name="T0" fmla="*/ 6 w 48"/>
                <a:gd name="T1" fmla="*/ 12 h 26"/>
                <a:gd name="T2" fmla="*/ 0 w 48"/>
                <a:gd name="T3" fmla="*/ 21 h 26"/>
                <a:gd name="T4" fmla="*/ 21 w 48"/>
                <a:gd name="T5" fmla="*/ 25 h 26"/>
                <a:gd name="T6" fmla="*/ 47 w 48"/>
                <a:gd name="T7" fmla="*/ 19 h 26"/>
                <a:gd name="T8" fmla="*/ 46 w 48"/>
                <a:gd name="T9" fmla="*/ 12 h 26"/>
                <a:gd name="T10" fmla="*/ 39 w 48"/>
                <a:gd name="T11" fmla="*/ 0 h 26"/>
                <a:gd name="T12" fmla="*/ 33 w 48"/>
                <a:gd name="T13" fmla="*/ 11 h 26"/>
                <a:gd name="T14" fmla="*/ 6 w 48"/>
                <a:gd name="T15" fmla="*/ 12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26"/>
                <a:gd name="T26" fmla="*/ 48 w 48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26">
                  <a:moveTo>
                    <a:pt x="6" y="12"/>
                  </a:moveTo>
                  <a:lnTo>
                    <a:pt x="0" y="21"/>
                  </a:lnTo>
                  <a:lnTo>
                    <a:pt x="21" y="25"/>
                  </a:lnTo>
                  <a:lnTo>
                    <a:pt x="47" y="19"/>
                  </a:lnTo>
                  <a:lnTo>
                    <a:pt x="46" y="12"/>
                  </a:lnTo>
                  <a:lnTo>
                    <a:pt x="39" y="0"/>
                  </a:lnTo>
                  <a:lnTo>
                    <a:pt x="33" y="11"/>
                  </a:lnTo>
                  <a:lnTo>
                    <a:pt x="6" y="1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44" name="Freeform 44">
              <a:extLst>
                <a:ext uri="{FF2B5EF4-FFF2-40B4-BE49-F238E27FC236}">
                  <a16:creationId xmlns:a16="http://schemas.microsoft.com/office/drawing/2014/main" id="{F0C081B2-722D-4E05-9099-C308A8ADD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" y="1822"/>
              <a:ext cx="47" cy="25"/>
            </a:xfrm>
            <a:custGeom>
              <a:avLst/>
              <a:gdLst>
                <a:gd name="T0" fmla="*/ 6 w 47"/>
                <a:gd name="T1" fmla="*/ 12 h 25"/>
                <a:gd name="T2" fmla="*/ 0 w 47"/>
                <a:gd name="T3" fmla="*/ 20 h 25"/>
                <a:gd name="T4" fmla="*/ 21 w 47"/>
                <a:gd name="T5" fmla="*/ 24 h 25"/>
                <a:gd name="T6" fmla="*/ 41 w 47"/>
                <a:gd name="T7" fmla="*/ 18 h 25"/>
                <a:gd name="T8" fmla="*/ 46 w 47"/>
                <a:gd name="T9" fmla="*/ 11 h 25"/>
                <a:gd name="T10" fmla="*/ 39 w 47"/>
                <a:gd name="T11" fmla="*/ 0 h 25"/>
                <a:gd name="T12" fmla="*/ 33 w 47"/>
                <a:gd name="T13" fmla="*/ 11 h 25"/>
                <a:gd name="T14" fmla="*/ 6 w 47"/>
                <a:gd name="T15" fmla="*/ 12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25"/>
                <a:gd name="T26" fmla="*/ 47 w 47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25">
                  <a:moveTo>
                    <a:pt x="6" y="12"/>
                  </a:moveTo>
                  <a:lnTo>
                    <a:pt x="0" y="20"/>
                  </a:lnTo>
                  <a:lnTo>
                    <a:pt x="21" y="24"/>
                  </a:lnTo>
                  <a:lnTo>
                    <a:pt x="41" y="18"/>
                  </a:lnTo>
                  <a:lnTo>
                    <a:pt x="46" y="11"/>
                  </a:lnTo>
                  <a:lnTo>
                    <a:pt x="39" y="0"/>
                  </a:lnTo>
                  <a:lnTo>
                    <a:pt x="33" y="11"/>
                  </a:lnTo>
                  <a:lnTo>
                    <a:pt x="6" y="1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45" name="Freeform 45">
              <a:extLst>
                <a:ext uri="{FF2B5EF4-FFF2-40B4-BE49-F238E27FC236}">
                  <a16:creationId xmlns:a16="http://schemas.microsoft.com/office/drawing/2014/main" id="{2BB09768-C79E-417A-A6E7-CC8832AA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" y="1819"/>
              <a:ext cx="47" cy="25"/>
            </a:xfrm>
            <a:custGeom>
              <a:avLst/>
              <a:gdLst>
                <a:gd name="T0" fmla="*/ 6 w 47"/>
                <a:gd name="T1" fmla="*/ 11 h 25"/>
                <a:gd name="T2" fmla="*/ 0 w 47"/>
                <a:gd name="T3" fmla="*/ 20 h 25"/>
                <a:gd name="T4" fmla="*/ 22 w 47"/>
                <a:gd name="T5" fmla="*/ 24 h 25"/>
                <a:gd name="T6" fmla="*/ 41 w 47"/>
                <a:gd name="T7" fmla="*/ 18 h 25"/>
                <a:gd name="T8" fmla="*/ 46 w 47"/>
                <a:gd name="T9" fmla="*/ 11 h 25"/>
                <a:gd name="T10" fmla="*/ 38 w 47"/>
                <a:gd name="T11" fmla="*/ 0 h 25"/>
                <a:gd name="T12" fmla="*/ 34 w 47"/>
                <a:gd name="T13" fmla="*/ 11 h 25"/>
                <a:gd name="T14" fmla="*/ 6 w 47"/>
                <a:gd name="T15" fmla="*/ 11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25"/>
                <a:gd name="T26" fmla="*/ 47 w 47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25">
                  <a:moveTo>
                    <a:pt x="6" y="11"/>
                  </a:moveTo>
                  <a:lnTo>
                    <a:pt x="0" y="20"/>
                  </a:lnTo>
                  <a:lnTo>
                    <a:pt x="22" y="24"/>
                  </a:lnTo>
                  <a:lnTo>
                    <a:pt x="41" y="18"/>
                  </a:lnTo>
                  <a:lnTo>
                    <a:pt x="46" y="11"/>
                  </a:lnTo>
                  <a:lnTo>
                    <a:pt x="38" y="0"/>
                  </a:lnTo>
                  <a:lnTo>
                    <a:pt x="34" y="11"/>
                  </a:lnTo>
                  <a:lnTo>
                    <a:pt x="6" y="11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46" name="Freeform 46">
              <a:extLst>
                <a:ext uri="{FF2B5EF4-FFF2-40B4-BE49-F238E27FC236}">
                  <a16:creationId xmlns:a16="http://schemas.microsoft.com/office/drawing/2014/main" id="{E72C6655-177C-4C1A-AA88-AC15634E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" y="1816"/>
              <a:ext cx="47" cy="25"/>
            </a:xfrm>
            <a:custGeom>
              <a:avLst/>
              <a:gdLst>
                <a:gd name="T0" fmla="*/ 6 w 47"/>
                <a:gd name="T1" fmla="*/ 12 h 25"/>
                <a:gd name="T2" fmla="*/ 0 w 47"/>
                <a:gd name="T3" fmla="*/ 21 h 25"/>
                <a:gd name="T4" fmla="*/ 21 w 47"/>
                <a:gd name="T5" fmla="*/ 24 h 25"/>
                <a:gd name="T6" fmla="*/ 40 w 47"/>
                <a:gd name="T7" fmla="*/ 15 h 25"/>
                <a:gd name="T8" fmla="*/ 46 w 47"/>
                <a:gd name="T9" fmla="*/ 11 h 25"/>
                <a:gd name="T10" fmla="*/ 39 w 47"/>
                <a:gd name="T11" fmla="*/ 0 h 25"/>
                <a:gd name="T12" fmla="*/ 33 w 47"/>
                <a:gd name="T13" fmla="*/ 11 h 25"/>
                <a:gd name="T14" fmla="*/ 6 w 47"/>
                <a:gd name="T15" fmla="*/ 12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25"/>
                <a:gd name="T26" fmla="*/ 47 w 47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25">
                  <a:moveTo>
                    <a:pt x="6" y="12"/>
                  </a:moveTo>
                  <a:lnTo>
                    <a:pt x="0" y="21"/>
                  </a:lnTo>
                  <a:lnTo>
                    <a:pt x="21" y="24"/>
                  </a:lnTo>
                  <a:lnTo>
                    <a:pt x="40" y="15"/>
                  </a:lnTo>
                  <a:lnTo>
                    <a:pt x="46" y="11"/>
                  </a:lnTo>
                  <a:lnTo>
                    <a:pt x="39" y="0"/>
                  </a:lnTo>
                  <a:lnTo>
                    <a:pt x="33" y="11"/>
                  </a:lnTo>
                  <a:lnTo>
                    <a:pt x="6" y="1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47" name="Freeform 47">
              <a:extLst>
                <a:ext uri="{FF2B5EF4-FFF2-40B4-BE49-F238E27FC236}">
                  <a16:creationId xmlns:a16="http://schemas.microsoft.com/office/drawing/2014/main" id="{E112ABA8-B2EE-412C-8E21-CB7E2374F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" y="1813"/>
              <a:ext cx="46" cy="23"/>
            </a:xfrm>
            <a:custGeom>
              <a:avLst/>
              <a:gdLst>
                <a:gd name="T0" fmla="*/ 6 w 46"/>
                <a:gd name="T1" fmla="*/ 12 h 23"/>
                <a:gd name="T2" fmla="*/ 0 w 46"/>
                <a:gd name="T3" fmla="*/ 20 h 23"/>
                <a:gd name="T4" fmla="*/ 24 w 46"/>
                <a:gd name="T5" fmla="*/ 22 h 23"/>
                <a:gd name="T6" fmla="*/ 40 w 46"/>
                <a:gd name="T7" fmla="*/ 18 h 23"/>
                <a:gd name="T8" fmla="*/ 45 w 46"/>
                <a:gd name="T9" fmla="*/ 11 h 23"/>
                <a:gd name="T10" fmla="*/ 38 w 46"/>
                <a:gd name="T11" fmla="*/ 0 h 23"/>
                <a:gd name="T12" fmla="*/ 33 w 46"/>
                <a:gd name="T13" fmla="*/ 11 h 23"/>
                <a:gd name="T14" fmla="*/ 6 w 46"/>
                <a:gd name="T15" fmla="*/ 12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"/>
                <a:gd name="T25" fmla="*/ 0 h 23"/>
                <a:gd name="T26" fmla="*/ 46 w 46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" h="23">
                  <a:moveTo>
                    <a:pt x="6" y="12"/>
                  </a:moveTo>
                  <a:lnTo>
                    <a:pt x="0" y="20"/>
                  </a:lnTo>
                  <a:lnTo>
                    <a:pt x="24" y="22"/>
                  </a:lnTo>
                  <a:lnTo>
                    <a:pt x="40" y="18"/>
                  </a:lnTo>
                  <a:lnTo>
                    <a:pt x="45" y="11"/>
                  </a:lnTo>
                  <a:lnTo>
                    <a:pt x="38" y="0"/>
                  </a:lnTo>
                  <a:lnTo>
                    <a:pt x="33" y="11"/>
                  </a:lnTo>
                  <a:lnTo>
                    <a:pt x="6" y="1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48" name="Freeform 48">
              <a:extLst>
                <a:ext uri="{FF2B5EF4-FFF2-40B4-BE49-F238E27FC236}">
                  <a16:creationId xmlns:a16="http://schemas.microsoft.com/office/drawing/2014/main" id="{F45A3DD7-6A42-4DBC-A1AE-0C4063CA9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" y="1807"/>
              <a:ext cx="47" cy="26"/>
            </a:xfrm>
            <a:custGeom>
              <a:avLst/>
              <a:gdLst>
                <a:gd name="T0" fmla="*/ 6 w 47"/>
                <a:gd name="T1" fmla="*/ 11 h 26"/>
                <a:gd name="T2" fmla="*/ 0 w 47"/>
                <a:gd name="T3" fmla="*/ 20 h 26"/>
                <a:gd name="T4" fmla="*/ 26 w 47"/>
                <a:gd name="T5" fmla="*/ 25 h 26"/>
                <a:gd name="T6" fmla="*/ 46 w 47"/>
                <a:gd name="T7" fmla="*/ 18 h 26"/>
                <a:gd name="T8" fmla="*/ 46 w 47"/>
                <a:gd name="T9" fmla="*/ 12 h 26"/>
                <a:gd name="T10" fmla="*/ 39 w 47"/>
                <a:gd name="T11" fmla="*/ 0 h 26"/>
                <a:gd name="T12" fmla="*/ 33 w 47"/>
                <a:gd name="T13" fmla="*/ 11 h 26"/>
                <a:gd name="T14" fmla="*/ 6 w 47"/>
                <a:gd name="T15" fmla="*/ 11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26"/>
                <a:gd name="T26" fmla="*/ 47 w 47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26">
                  <a:moveTo>
                    <a:pt x="6" y="11"/>
                  </a:moveTo>
                  <a:lnTo>
                    <a:pt x="0" y="20"/>
                  </a:lnTo>
                  <a:lnTo>
                    <a:pt x="26" y="25"/>
                  </a:lnTo>
                  <a:lnTo>
                    <a:pt x="46" y="18"/>
                  </a:lnTo>
                  <a:lnTo>
                    <a:pt x="46" y="12"/>
                  </a:lnTo>
                  <a:lnTo>
                    <a:pt x="39" y="0"/>
                  </a:lnTo>
                  <a:lnTo>
                    <a:pt x="33" y="11"/>
                  </a:lnTo>
                  <a:lnTo>
                    <a:pt x="6" y="11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49" name="Freeform 49">
              <a:extLst>
                <a:ext uri="{FF2B5EF4-FFF2-40B4-BE49-F238E27FC236}">
                  <a16:creationId xmlns:a16="http://schemas.microsoft.com/office/drawing/2014/main" id="{D6EBA881-7DF8-4477-9EF8-253B64168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" y="1803"/>
              <a:ext cx="47" cy="24"/>
            </a:xfrm>
            <a:custGeom>
              <a:avLst/>
              <a:gdLst>
                <a:gd name="T0" fmla="*/ 6 w 47"/>
                <a:gd name="T1" fmla="*/ 12 h 24"/>
                <a:gd name="T2" fmla="*/ 0 w 47"/>
                <a:gd name="T3" fmla="*/ 20 h 24"/>
                <a:gd name="T4" fmla="*/ 25 w 47"/>
                <a:gd name="T5" fmla="*/ 23 h 24"/>
                <a:gd name="T6" fmla="*/ 43 w 47"/>
                <a:gd name="T7" fmla="*/ 19 h 24"/>
                <a:gd name="T8" fmla="*/ 46 w 47"/>
                <a:gd name="T9" fmla="*/ 11 h 24"/>
                <a:gd name="T10" fmla="*/ 38 w 47"/>
                <a:gd name="T11" fmla="*/ 0 h 24"/>
                <a:gd name="T12" fmla="*/ 34 w 47"/>
                <a:gd name="T13" fmla="*/ 11 h 24"/>
                <a:gd name="T14" fmla="*/ 6 w 47"/>
                <a:gd name="T15" fmla="*/ 12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24"/>
                <a:gd name="T26" fmla="*/ 47 w 47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24">
                  <a:moveTo>
                    <a:pt x="6" y="12"/>
                  </a:moveTo>
                  <a:lnTo>
                    <a:pt x="0" y="20"/>
                  </a:lnTo>
                  <a:lnTo>
                    <a:pt x="25" y="23"/>
                  </a:lnTo>
                  <a:lnTo>
                    <a:pt x="43" y="19"/>
                  </a:lnTo>
                  <a:lnTo>
                    <a:pt x="46" y="11"/>
                  </a:lnTo>
                  <a:lnTo>
                    <a:pt x="38" y="0"/>
                  </a:lnTo>
                  <a:lnTo>
                    <a:pt x="34" y="11"/>
                  </a:lnTo>
                  <a:lnTo>
                    <a:pt x="6" y="1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50" name="Freeform 50">
              <a:extLst>
                <a:ext uri="{FF2B5EF4-FFF2-40B4-BE49-F238E27FC236}">
                  <a16:creationId xmlns:a16="http://schemas.microsoft.com/office/drawing/2014/main" id="{4F2C3674-481F-4097-AE8D-F4514D0E5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" y="1839"/>
              <a:ext cx="44" cy="18"/>
            </a:xfrm>
            <a:custGeom>
              <a:avLst/>
              <a:gdLst>
                <a:gd name="T0" fmla="*/ 7 w 44"/>
                <a:gd name="T1" fmla="*/ 1 h 18"/>
                <a:gd name="T2" fmla="*/ 0 w 44"/>
                <a:gd name="T3" fmla="*/ 13 h 18"/>
                <a:gd name="T4" fmla="*/ 5 w 44"/>
                <a:gd name="T5" fmla="*/ 17 h 18"/>
                <a:gd name="T6" fmla="*/ 28 w 44"/>
                <a:gd name="T7" fmla="*/ 8 h 18"/>
                <a:gd name="T8" fmla="*/ 43 w 44"/>
                <a:gd name="T9" fmla="*/ 5 h 18"/>
                <a:gd name="T10" fmla="*/ 42 w 44"/>
                <a:gd name="T11" fmla="*/ 0 h 18"/>
                <a:gd name="T12" fmla="*/ 7 w 44"/>
                <a:gd name="T13" fmla="*/ 1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"/>
                <a:gd name="T22" fmla="*/ 0 h 18"/>
                <a:gd name="T23" fmla="*/ 44 w 44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" h="18">
                  <a:moveTo>
                    <a:pt x="7" y="1"/>
                  </a:moveTo>
                  <a:lnTo>
                    <a:pt x="0" y="13"/>
                  </a:lnTo>
                  <a:lnTo>
                    <a:pt x="5" y="17"/>
                  </a:lnTo>
                  <a:lnTo>
                    <a:pt x="28" y="8"/>
                  </a:lnTo>
                  <a:lnTo>
                    <a:pt x="43" y="5"/>
                  </a:lnTo>
                  <a:lnTo>
                    <a:pt x="42" y="0"/>
                  </a:lnTo>
                  <a:lnTo>
                    <a:pt x="7" y="1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51" name="Freeform 51">
              <a:extLst>
                <a:ext uri="{FF2B5EF4-FFF2-40B4-BE49-F238E27FC236}">
                  <a16:creationId xmlns:a16="http://schemas.microsoft.com/office/drawing/2014/main" id="{0C3358B3-1CB3-47F4-BD36-7FCDA8889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" y="1837"/>
              <a:ext cx="42" cy="20"/>
            </a:xfrm>
            <a:custGeom>
              <a:avLst/>
              <a:gdLst>
                <a:gd name="T0" fmla="*/ 0 w 42"/>
                <a:gd name="T1" fmla="*/ 10 h 20"/>
                <a:gd name="T2" fmla="*/ 10 w 42"/>
                <a:gd name="T3" fmla="*/ 0 h 20"/>
                <a:gd name="T4" fmla="*/ 37 w 42"/>
                <a:gd name="T5" fmla="*/ 1 h 20"/>
                <a:gd name="T6" fmla="*/ 41 w 42"/>
                <a:gd name="T7" fmla="*/ 12 h 20"/>
                <a:gd name="T8" fmla="*/ 30 w 42"/>
                <a:gd name="T9" fmla="*/ 19 h 20"/>
                <a:gd name="T10" fmla="*/ 0 w 42"/>
                <a:gd name="T11" fmla="*/ 1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"/>
                <a:gd name="T19" fmla="*/ 0 h 20"/>
                <a:gd name="T20" fmla="*/ 42 w 42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" h="20">
                  <a:moveTo>
                    <a:pt x="0" y="10"/>
                  </a:moveTo>
                  <a:lnTo>
                    <a:pt x="10" y="0"/>
                  </a:lnTo>
                  <a:lnTo>
                    <a:pt x="37" y="1"/>
                  </a:lnTo>
                  <a:lnTo>
                    <a:pt x="41" y="12"/>
                  </a:lnTo>
                  <a:lnTo>
                    <a:pt x="30" y="19"/>
                  </a:lnTo>
                  <a:lnTo>
                    <a:pt x="0" y="1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52" name="Freeform 52">
              <a:extLst>
                <a:ext uri="{FF2B5EF4-FFF2-40B4-BE49-F238E27FC236}">
                  <a16:creationId xmlns:a16="http://schemas.microsoft.com/office/drawing/2014/main" id="{ECC06748-D768-465C-9246-1B9FF238F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1830"/>
              <a:ext cx="85" cy="15"/>
            </a:xfrm>
            <a:custGeom>
              <a:avLst/>
              <a:gdLst>
                <a:gd name="T0" fmla="*/ 7 w 85"/>
                <a:gd name="T1" fmla="*/ 5 h 15"/>
                <a:gd name="T2" fmla="*/ 0 w 85"/>
                <a:gd name="T3" fmla="*/ 14 h 15"/>
                <a:gd name="T4" fmla="*/ 84 w 85"/>
                <a:gd name="T5" fmla="*/ 11 h 15"/>
                <a:gd name="T6" fmla="*/ 81 w 85"/>
                <a:gd name="T7" fmla="*/ 0 h 15"/>
                <a:gd name="T8" fmla="*/ 7 w 85"/>
                <a:gd name="T9" fmla="*/ 5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"/>
                <a:gd name="T16" fmla="*/ 0 h 15"/>
                <a:gd name="T17" fmla="*/ 85 w 85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" h="15">
                  <a:moveTo>
                    <a:pt x="7" y="5"/>
                  </a:moveTo>
                  <a:lnTo>
                    <a:pt x="0" y="14"/>
                  </a:lnTo>
                  <a:lnTo>
                    <a:pt x="84" y="11"/>
                  </a:lnTo>
                  <a:lnTo>
                    <a:pt x="81" y="0"/>
                  </a:lnTo>
                  <a:lnTo>
                    <a:pt x="7" y="5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53" name="Freeform 53">
              <a:extLst>
                <a:ext uri="{FF2B5EF4-FFF2-40B4-BE49-F238E27FC236}">
                  <a16:creationId xmlns:a16="http://schemas.microsoft.com/office/drawing/2014/main" id="{36F27C04-F758-4EC5-8249-1BF1C73C9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841"/>
              <a:ext cx="43" cy="18"/>
            </a:xfrm>
            <a:custGeom>
              <a:avLst/>
              <a:gdLst>
                <a:gd name="T0" fmla="*/ 6 w 43"/>
                <a:gd name="T1" fmla="*/ 0 h 18"/>
                <a:gd name="T2" fmla="*/ 0 w 43"/>
                <a:gd name="T3" fmla="*/ 14 h 18"/>
                <a:gd name="T4" fmla="*/ 6 w 43"/>
                <a:gd name="T5" fmla="*/ 17 h 18"/>
                <a:gd name="T6" fmla="*/ 27 w 43"/>
                <a:gd name="T7" fmla="*/ 8 h 18"/>
                <a:gd name="T8" fmla="*/ 42 w 43"/>
                <a:gd name="T9" fmla="*/ 4 h 18"/>
                <a:gd name="T10" fmla="*/ 40 w 43"/>
                <a:gd name="T11" fmla="*/ 0 h 18"/>
                <a:gd name="T12" fmla="*/ 6 w 43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18"/>
                <a:gd name="T23" fmla="*/ 43 w 43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18">
                  <a:moveTo>
                    <a:pt x="6" y="0"/>
                  </a:moveTo>
                  <a:lnTo>
                    <a:pt x="0" y="14"/>
                  </a:lnTo>
                  <a:lnTo>
                    <a:pt x="6" y="17"/>
                  </a:lnTo>
                  <a:lnTo>
                    <a:pt x="27" y="8"/>
                  </a:lnTo>
                  <a:lnTo>
                    <a:pt x="42" y="4"/>
                  </a:lnTo>
                  <a:lnTo>
                    <a:pt x="40" y="0"/>
                  </a:lnTo>
                  <a:lnTo>
                    <a:pt x="6" y="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54" name="Freeform 54">
              <a:extLst>
                <a:ext uri="{FF2B5EF4-FFF2-40B4-BE49-F238E27FC236}">
                  <a16:creationId xmlns:a16="http://schemas.microsoft.com/office/drawing/2014/main" id="{C7F7ADF6-D707-479A-8309-12F201CB0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844"/>
              <a:ext cx="47" cy="20"/>
            </a:xfrm>
            <a:custGeom>
              <a:avLst/>
              <a:gdLst>
                <a:gd name="T0" fmla="*/ 10 w 47"/>
                <a:gd name="T1" fmla="*/ 0 h 20"/>
                <a:gd name="T2" fmla="*/ 0 w 47"/>
                <a:gd name="T3" fmla="*/ 16 h 20"/>
                <a:gd name="T4" fmla="*/ 8 w 47"/>
                <a:gd name="T5" fmla="*/ 19 h 20"/>
                <a:gd name="T6" fmla="*/ 29 w 47"/>
                <a:gd name="T7" fmla="*/ 8 h 20"/>
                <a:gd name="T8" fmla="*/ 46 w 47"/>
                <a:gd name="T9" fmla="*/ 4 h 20"/>
                <a:gd name="T10" fmla="*/ 45 w 47"/>
                <a:gd name="T11" fmla="*/ 0 h 20"/>
                <a:gd name="T12" fmla="*/ 10 w 47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7"/>
                <a:gd name="T22" fmla="*/ 0 h 20"/>
                <a:gd name="T23" fmla="*/ 47 w 47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7" h="20">
                  <a:moveTo>
                    <a:pt x="10" y="0"/>
                  </a:moveTo>
                  <a:lnTo>
                    <a:pt x="0" y="16"/>
                  </a:lnTo>
                  <a:lnTo>
                    <a:pt x="8" y="19"/>
                  </a:lnTo>
                  <a:lnTo>
                    <a:pt x="29" y="8"/>
                  </a:lnTo>
                  <a:lnTo>
                    <a:pt x="46" y="4"/>
                  </a:lnTo>
                  <a:lnTo>
                    <a:pt x="45" y="0"/>
                  </a:lnTo>
                  <a:lnTo>
                    <a:pt x="10" y="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55" name="Freeform 55">
              <a:extLst>
                <a:ext uri="{FF2B5EF4-FFF2-40B4-BE49-F238E27FC236}">
                  <a16:creationId xmlns:a16="http://schemas.microsoft.com/office/drawing/2014/main" id="{655901B5-DBCF-4451-986E-4212CECBA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1850"/>
              <a:ext cx="44" cy="22"/>
            </a:xfrm>
            <a:custGeom>
              <a:avLst/>
              <a:gdLst>
                <a:gd name="T0" fmla="*/ 6 w 44"/>
                <a:gd name="T1" fmla="*/ 0 h 22"/>
                <a:gd name="T2" fmla="*/ 0 w 44"/>
                <a:gd name="T3" fmla="*/ 14 h 22"/>
                <a:gd name="T4" fmla="*/ 9 w 44"/>
                <a:gd name="T5" fmla="*/ 21 h 22"/>
                <a:gd name="T6" fmla="*/ 26 w 44"/>
                <a:gd name="T7" fmla="*/ 10 h 22"/>
                <a:gd name="T8" fmla="*/ 43 w 44"/>
                <a:gd name="T9" fmla="*/ 4 h 22"/>
                <a:gd name="T10" fmla="*/ 40 w 44"/>
                <a:gd name="T11" fmla="*/ 0 h 22"/>
                <a:gd name="T12" fmla="*/ 6 w 44"/>
                <a:gd name="T13" fmla="*/ 0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"/>
                <a:gd name="T22" fmla="*/ 0 h 22"/>
                <a:gd name="T23" fmla="*/ 44 w 44"/>
                <a:gd name="T24" fmla="*/ 22 h 2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" h="22">
                  <a:moveTo>
                    <a:pt x="6" y="0"/>
                  </a:moveTo>
                  <a:lnTo>
                    <a:pt x="0" y="14"/>
                  </a:lnTo>
                  <a:lnTo>
                    <a:pt x="9" y="21"/>
                  </a:lnTo>
                  <a:lnTo>
                    <a:pt x="26" y="10"/>
                  </a:lnTo>
                  <a:lnTo>
                    <a:pt x="43" y="4"/>
                  </a:lnTo>
                  <a:lnTo>
                    <a:pt x="40" y="0"/>
                  </a:lnTo>
                  <a:lnTo>
                    <a:pt x="6" y="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56" name="Freeform 56">
              <a:extLst>
                <a:ext uri="{FF2B5EF4-FFF2-40B4-BE49-F238E27FC236}">
                  <a16:creationId xmlns:a16="http://schemas.microsoft.com/office/drawing/2014/main" id="{4887B5C5-F4AD-48A6-B245-7F12FBE1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" y="1856"/>
              <a:ext cx="44" cy="20"/>
            </a:xfrm>
            <a:custGeom>
              <a:avLst/>
              <a:gdLst>
                <a:gd name="T0" fmla="*/ 6 w 44"/>
                <a:gd name="T1" fmla="*/ 0 h 20"/>
                <a:gd name="T2" fmla="*/ 0 w 44"/>
                <a:gd name="T3" fmla="*/ 14 h 20"/>
                <a:gd name="T4" fmla="*/ 8 w 44"/>
                <a:gd name="T5" fmla="*/ 19 h 20"/>
                <a:gd name="T6" fmla="*/ 28 w 44"/>
                <a:gd name="T7" fmla="*/ 8 h 20"/>
                <a:gd name="T8" fmla="*/ 43 w 44"/>
                <a:gd name="T9" fmla="*/ 4 h 20"/>
                <a:gd name="T10" fmla="*/ 42 w 44"/>
                <a:gd name="T11" fmla="*/ 0 h 20"/>
                <a:gd name="T12" fmla="*/ 6 w 44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"/>
                <a:gd name="T22" fmla="*/ 0 h 20"/>
                <a:gd name="T23" fmla="*/ 44 w 44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" h="20">
                  <a:moveTo>
                    <a:pt x="6" y="0"/>
                  </a:moveTo>
                  <a:lnTo>
                    <a:pt x="0" y="14"/>
                  </a:lnTo>
                  <a:lnTo>
                    <a:pt x="8" y="19"/>
                  </a:lnTo>
                  <a:lnTo>
                    <a:pt x="28" y="8"/>
                  </a:lnTo>
                  <a:lnTo>
                    <a:pt x="43" y="4"/>
                  </a:lnTo>
                  <a:lnTo>
                    <a:pt x="42" y="0"/>
                  </a:lnTo>
                  <a:lnTo>
                    <a:pt x="6" y="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57" name="Freeform 57">
              <a:extLst>
                <a:ext uri="{FF2B5EF4-FFF2-40B4-BE49-F238E27FC236}">
                  <a16:creationId xmlns:a16="http://schemas.microsoft.com/office/drawing/2014/main" id="{A302D874-514B-4FC6-9645-56432A034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" y="1859"/>
              <a:ext cx="44" cy="19"/>
            </a:xfrm>
            <a:custGeom>
              <a:avLst/>
              <a:gdLst>
                <a:gd name="T0" fmla="*/ 7 w 44"/>
                <a:gd name="T1" fmla="*/ 0 h 19"/>
                <a:gd name="T2" fmla="*/ 0 w 44"/>
                <a:gd name="T3" fmla="*/ 13 h 19"/>
                <a:gd name="T4" fmla="*/ 9 w 44"/>
                <a:gd name="T5" fmla="*/ 18 h 19"/>
                <a:gd name="T6" fmla="*/ 28 w 44"/>
                <a:gd name="T7" fmla="*/ 8 h 19"/>
                <a:gd name="T8" fmla="*/ 43 w 44"/>
                <a:gd name="T9" fmla="*/ 4 h 19"/>
                <a:gd name="T10" fmla="*/ 42 w 44"/>
                <a:gd name="T11" fmla="*/ 0 h 19"/>
                <a:gd name="T12" fmla="*/ 7 w 4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"/>
                <a:gd name="T22" fmla="*/ 0 h 19"/>
                <a:gd name="T23" fmla="*/ 44 w 4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" h="19">
                  <a:moveTo>
                    <a:pt x="7" y="0"/>
                  </a:moveTo>
                  <a:lnTo>
                    <a:pt x="0" y="13"/>
                  </a:lnTo>
                  <a:lnTo>
                    <a:pt x="9" y="18"/>
                  </a:lnTo>
                  <a:lnTo>
                    <a:pt x="28" y="8"/>
                  </a:lnTo>
                  <a:lnTo>
                    <a:pt x="43" y="4"/>
                  </a:lnTo>
                  <a:lnTo>
                    <a:pt x="42" y="0"/>
                  </a:lnTo>
                  <a:lnTo>
                    <a:pt x="7" y="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58" name="Freeform 58">
              <a:extLst>
                <a:ext uri="{FF2B5EF4-FFF2-40B4-BE49-F238E27FC236}">
                  <a16:creationId xmlns:a16="http://schemas.microsoft.com/office/drawing/2014/main" id="{6B375F11-C400-485C-BAFA-7DB35379B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1863"/>
              <a:ext cx="46" cy="20"/>
            </a:xfrm>
            <a:custGeom>
              <a:avLst/>
              <a:gdLst>
                <a:gd name="T0" fmla="*/ 9 w 46"/>
                <a:gd name="T1" fmla="*/ 0 h 20"/>
                <a:gd name="T2" fmla="*/ 0 w 46"/>
                <a:gd name="T3" fmla="*/ 12 h 20"/>
                <a:gd name="T4" fmla="*/ 12 w 46"/>
                <a:gd name="T5" fmla="*/ 19 h 20"/>
                <a:gd name="T6" fmla="*/ 30 w 46"/>
                <a:gd name="T7" fmla="*/ 8 h 20"/>
                <a:gd name="T8" fmla="*/ 45 w 46"/>
                <a:gd name="T9" fmla="*/ 4 h 20"/>
                <a:gd name="T10" fmla="*/ 44 w 46"/>
                <a:gd name="T11" fmla="*/ 1 h 20"/>
                <a:gd name="T12" fmla="*/ 9 w 46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6"/>
                <a:gd name="T22" fmla="*/ 0 h 20"/>
                <a:gd name="T23" fmla="*/ 46 w 46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6" h="20">
                  <a:moveTo>
                    <a:pt x="9" y="0"/>
                  </a:moveTo>
                  <a:lnTo>
                    <a:pt x="0" y="12"/>
                  </a:lnTo>
                  <a:lnTo>
                    <a:pt x="12" y="19"/>
                  </a:lnTo>
                  <a:lnTo>
                    <a:pt x="30" y="8"/>
                  </a:lnTo>
                  <a:lnTo>
                    <a:pt x="45" y="4"/>
                  </a:lnTo>
                  <a:lnTo>
                    <a:pt x="44" y="1"/>
                  </a:lnTo>
                  <a:lnTo>
                    <a:pt x="9" y="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59" name="Freeform 59">
              <a:extLst>
                <a:ext uri="{FF2B5EF4-FFF2-40B4-BE49-F238E27FC236}">
                  <a16:creationId xmlns:a16="http://schemas.microsoft.com/office/drawing/2014/main" id="{B3C5B131-7324-4711-80C0-128E7FBD6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" y="1866"/>
              <a:ext cx="46" cy="19"/>
            </a:xfrm>
            <a:custGeom>
              <a:avLst/>
              <a:gdLst>
                <a:gd name="T0" fmla="*/ 6 w 46"/>
                <a:gd name="T1" fmla="*/ 1 h 19"/>
                <a:gd name="T2" fmla="*/ 0 w 46"/>
                <a:gd name="T3" fmla="*/ 15 h 19"/>
                <a:gd name="T4" fmla="*/ 14 w 46"/>
                <a:gd name="T5" fmla="*/ 18 h 19"/>
                <a:gd name="T6" fmla="*/ 27 w 46"/>
                <a:gd name="T7" fmla="*/ 8 h 19"/>
                <a:gd name="T8" fmla="*/ 45 w 46"/>
                <a:gd name="T9" fmla="*/ 7 h 19"/>
                <a:gd name="T10" fmla="*/ 41 w 46"/>
                <a:gd name="T11" fmla="*/ 0 h 19"/>
                <a:gd name="T12" fmla="*/ 6 w 46"/>
                <a:gd name="T13" fmla="*/ 1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6"/>
                <a:gd name="T22" fmla="*/ 0 h 19"/>
                <a:gd name="T23" fmla="*/ 46 w 46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6" h="19">
                  <a:moveTo>
                    <a:pt x="6" y="1"/>
                  </a:moveTo>
                  <a:lnTo>
                    <a:pt x="0" y="15"/>
                  </a:lnTo>
                  <a:lnTo>
                    <a:pt x="14" y="18"/>
                  </a:lnTo>
                  <a:lnTo>
                    <a:pt x="27" y="8"/>
                  </a:lnTo>
                  <a:lnTo>
                    <a:pt x="45" y="7"/>
                  </a:lnTo>
                  <a:lnTo>
                    <a:pt x="41" y="0"/>
                  </a:lnTo>
                  <a:lnTo>
                    <a:pt x="6" y="1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60" name="Freeform 60">
              <a:extLst>
                <a:ext uri="{FF2B5EF4-FFF2-40B4-BE49-F238E27FC236}">
                  <a16:creationId xmlns:a16="http://schemas.microsoft.com/office/drawing/2014/main" id="{50379B20-CB64-4C57-93E8-A58A0244E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1871"/>
              <a:ext cx="44" cy="18"/>
            </a:xfrm>
            <a:custGeom>
              <a:avLst/>
              <a:gdLst>
                <a:gd name="T0" fmla="*/ 6 w 44"/>
                <a:gd name="T1" fmla="*/ 0 h 18"/>
                <a:gd name="T2" fmla="*/ 0 w 44"/>
                <a:gd name="T3" fmla="*/ 13 h 18"/>
                <a:gd name="T4" fmla="*/ 5 w 44"/>
                <a:gd name="T5" fmla="*/ 17 h 18"/>
                <a:gd name="T6" fmla="*/ 27 w 44"/>
                <a:gd name="T7" fmla="*/ 8 h 18"/>
                <a:gd name="T8" fmla="*/ 43 w 44"/>
                <a:gd name="T9" fmla="*/ 4 h 18"/>
                <a:gd name="T10" fmla="*/ 42 w 44"/>
                <a:gd name="T11" fmla="*/ 0 h 18"/>
                <a:gd name="T12" fmla="*/ 6 w 44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"/>
                <a:gd name="T22" fmla="*/ 0 h 18"/>
                <a:gd name="T23" fmla="*/ 44 w 44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" h="18">
                  <a:moveTo>
                    <a:pt x="6" y="0"/>
                  </a:moveTo>
                  <a:lnTo>
                    <a:pt x="0" y="13"/>
                  </a:lnTo>
                  <a:lnTo>
                    <a:pt x="5" y="17"/>
                  </a:lnTo>
                  <a:lnTo>
                    <a:pt x="27" y="8"/>
                  </a:lnTo>
                  <a:lnTo>
                    <a:pt x="43" y="4"/>
                  </a:lnTo>
                  <a:lnTo>
                    <a:pt x="42" y="0"/>
                  </a:lnTo>
                  <a:lnTo>
                    <a:pt x="6" y="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61" name="Freeform 61">
              <a:extLst>
                <a:ext uri="{FF2B5EF4-FFF2-40B4-BE49-F238E27FC236}">
                  <a16:creationId xmlns:a16="http://schemas.microsoft.com/office/drawing/2014/main" id="{06107E53-A004-409C-877A-C2C101B73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" y="1873"/>
              <a:ext cx="44" cy="18"/>
            </a:xfrm>
            <a:custGeom>
              <a:avLst/>
              <a:gdLst>
                <a:gd name="T0" fmla="*/ 6 w 44"/>
                <a:gd name="T1" fmla="*/ 0 h 18"/>
                <a:gd name="T2" fmla="*/ 0 w 44"/>
                <a:gd name="T3" fmla="*/ 14 h 18"/>
                <a:gd name="T4" fmla="*/ 6 w 44"/>
                <a:gd name="T5" fmla="*/ 17 h 18"/>
                <a:gd name="T6" fmla="*/ 28 w 44"/>
                <a:gd name="T7" fmla="*/ 8 h 18"/>
                <a:gd name="T8" fmla="*/ 43 w 44"/>
                <a:gd name="T9" fmla="*/ 4 h 18"/>
                <a:gd name="T10" fmla="*/ 41 w 44"/>
                <a:gd name="T11" fmla="*/ 0 h 18"/>
                <a:gd name="T12" fmla="*/ 6 w 44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"/>
                <a:gd name="T22" fmla="*/ 0 h 18"/>
                <a:gd name="T23" fmla="*/ 44 w 44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" h="18">
                  <a:moveTo>
                    <a:pt x="6" y="0"/>
                  </a:moveTo>
                  <a:lnTo>
                    <a:pt x="0" y="14"/>
                  </a:lnTo>
                  <a:lnTo>
                    <a:pt x="6" y="17"/>
                  </a:lnTo>
                  <a:lnTo>
                    <a:pt x="28" y="8"/>
                  </a:lnTo>
                  <a:lnTo>
                    <a:pt x="43" y="4"/>
                  </a:lnTo>
                  <a:lnTo>
                    <a:pt x="41" y="0"/>
                  </a:lnTo>
                  <a:lnTo>
                    <a:pt x="6" y="0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62" name="Freeform 62">
              <a:extLst>
                <a:ext uri="{FF2B5EF4-FFF2-40B4-BE49-F238E27FC236}">
                  <a16:creationId xmlns:a16="http://schemas.microsoft.com/office/drawing/2014/main" id="{A8847B80-5A15-4561-86D1-1937A317E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" y="1875"/>
              <a:ext cx="50" cy="21"/>
            </a:xfrm>
            <a:custGeom>
              <a:avLst/>
              <a:gdLst>
                <a:gd name="T0" fmla="*/ 7 w 50"/>
                <a:gd name="T1" fmla="*/ 3 h 21"/>
                <a:gd name="T2" fmla="*/ 0 w 50"/>
                <a:gd name="T3" fmla="*/ 17 h 21"/>
                <a:gd name="T4" fmla="*/ 6 w 50"/>
                <a:gd name="T5" fmla="*/ 20 h 21"/>
                <a:gd name="T6" fmla="*/ 28 w 50"/>
                <a:gd name="T7" fmla="*/ 10 h 21"/>
                <a:gd name="T8" fmla="*/ 49 w 50"/>
                <a:gd name="T9" fmla="*/ 12 h 21"/>
                <a:gd name="T10" fmla="*/ 45 w 50"/>
                <a:gd name="T11" fmla="*/ 0 h 21"/>
                <a:gd name="T12" fmla="*/ 7 w 50"/>
                <a:gd name="T13" fmla="*/ 3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"/>
                <a:gd name="T22" fmla="*/ 0 h 21"/>
                <a:gd name="T23" fmla="*/ 50 w 50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" h="21">
                  <a:moveTo>
                    <a:pt x="7" y="3"/>
                  </a:moveTo>
                  <a:lnTo>
                    <a:pt x="0" y="17"/>
                  </a:lnTo>
                  <a:lnTo>
                    <a:pt x="6" y="20"/>
                  </a:lnTo>
                  <a:lnTo>
                    <a:pt x="28" y="10"/>
                  </a:lnTo>
                  <a:lnTo>
                    <a:pt x="49" y="12"/>
                  </a:lnTo>
                  <a:lnTo>
                    <a:pt x="45" y="0"/>
                  </a:lnTo>
                  <a:lnTo>
                    <a:pt x="7" y="3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63" name="Freeform 63">
              <a:extLst>
                <a:ext uri="{FF2B5EF4-FFF2-40B4-BE49-F238E27FC236}">
                  <a16:creationId xmlns:a16="http://schemas.microsoft.com/office/drawing/2014/main" id="{6B99016C-43BC-4B6D-85A2-E842B603E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" y="1939"/>
              <a:ext cx="607" cy="93"/>
            </a:xfrm>
            <a:custGeom>
              <a:avLst/>
              <a:gdLst>
                <a:gd name="T0" fmla="*/ 0 w 607"/>
                <a:gd name="T1" fmla="*/ 42 h 93"/>
                <a:gd name="T2" fmla="*/ 4 w 607"/>
                <a:gd name="T3" fmla="*/ 57 h 93"/>
                <a:gd name="T4" fmla="*/ 38 w 607"/>
                <a:gd name="T5" fmla="*/ 87 h 93"/>
                <a:gd name="T6" fmla="*/ 57 w 607"/>
                <a:gd name="T7" fmla="*/ 92 h 93"/>
                <a:gd name="T8" fmla="*/ 238 w 607"/>
                <a:gd name="T9" fmla="*/ 79 h 93"/>
                <a:gd name="T10" fmla="*/ 271 w 607"/>
                <a:gd name="T11" fmla="*/ 76 h 93"/>
                <a:gd name="T12" fmla="*/ 287 w 607"/>
                <a:gd name="T13" fmla="*/ 47 h 93"/>
                <a:gd name="T14" fmla="*/ 601 w 607"/>
                <a:gd name="T15" fmla="*/ 32 h 93"/>
                <a:gd name="T16" fmla="*/ 606 w 607"/>
                <a:gd name="T17" fmla="*/ 0 h 93"/>
                <a:gd name="T18" fmla="*/ 0 w 607"/>
                <a:gd name="T19" fmla="*/ 4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7"/>
                <a:gd name="T31" fmla="*/ 0 h 93"/>
                <a:gd name="T32" fmla="*/ 607 w 607"/>
                <a:gd name="T33" fmla="*/ 93 h 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7" h="93">
                  <a:moveTo>
                    <a:pt x="0" y="42"/>
                  </a:moveTo>
                  <a:lnTo>
                    <a:pt x="4" y="57"/>
                  </a:lnTo>
                  <a:lnTo>
                    <a:pt x="38" y="87"/>
                  </a:lnTo>
                  <a:lnTo>
                    <a:pt x="57" y="92"/>
                  </a:lnTo>
                  <a:lnTo>
                    <a:pt x="238" y="79"/>
                  </a:lnTo>
                  <a:lnTo>
                    <a:pt x="271" y="76"/>
                  </a:lnTo>
                  <a:lnTo>
                    <a:pt x="287" y="47"/>
                  </a:lnTo>
                  <a:lnTo>
                    <a:pt x="601" y="32"/>
                  </a:lnTo>
                  <a:lnTo>
                    <a:pt x="606" y="0"/>
                  </a:lnTo>
                  <a:lnTo>
                    <a:pt x="0" y="42"/>
                  </a:lnTo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64" name="Freeform 64">
              <a:extLst>
                <a:ext uri="{FF2B5EF4-FFF2-40B4-BE49-F238E27FC236}">
                  <a16:creationId xmlns:a16="http://schemas.microsoft.com/office/drawing/2014/main" id="{8193AD49-5CD4-4D0D-852A-B39BE3E12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" y="1675"/>
              <a:ext cx="815" cy="73"/>
            </a:xfrm>
            <a:custGeom>
              <a:avLst/>
              <a:gdLst>
                <a:gd name="T0" fmla="*/ 4 w 815"/>
                <a:gd name="T1" fmla="*/ 44 h 73"/>
                <a:gd name="T2" fmla="*/ 7 w 815"/>
                <a:gd name="T3" fmla="*/ 72 h 73"/>
                <a:gd name="T4" fmla="*/ 25 w 815"/>
                <a:gd name="T5" fmla="*/ 61 h 73"/>
                <a:gd name="T6" fmla="*/ 813 w 815"/>
                <a:gd name="T7" fmla="*/ 34 h 73"/>
                <a:gd name="T8" fmla="*/ 814 w 815"/>
                <a:gd name="T9" fmla="*/ 0 h 73"/>
                <a:gd name="T10" fmla="*/ 636 w 815"/>
                <a:gd name="T11" fmla="*/ 1 h 73"/>
                <a:gd name="T12" fmla="*/ 0 w 815"/>
                <a:gd name="T13" fmla="*/ 27 h 73"/>
                <a:gd name="T14" fmla="*/ 4 w 815"/>
                <a:gd name="T15" fmla="*/ 44 h 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15"/>
                <a:gd name="T25" fmla="*/ 0 h 73"/>
                <a:gd name="T26" fmla="*/ 815 w 815"/>
                <a:gd name="T27" fmla="*/ 73 h 7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15" h="73">
                  <a:moveTo>
                    <a:pt x="4" y="44"/>
                  </a:moveTo>
                  <a:lnTo>
                    <a:pt x="7" y="72"/>
                  </a:lnTo>
                  <a:lnTo>
                    <a:pt x="25" y="61"/>
                  </a:lnTo>
                  <a:lnTo>
                    <a:pt x="813" y="34"/>
                  </a:lnTo>
                  <a:lnTo>
                    <a:pt x="814" y="0"/>
                  </a:lnTo>
                  <a:lnTo>
                    <a:pt x="636" y="1"/>
                  </a:lnTo>
                  <a:lnTo>
                    <a:pt x="0" y="27"/>
                  </a:lnTo>
                  <a:lnTo>
                    <a:pt x="4" y="44"/>
                  </a:lnTo>
                </a:path>
              </a:pathLst>
            </a:custGeom>
            <a:solidFill>
              <a:srgbClr val="47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65" name="Freeform 65">
              <a:extLst>
                <a:ext uri="{FF2B5EF4-FFF2-40B4-BE49-F238E27FC236}">
                  <a16:creationId xmlns:a16="http://schemas.microsoft.com/office/drawing/2014/main" id="{D6B30A56-C298-44B4-925B-0F1878073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" y="1083"/>
              <a:ext cx="813" cy="591"/>
            </a:xfrm>
            <a:custGeom>
              <a:avLst/>
              <a:gdLst>
                <a:gd name="T0" fmla="*/ 19 w 813"/>
                <a:gd name="T1" fmla="*/ 5 h 591"/>
                <a:gd name="T2" fmla="*/ 0 w 813"/>
                <a:gd name="T3" fmla="*/ 21 h 591"/>
                <a:gd name="T4" fmla="*/ 25 w 813"/>
                <a:gd name="T5" fmla="*/ 590 h 591"/>
                <a:gd name="T6" fmla="*/ 812 w 813"/>
                <a:gd name="T7" fmla="*/ 564 h 591"/>
                <a:gd name="T8" fmla="*/ 794 w 813"/>
                <a:gd name="T9" fmla="*/ 527 h 591"/>
                <a:gd name="T10" fmla="*/ 55 w 813"/>
                <a:gd name="T11" fmla="*/ 558 h 591"/>
                <a:gd name="T12" fmla="*/ 33 w 813"/>
                <a:gd name="T13" fmla="*/ 55 h 591"/>
                <a:gd name="T14" fmla="*/ 765 w 813"/>
                <a:gd name="T15" fmla="*/ 40 h 591"/>
                <a:gd name="T16" fmla="*/ 808 w 813"/>
                <a:gd name="T17" fmla="*/ 0 h 591"/>
                <a:gd name="T18" fmla="*/ 19 w 813"/>
                <a:gd name="T19" fmla="*/ 5 h 5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3"/>
                <a:gd name="T31" fmla="*/ 0 h 591"/>
                <a:gd name="T32" fmla="*/ 813 w 813"/>
                <a:gd name="T33" fmla="*/ 591 h 59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3" h="591">
                  <a:moveTo>
                    <a:pt x="19" y="5"/>
                  </a:moveTo>
                  <a:lnTo>
                    <a:pt x="0" y="21"/>
                  </a:lnTo>
                  <a:lnTo>
                    <a:pt x="25" y="590"/>
                  </a:lnTo>
                  <a:lnTo>
                    <a:pt x="812" y="564"/>
                  </a:lnTo>
                  <a:lnTo>
                    <a:pt x="794" y="527"/>
                  </a:lnTo>
                  <a:lnTo>
                    <a:pt x="55" y="558"/>
                  </a:lnTo>
                  <a:lnTo>
                    <a:pt x="33" y="55"/>
                  </a:lnTo>
                  <a:lnTo>
                    <a:pt x="765" y="40"/>
                  </a:lnTo>
                  <a:lnTo>
                    <a:pt x="808" y="0"/>
                  </a:lnTo>
                  <a:lnTo>
                    <a:pt x="19" y="5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66" name="Freeform 66">
              <a:extLst>
                <a:ext uri="{FF2B5EF4-FFF2-40B4-BE49-F238E27FC236}">
                  <a16:creationId xmlns:a16="http://schemas.microsoft.com/office/drawing/2014/main" id="{248B5408-942D-466E-A16C-CDF021EEF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" y="1079"/>
              <a:ext cx="86" cy="574"/>
            </a:xfrm>
            <a:custGeom>
              <a:avLst/>
              <a:gdLst>
                <a:gd name="T0" fmla="*/ 0 w 86"/>
                <a:gd name="T1" fmla="*/ 34 h 574"/>
                <a:gd name="T2" fmla="*/ 23 w 86"/>
                <a:gd name="T3" fmla="*/ 564 h 574"/>
                <a:gd name="T4" fmla="*/ 76 w 86"/>
                <a:gd name="T5" fmla="*/ 573 h 574"/>
                <a:gd name="T6" fmla="*/ 85 w 86"/>
                <a:gd name="T7" fmla="*/ 566 h 574"/>
                <a:gd name="T8" fmla="*/ 58 w 86"/>
                <a:gd name="T9" fmla="*/ 0 h 574"/>
                <a:gd name="T10" fmla="*/ 0 w 86"/>
                <a:gd name="T11" fmla="*/ 34 h 5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6"/>
                <a:gd name="T19" fmla="*/ 0 h 574"/>
                <a:gd name="T20" fmla="*/ 86 w 86"/>
                <a:gd name="T21" fmla="*/ 574 h 57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6" h="574">
                  <a:moveTo>
                    <a:pt x="0" y="34"/>
                  </a:moveTo>
                  <a:lnTo>
                    <a:pt x="23" y="564"/>
                  </a:lnTo>
                  <a:lnTo>
                    <a:pt x="76" y="573"/>
                  </a:lnTo>
                  <a:lnTo>
                    <a:pt x="85" y="566"/>
                  </a:lnTo>
                  <a:lnTo>
                    <a:pt x="58" y="0"/>
                  </a:lnTo>
                  <a:lnTo>
                    <a:pt x="0" y="34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67" name="Freeform 67">
              <a:extLst>
                <a:ext uri="{FF2B5EF4-FFF2-40B4-BE49-F238E27FC236}">
                  <a16:creationId xmlns:a16="http://schemas.microsoft.com/office/drawing/2014/main" id="{B7B3141B-8D28-4FC8-8BED-0F81335F8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" y="1865"/>
              <a:ext cx="80" cy="63"/>
            </a:xfrm>
            <a:custGeom>
              <a:avLst/>
              <a:gdLst>
                <a:gd name="T0" fmla="*/ 0 w 80"/>
                <a:gd name="T1" fmla="*/ 1 h 63"/>
                <a:gd name="T2" fmla="*/ 39 w 80"/>
                <a:gd name="T3" fmla="*/ 50 h 63"/>
                <a:gd name="T4" fmla="*/ 74 w 80"/>
                <a:gd name="T5" fmla="*/ 62 h 63"/>
                <a:gd name="T6" fmla="*/ 79 w 80"/>
                <a:gd name="T7" fmla="*/ 58 h 63"/>
                <a:gd name="T8" fmla="*/ 35 w 80"/>
                <a:gd name="T9" fmla="*/ 0 h 63"/>
                <a:gd name="T10" fmla="*/ 0 w 80"/>
                <a:gd name="T11" fmla="*/ 1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0"/>
                <a:gd name="T19" fmla="*/ 0 h 63"/>
                <a:gd name="T20" fmla="*/ 80 w 80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0" h="63">
                  <a:moveTo>
                    <a:pt x="0" y="1"/>
                  </a:moveTo>
                  <a:lnTo>
                    <a:pt x="39" y="50"/>
                  </a:lnTo>
                  <a:lnTo>
                    <a:pt x="74" y="62"/>
                  </a:lnTo>
                  <a:lnTo>
                    <a:pt x="79" y="58"/>
                  </a:lnTo>
                  <a:lnTo>
                    <a:pt x="35" y="0"/>
                  </a:lnTo>
                  <a:lnTo>
                    <a:pt x="0" y="1"/>
                  </a:lnTo>
                </a:path>
              </a:pathLst>
            </a:custGeom>
            <a:solidFill>
              <a:srgbClr val="A3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68" name="Freeform 68">
              <a:extLst>
                <a:ext uri="{FF2B5EF4-FFF2-40B4-BE49-F238E27FC236}">
                  <a16:creationId xmlns:a16="http://schemas.microsoft.com/office/drawing/2014/main" id="{79297857-2257-4797-87C3-F51EE8DA6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863"/>
              <a:ext cx="65" cy="53"/>
            </a:xfrm>
            <a:custGeom>
              <a:avLst/>
              <a:gdLst>
                <a:gd name="T0" fmla="*/ 0 w 65"/>
                <a:gd name="T1" fmla="*/ 0 h 53"/>
                <a:gd name="T2" fmla="*/ 40 w 65"/>
                <a:gd name="T3" fmla="*/ 52 h 53"/>
                <a:gd name="T4" fmla="*/ 62 w 65"/>
                <a:gd name="T5" fmla="*/ 49 h 53"/>
                <a:gd name="T6" fmla="*/ 64 w 65"/>
                <a:gd name="T7" fmla="*/ 40 h 53"/>
                <a:gd name="T8" fmla="*/ 34 w 65"/>
                <a:gd name="T9" fmla="*/ 1 h 53"/>
                <a:gd name="T10" fmla="*/ 0 w 65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3"/>
                <a:gd name="T20" fmla="*/ 65 w 65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3">
                  <a:moveTo>
                    <a:pt x="0" y="0"/>
                  </a:moveTo>
                  <a:lnTo>
                    <a:pt x="40" y="52"/>
                  </a:lnTo>
                  <a:lnTo>
                    <a:pt x="62" y="49"/>
                  </a:lnTo>
                  <a:lnTo>
                    <a:pt x="64" y="40"/>
                  </a:lnTo>
                  <a:lnTo>
                    <a:pt x="34" y="1"/>
                  </a:lnTo>
                  <a:lnTo>
                    <a:pt x="0" y="0"/>
                  </a:lnTo>
                </a:path>
              </a:pathLst>
            </a:custGeom>
            <a:solidFill>
              <a:srgbClr val="A3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69" name="Freeform 69">
              <a:extLst>
                <a:ext uri="{FF2B5EF4-FFF2-40B4-BE49-F238E27FC236}">
                  <a16:creationId xmlns:a16="http://schemas.microsoft.com/office/drawing/2014/main" id="{DB7EA8BF-908C-40A4-96E2-871FCCC1F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" y="1872"/>
              <a:ext cx="80" cy="59"/>
            </a:xfrm>
            <a:custGeom>
              <a:avLst/>
              <a:gdLst>
                <a:gd name="T0" fmla="*/ 0 w 80"/>
                <a:gd name="T1" fmla="*/ 0 h 59"/>
                <a:gd name="T2" fmla="*/ 32 w 80"/>
                <a:gd name="T3" fmla="*/ 47 h 59"/>
                <a:gd name="T4" fmla="*/ 79 w 80"/>
                <a:gd name="T5" fmla="*/ 58 h 59"/>
                <a:gd name="T6" fmla="*/ 34 w 80"/>
                <a:gd name="T7" fmla="*/ 0 h 59"/>
                <a:gd name="T8" fmla="*/ 0 w 8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59"/>
                <a:gd name="T17" fmla="*/ 80 w 8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59">
                  <a:moveTo>
                    <a:pt x="0" y="0"/>
                  </a:moveTo>
                  <a:lnTo>
                    <a:pt x="32" y="47"/>
                  </a:lnTo>
                  <a:lnTo>
                    <a:pt x="79" y="58"/>
                  </a:lnTo>
                  <a:lnTo>
                    <a:pt x="34" y="0"/>
                  </a:lnTo>
                  <a:lnTo>
                    <a:pt x="0" y="0"/>
                  </a:lnTo>
                </a:path>
              </a:pathLst>
            </a:custGeom>
            <a:solidFill>
              <a:srgbClr val="A3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70" name="Freeform 70">
              <a:extLst>
                <a:ext uri="{FF2B5EF4-FFF2-40B4-BE49-F238E27FC236}">
                  <a16:creationId xmlns:a16="http://schemas.microsoft.com/office/drawing/2014/main" id="{E4341AC2-CF7B-4C6F-AFAF-F5DB7205D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" y="1908"/>
              <a:ext cx="50" cy="18"/>
            </a:xfrm>
            <a:custGeom>
              <a:avLst/>
              <a:gdLst>
                <a:gd name="T0" fmla="*/ 0 w 50"/>
                <a:gd name="T1" fmla="*/ 1 h 18"/>
                <a:gd name="T2" fmla="*/ 12 w 50"/>
                <a:gd name="T3" fmla="*/ 17 h 18"/>
                <a:gd name="T4" fmla="*/ 49 w 50"/>
                <a:gd name="T5" fmla="*/ 14 h 18"/>
                <a:gd name="T6" fmla="*/ 40 w 50"/>
                <a:gd name="T7" fmla="*/ 0 h 18"/>
                <a:gd name="T8" fmla="*/ 0 w 50"/>
                <a:gd name="T9" fmla="*/ 1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18"/>
                <a:gd name="T17" fmla="*/ 50 w 50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18">
                  <a:moveTo>
                    <a:pt x="0" y="1"/>
                  </a:moveTo>
                  <a:lnTo>
                    <a:pt x="12" y="17"/>
                  </a:lnTo>
                  <a:lnTo>
                    <a:pt x="49" y="14"/>
                  </a:lnTo>
                  <a:lnTo>
                    <a:pt x="40" y="0"/>
                  </a:lnTo>
                  <a:lnTo>
                    <a:pt x="0" y="1"/>
                  </a:lnTo>
                </a:path>
              </a:pathLst>
            </a:custGeom>
            <a:solidFill>
              <a:srgbClr val="A3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71" name="Freeform 71">
              <a:extLst>
                <a:ext uri="{FF2B5EF4-FFF2-40B4-BE49-F238E27FC236}">
                  <a16:creationId xmlns:a16="http://schemas.microsoft.com/office/drawing/2014/main" id="{04C96217-3D74-432A-94F7-D0EAEAFB1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" y="1904"/>
              <a:ext cx="43" cy="20"/>
            </a:xfrm>
            <a:custGeom>
              <a:avLst/>
              <a:gdLst>
                <a:gd name="T0" fmla="*/ 0 w 43"/>
                <a:gd name="T1" fmla="*/ 0 h 20"/>
                <a:gd name="T2" fmla="*/ 7 w 43"/>
                <a:gd name="T3" fmla="*/ 19 h 20"/>
                <a:gd name="T4" fmla="*/ 42 w 43"/>
                <a:gd name="T5" fmla="*/ 18 h 20"/>
                <a:gd name="T6" fmla="*/ 39 w 43"/>
                <a:gd name="T7" fmla="*/ 1 h 20"/>
                <a:gd name="T8" fmla="*/ 0 w 43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0"/>
                <a:gd name="T17" fmla="*/ 43 w 43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0">
                  <a:moveTo>
                    <a:pt x="0" y="0"/>
                  </a:moveTo>
                  <a:lnTo>
                    <a:pt x="7" y="19"/>
                  </a:lnTo>
                  <a:lnTo>
                    <a:pt x="42" y="18"/>
                  </a:lnTo>
                  <a:lnTo>
                    <a:pt x="39" y="1"/>
                  </a:lnTo>
                  <a:lnTo>
                    <a:pt x="0" y="0"/>
                  </a:lnTo>
                </a:path>
              </a:pathLst>
            </a:custGeom>
            <a:solidFill>
              <a:srgbClr val="A3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72" name="Freeform 72">
              <a:extLst>
                <a:ext uri="{FF2B5EF4-FFF2-40B4-BE49-F238E27FC236}">
                  <a16:creationId xmlns:a16="http://schemas.microsoft.com/office/drawing/2014/main" id="{F779D3E4-7AF0-4161-BD48-4839ECE31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" y="1863"/>
              <a:ext cx="25" cy="26"/>
            </a:xfrm>
            <a:custGeom>
              <a:avLst/>
              <a:gdLst>
                <a:gd name="T0" fmla="*/ 6 w 25"/>
                <a:gd name="T1" fmla="*/ 2 h 26"/>
                <a:gd name="T2" fmla="*/ 12 w 25"/>
                <a:gd name="T3" fmla="*/ 19 h 26"/>
                <a:gd name="T4" fmla="*/ 0 w 25"/>
                <a:gd name="T5" fmla="*/ 23 h 26"/>
                <a:gd name="T6" fmla="*/ 24 w 25"/>
                <a:gd name="T7" fmla="*/ 25 h 26"/>
                <a:gd name="T8" fmla="*/ 15 w 25"/>
                <a:gd name="T9" fmla="*/ 6 h 26"/>
                <a:gd name="T10" fmla="*/ 20 w 25"/>
                <a:gd name="T11" fmla="*/ 0 h 26"/>
                <a:gd name="T12" fmla="*/ 6 w 25"/>
                <a:gd name="T13" fmla="*/ 2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26"/>
                <a:gd name="T23" fmla="*/ 25 w 25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26">
                  <a:moveTo>
                    <a:pt x="6" y="2"/>
                  </a:moveTo>
                  <a:lnTo>
                    <a:pt x="12" y="19"/>
                  </a:lnTo>
                  <a:lnTo>
                    <a:pt x="0" y="23"/>
                  </a:lnTo>
                  <a:lnTo>
                    <a:pt x="24" y="25"/>
                  </a:lnTo>
                  <a:lnTo>
                    <a:pt x="15" y="6"/>
                  </a:lnTo>
                  <a:lnTo>
                    <a:pt x="20" y="0"/>
                  </a:lnTo>
                  <a:lnTo>
                    <a:pt x="6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73" name="Freeform 73">
              <a:extLst>
                <a:ext uri="{FF2B5EF4-FFF2-40B4-BE49-F238E27FC236}">
                  <a16:creationId xmlns:a16="http://schemas.microsoft.com/office/drawing/2014/main" id="{53938B57-5F17-4986-B470-2902B3DCC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" y="1857"/>
              <a:ext cx="25" cy="25"/>
            </a:xfrm>
            <a:custGeom>
              <a:avLst/>
              <a:gdLst>
                <a:gd name="T0" fmla="*/ 6 w 25"/>
                <a:gd name="T1" fmla="*/ 2 h 25"/>
                <a:gd name="T2" fmla="*/ 12 w 25"/>
                <a:gd name="T3" fmla="*/ 19 h 25"/>
                <a:gd name="T4" fmla="*/ 0 w 25"/>
                <a:gd name="T5" fmla="*/ 22 h 25"/>
                <a:gd name="T6" fmla="*/ 24 w 25"/>
                <a:gd name="T7" fmla="*/ 24 h 25"/>
                <a:gd name="T8" fmla="*/ 16 w 25"/>
                <a:gd name="T9" fmla="*/ 6 h 25"/>
                <a:gd name="T10" fmla="*/ 20 w 25"/>
                <a:gd name="T11" fmla="*/ 0 h 25"/>
                <a:gd name="T12" fmla="*/ 6 w 25"/>
                <a:gd name="T13" fmla="*/ 2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25"/>
                <a:gd name="T23" fmla="*/ 25 w 25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25">
                  <a:moveTo>
                    <a:pt x="6" y="2"/>
                  </a:moveTo>
                  <a:lnTo>
                    <a:pt x="12" y="19"/>
                  </a:lnTo>
                  <a:lnTo>
                    <a:pt x="0" y="22"/>
                  </a:lnTo>
                  <a:lnTo>
                    <a:pt x="24" y="24"/>
                  </a:lnTo>
                  <a:lnTo>
                    <a:pt x="16" y="6"/>
                  </a:lnTo>
                  <a:lnTo>
                    <a:pt x="20" y="0"/>
                  </a:lnTo>
                  <a:lnTo>
                    <a:pt x="6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74" name="Freeform 74">
              <a:extLst>
                <a:ext uri="{FF2B5EF4-FFF2-40B4-BE49-F238E27FC236}">
                  <a16:creationId xmlns:a16="http://schemas.microsoft.com/office/drawing/2014/main" id="{20DF26FB-E5B5-449D-8CAD-5BCB49FC5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1850"/>
              <a:ext cx="25" cy="26"/>
            </a:xfrm>
            <a:custGeom>
              <a:avLst/>
              <a:gdLst>
                <a:gd name="T0" fmla="*/ 6 w 25"/>
                <a:gd name="T1" fmla="*/ 2 h 26"/>
                <a:gd name="T2" fmla="*/ 12 w 25"/>
                <a:gd name="T3" fmla="*/ 20 h 26"/>
                <a:gd name="T4" fmla="*/ 0 w 25"/>
                <a:gd name="T5" fmla="*/ 23 h 26"/>
                <a:gd name="T6" fmla="*/ 24 w 25"/>
                <a:gd name="T7" fmla="*/ 25 h 26"/>
                <a:gd name="T8" fmla="*/ 15 w 25"/>
                <a:gd name="T9" fmla="*/ 7 h 26"/>
                <a:gd name="T10" fmla="*/ 20 w 25"/>
                <a:gd name="T11" fmla="*/ 0 h 26"/>
                <a:gd name="T12" fmla="*/ 6 w 25"/>
                <a:gd name="T13" fmla="*/ 2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26"/>
                <a:gd name="T23" fmla="*/ 25 w 25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26">
                  <a:moveTo>
                    <a:pt x="6" y="2"/>
                  </a:moveTo>
                  <a:lnTo>
                    <a:pt x="12" y="20"/>
                  </a:lnTo>
                  <a:lnTo>
                    <a:pt x="0" y="23"/>
                  </a:lnTo>
                  <a:lnTo>
                    <a:pt x="24" y="25"/>
                  </a:lnTo>
                  <a:lnTo>
                    <a:pt x="15" y="7"/>
                  </a:lnTo>
                  <a:lnTo>
                    <a:pt x="20" y="0"/>
                  </a:lnTo>
                  <a:lnTo>
                    <a:pt x="6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75" name="Freeform 75">
              <a:extLst>
                <a:ext uri="{FF2B5EF4-FFF2-40B4-BE49-F238E27FC236}">
                  <a16:creationId xmlns:a16="http://schemas.microsoft.com/office/drawing/2014/main" id="{E84FD77C-7A05-40DF-984E-80F4FF6FE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" y="1850"/>
              <a:ext cx="26" cy="25"/>
            </a:xfrm>
            <a:custGeom>
              <a:avLst/>
              <a:gdLst>
                <a:gd name="T0" fmla="*/ 6 w 26"/>
                <a:gd name="T1" fmla="*/ 1 h 25"/>
                <a:gd name="T2" fmla="*/ 13 w 26"/>
                <a:gd name="T3" fmla="*/ 19 h 25"/>
                <a:gd name="T4" fmla="*/ 0 w 26"/>
                <a:gd name="T5" fmla="*/ 22 h 25"/>
                <a:gd name="T6" fmla="*/ 25 w 26"/>
                <a:gd name="T7" fmla="*/ 24 h 25"/>
                <a:gd name="T8" fmla="*/ 16 w 26"/>
                <a:gd name="T9" fmla="*/ 6 h 25"/>
                <a:gd name="T10" fmla="*/ 21 w 26"/>
                <a:gd name="T11" fmla="*/ 0 h 25"/>
                <a:gd name="T12" fmla="*/ 6 w 26"/>
                <a:gd name="T13" fmla="*/ 1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25"/>
                <a:gd name="T23" fmla="*/ 26 w 26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25">
                  <a:moveTo>
                    <a:pt x="6" y="1"/>
                  </a:moveTo>
                  <a:lnTo>
                    <a:pt x="13" y="19"/>
                  </a:lnTo>
                  <a:lnTo>
                    <a:pt x="0" y="22"/>
                  </a:lnTo>
                  <a:lnTo>
                    <a:pt x="25" y="24"/>
                  </a:lnTo>
                  <a:lnTo>
                    <a:pt x="16" y="6"/>
                  </a:lnTo>
                  <a:lnTo>
                    <a:pt x="21" y="0"/>
                  </a:lnTo>
                  <a:lnTo>
                    <a:pt x="6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76" name="Freeform 76">
              <a:extLst>
                <a:ext uri="{FF2B5EF4-FFF2-40B4-BE49-F238E27FC236}">
                  <a16:creationId xmlns:a16="http://schemas.microsoft.com/office/drawing/2014/main" id="{9377C621-EE6B-4E00-8EEB-40BC5B61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1846"/>
              <a:ext cx="25" cy="26"/>
            </a:xfrm>
            <a:custGeom>
              <a:avLst/>
              <a:gdLst>
                <a:gd name="T0" fmla="*/ 6 w 25"/>
                <a:gd name="T1" fmla="*/ 2 h 26"/>
                <a:gd name="T2" fmla="*/ 12 w 25"/>
                <a:gd name="T3" fmla="*/ 20 h 26"/>
                <a:gd name="T4" fmla="*/ 0 w 25"/>
                <a:gd name="T5" fmla="*/ 23 h 26"/>
                <a:gd name="T6" fmla="*/ 24 w 25"/>
                <a:gd name="T7" fmla="*/ 25 h 26"/>
                <a:gd name="T8" fmla="*/ 16 w 25"/>
                <a:gd name="T9" fmla="*/ 6 h 26"/>
                <a:gd name="T10" fmla="*/ 20 w 25"/>
                <a:gd name="T11" fmla="*/ 0 h 26"/>
                <a:gd name="T12" fmla="*/ 6 w 25"/>
                <a:gd name="T13" fmla="*/ 2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26"/>
                <a:gd name="T23" fmla="*/ 25 w 25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26">
                  <a:moveTo>
                    <a:pt x="6" y="2"/>
                  </a:moveTo>
                  <a:lnTo>
                    <a:pt x="12" y="20"/>
                  </a:lnTo>
                  <a:lnTo>
                    <a:pt x="0" y="23"/>
                  </a:lnTo>
                  <a:lnTo>
                    <a:pt x="24" y="25"/>
                  </a:lnTo>
                  <a:lnTo>
                    <a:pt x="16" y="6"/>
                  </a:lnTo>
                  <a:lnTo>
                    <a:pt x="20" y="0"/>
                  </a:lnTo>
                  <a:lnTo>
                    <a:pt x="6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77" name="Freeform 77">
              <a:extLst>
                <a:ext uri="{FF2B5EF4-FFF2-40B4-BE49-F238E27FC236}">
                  <a16:creationId xmlns:a16="http://schemas.microsoft.com/office/drawing/2014/main" id="{EDEF2C1C-F21E-4FB8-8C51-5E11745AA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" y="1843"/>
              <a:ext cx="25" cy="26"/>
            </a:xfrm>
            <a:custGeom>
              <a:avLst/>
              <a:gdLst>
                <a:gd name="T0" fmla="*/ 6 w 25"/>
                <a:gd name="T1" fmla="*/ 2 h 26"/>
                <a:gd name="T2" fmla="*/ 12 w 25"/>
                <a:gd name="T3" fmla="*/ 20 h 26"/>
                <a:gd name="T4" fmla="*/ 0 w 25"/>
                <a:gd name="T5" fmla="*/ 23 h 26"/>
                <a:gd name="T6" fmla="*/ 24 w 25"/>
                <a:gd name="T7" fmla="*/ 25 h 26"/>
                <a:gd name="T8" fmla="*/ 16 w 25"/>
                <a:gd name="T9" fmla="*/ 7 h 26"/>
                <a:gd name="T10" fmla="*/ 20 w 25"/>
                <a:gd name="T11" fmla="*/ 0 h 26"/>
                <a:gd name="T12" fmla="*/ 6 w 25"/>
                <a:gd name="T13" fmla="*/ 2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26"/>
                <a:gd name="T23" fmla="*/ 25 w 25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26">
                  <a:moveTo>
                    <a:pt x="6" y="2"/>
                  </a:moveTo>
                  <a:lnTo>
                    <a:pt x="12" y="20"/>
                  </a:lnTo>
                  <a:lnTo>
                    <a:pt x="0" y="23"/>
                  </a:lnTo>
                  <a:lnTo>
                    <a:pt x="24" y="25"/>
                  </a:lnTo>
                  <a:lnTo>
                    <a:pt x="16" y="7"/>
                  </a:lnTo>
                  <a:lnTo>
                    <a:pt x="20" y="0"/>
                  </a:lnTo>
                  <a:lnTo>
                    <a:pt x="6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78" name="Freeform 78">
              <a:extLst>
                <a:ext uri="{FF2B5EF4-FFF2-40B4-BE49-F238E27FC236}">
                  <a16:creationId xmlns:a16="http://schemas.microsoft.com/office/drawing/2014/main" id="{E4059A5B-1996-401C-A2DD-0A9C917A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1839"/>
              <a:ext cx="21" cy="26"/>
            </a:xfrm>
            <a:custGeom>
              <a:avLst/>
              <a:gdLst>
                <a:gd name="T0" fmla="*/ 3 w 21"/>
                <a:gd name="T1" fmla="*/ 2 h 26"/>
                <a:gd name="T2" fmla="*/ 9 w 21"/>
                <a:gd name="T3" fmla="*/ 19 h 26"/>
                <a:gd name="T4" fmla="*/ 0 w 21"/>
                <a:gd name="T5" fmla="*/ 25 h 26"/>
                <a:gd name="T6" fmla="*/ 20 w 21"/>
                <a:gd name="T7" fmla="*/ 24 h 26"/>
                <a:gd name="T8" fmla="*/ 12 w 21"/>
                <a:gd name="T9" fmla="*/ 6 h 26"/>
                <a:gd name="T10" fmla="*/ 16 w 21"/>
                <a:gd name="T11" fmla="*/ 0 h 26"/>
                <a:gd name="T12" fmla="*/ 3 w 21"/>
                <a:gd name="T13" fmla="*/ 2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26"/>
                <a:gd name="T23" fmla="*/ 21 w 21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26">
                  <a:moveTo>
                    <a:pt x="3" y="2"/>
                  </a:moveTo>
                  <a:lnTo>
                    <a:pt x="9" y="19"/>
                  </a:lnTo>
                  <a:lnTo>
                    <a:pt x="0" y="25"/>
                  </a:lnTo>
                  <a:lnTo>
                    <a:pt x="20" y="24"/>
                  </a:lnTo>
                  <a:lnTo>
                    <a:pt x="12" y="6"/>
                  </a:lnTo>
                  <a:lnTo>
                    <a:pt x="16" y="0"/>
                  </a:lnTo>
                  <a:lnTo>
                    <a:pt x="3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79" name="Freeform 79">
              <a:extLst>
                <a:ext uri="{FF2B5EF4-FFF2-40B4-BE49-F238E27FC236}">
                  <a16:creationId xmlns:a16="http://schemas.microsoft.com/office/drawing/2014/main" id="{8535DDBB-BC3D-4A93-B36D-1F49EED7E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1833"/>
              <a:ext cx="25" cy="26"/>
            </a:xfrm>
            <a:custGeom>
              <a:avLst/>
              <a:gdLst>
                <a:gd name="T0" fmla="*/ 5 w 25"/>
                <a:gd name="T1" fmla="*/ 2 h 26"/>
                <a:gd name="T2" fmla="*/ 12 w 25"/>
                <a:gd name="T3" fmla="*/ 19 h 26"/>
                <a:gd name="T4" fmla="*/ 0 w 25"/>
                <a:gd name="T5" fmla="*/ 25 h 26"/>
                <a:gd name="T6" fmla="*/ 24 w 25"/>
                <a:gd name="T7" fmla="*/ 25 h 26"/>
                <a:gd name="T8" fmla="*/ 15 w 25"/>
                <a:gd name="T9" fmla="*/ 6 h 26"/>
                <a:gd name="T10" fmla="*/ 20 w 25"/>
                <a:gd name="T11" fmla="*/ 0 h 26"/>
                <a:gd name="T12" fmla="*/ 5 w 25"/>
                <a:gd name="T13" fmla="*/ 2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26"/>
                <a:gd name="T23" fmla="*/ 25 w 25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26">
                  <a:moveTo>
                    <a:pt x="5" y="2"/>
                  </a:moveTo>
                  <a:lnTo>
                    <a:pt x="12" y="19"/>
                  </a:lnTo>
                  <a:lnTo>
                    <a:pt x="0" y="25"/>
                  </a:lnTo>
                  <a:lnTo>
                    <a:pt x="24" y="25"/>
                  </a:lnTo>
                  <a:lnTo>
                    <a:pt x="15" y="6"/>
                  </a:lnTo>
                  <a:lnTo>
                    <a:pt x="20" y="0"/>
                  </a:lnTo>
                  <a:lnTo>
                    <a:pt x="5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80" name="Freeform 80">
              <a:extLst>
                <a:ext uri="{FF2B5EF4-FFF2-40B4-BE49-F238E27FC236}">
                  <a16:creationId xmlns:a16="http://schemas.microsoft.com/office/drawing/2014/main" id="{01B32E5B-F9AE-4220-AEA8-509D4FE2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" y="1828"/>
              <a:ext cx="29" cy="25"/>
            </a:xfrm>
            <a:custGeom>
              <a:avLst/>
              <a:gdLst>
                <a:gd name="T0" fmla="*/ 5 w 29"/>
                <a:gd name="T1" fmla="*/ 3 h 25"/>
                <a:gd name="T2" fmla="*/ 11 w 29"/>
                <a:gd name="T3" fmla="*/ 19 h 25"/>
                <a:gd name="T4" fmla="*/ 0 w 29"/>
                <a:gd name="T5" fmla="*/ 23 h 25"/>
                <a:gd name="T6" fmla="*/ 23 w 29"/>
                <a:gd name="T7" fmla="*/ 24 h 25"/>
                <a:gd name="T8" fmla="*/ 15 w 29"/>
                <a:gd name="T9" fmla="*/ 6 h 25"/>
                <a:gd name="T10" fmla="*/ 28 w 29"/>
                <a:gd name="T11" fmla="*/ 0 h 25"/>
                <a:gd name="T12" fmla="*/ 5 w 29"/>
                <a:gd name="T13" fmla="*/ 3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25"/>
                <a:gd name="T23" fmla="*/ 29 w 29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25">
                  <a:moveTo>
                    <a:pt x="5" y="3"/>
                  </a:moveTo>
                  <a:lnTo>
                    <a:pt x="11" y="19"/>
                  </a:lnTo>
                  <a:lnTo>
                    <a:pt x="0" y="23"/>
                  </a:lnTo>
                  <a:lnTo>
                    <a:pt x="23" y="24"/>
                  </a:lnTo>
                  <a:lnTo>
                    <a:pt x="15" y="6"/>
                  </a:lnTo>
                  <a:lnTo>
                    <a:pt x="28" y="0"/>
                  </a:lnTo>
                  <a:lnTo>
                    <a:pt x="5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81" name="Freeform 81">
              <a:extLst>
                <a:ext uri="{FF2B5EF4-FFF2-40B4-BE49-F238E27FC236}">
                  <a16:creationId xmlns:a16="http://schemas.microsoft.com/office/drawing/2014/main" id="{73CCD75A-6A8F-4B2F-AED8-199F8FDC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" y="1825"/>
              <a:ext cx="25" cy="26"/>
            </a:xfrm>
            <a:custGeom>
              <a:avLst/>
              <a:gdLst>
                <a:gd name="T0" fmla="*/ 6 w 25"/>
                <a:gd name="T1" fmla="*/ 2 h 26"/>
                <a:gd name="T2" fmla="*/ 12 w 25"/>
                <a:gd name="T3" fmla="*/ 19 h 26"/>
                <a:gd name="T4" fmla="*/ 0 w 25"/>
                <a:gd name="T5" fmla="*/ 23 h 26"/>
                <a:gd name="T6" fmla="*/ 24 w 25"/>
                <a:gd name="T7" fmla="*/ 25 h 26"/>
                <a:gd name="T8" fmla="*/ 15 w 25"/>
                <a:gd name="T9" fmla="*/ 6 h 26"/>
                <a:gd name="T10" fmla="*/ 20 w 25"/>
                <a:gd name="T11" fmla="*/ 0 h 26"/>
                <a:gd name="T12" fmla="*/ 6 w 25"/>
                <a:gd name="T13" fmla="*/ 2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26"/>
                <a:gd name="T23" fmla="*/ 25 w 25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26">
                  <a:moveTo>
                    <a:pt x="6" y="2"/>
                  </a:moveTo>
                  <a:lnTo>
                    <a:pt x="12" y="19"/>
                  </a:lnTo>
                  <a:lnTo>
                    <a:pt x="0" y="23"/>
                  </a:lnTo>
                  <a:lnTo>
                    <a:pt x="24" y="25"/>
                  </a:lnTo>
                  <a:lnTo>
                    <a:pt x="15" y="6"/>
                  </a:lnTo>
                  <a:lnTo>
                    <a:pt x="20" y="0"/>
                  </a:lnTo>
                  <a:lnTo>
                    <a:pt x="6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82" name="Freeform 82">
              <a:extLst>
                <a:ext uri="{FF2B5EF4-FFF2-40B4-BE49-F238E27FC236}">
                  <a16:creationId xmlns:a16="http://schemas.microsoft.com/office/drawing/2014/main" id="{3EB153B8-F012-4B8F-A43A-2A7D114A0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" y="1823"/>
              <a:ext cx="25" cy="25"/>
            </a:xfrm>
            <a:custGeom>
              <a:avLst/>
              <a:gdLst>
                <a:gd name="T0" fmla="*/ 6 w 25"/>
                <a:gd name="T1" fmla="*/ 2 h 25"/>
                <a:gd name="T2" fmla="*/ 12 w 25"/>
                <a:gd name="T3" fmla="*/ 19 h 25"/>
                <a:gd name="T4" fmla="*/ 0 w 25"/>
                <a:gd name="T5" fmla="*/ 22 h 25"/>
                <a:gd name="T6" fmla="*/ 24 w 25"/>
                <a:gd name="T7" fmla="*/ 24 h 25"/>
                <a:gd name="T8" fmla="*/ 16 w 25"/>
                <a:gd name="T9" fmla="*/ 6 h 25"/>
                <a:gd name="T10" fmla="*/ 20 w 25"/>
                <a:gd name="T11" fmla="*/ 0 h 25"/>
                <a:gd name="T12" fmla="*/ 6 w 25"/>
                <a:gd name="T13" fmla="*/ 2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25"/>
                <a:gd name="T23" fmla="*/ 25 w 25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25">
                  <a:moveTo>
                    <a:pt x="6" y="2"/>
                  </a:moveTo>
                  <a:lnTo>
                    <a:pt x="12" y="19"/>
                  </a:lnTo>
                  <a:lnTo>
                    <a:pt x="0" y="22"/>
                  </a:lnTo>
                  <a:lnTo>
                    <a:pt x="24" y="24"/>
                  </a:lnTo>
                  <a:lnTo>
                    <a:pt x="16" y="6"/>
                  </a:lnTo>
                  <a:lnTo>
                    <a:pt x="20" y="0"/>
                  </a:lnTo>
                  <a:lnTo>
                    <a:pt x="6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83" name="Freeform 83">
              <a:extLst>
                <a:ext uri="{FF2B5EF4-FFF2-40B4-BE49-F238E27FC236}">
                  <a16:creationId xmlns:a16="http://schemas.microsoft.com/office/drawing/2014/main" id="{3821FC33-E8D2-46BD-9E2E-5323BD944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" y="1885"/>
              <a:ext cx="24" cy="25"/>
            </a:xfrm>
            <a:custGeom>
              <a:avLst/>
              <a:gdLst>
                <a:gd name="T0" fmla="*/ 5 w 24"/>
                <a:gd name="T1" fmla="*/ 1 h 25"/>
                <a:gd name="T2" fmla="*/ 11 w 24"/>
                <a:gd name="T3" fmla="*/ 19 h 25"/>
                <a:gd name="T4" fmla="*/ 0 w 24"/>
                <a:gd name="T5" fmla="*/ 24 h 25"/>
                <a:gd name="T6" fmla="*/ 23 w 24"/>
                <a:gd name="T7" fmla="*/ 23 h 25"/>
                <a:gd name="T8" fmla="*/ 12 w 24"/>
                <a:gd name="T9" fmla="*/ 6 h 25"/>
                <a:gd name="T10" fmla="*/ 20 w 24"/>
                <a:gd name="T11" fmla="*/ 0 h 25"/>
                <a:gd name="T12" fmla="*/ 5 w 24"/>
                <a:gd name="T13" fmla="*/ 1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5"/>
                <a:gd name="T23" fmla="*/ 24 w 24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5">
                  <a:moveTo>
                    <a:pt x="5" y="1"/>
                  </a:moveTo>
                  <a:lnTo>
                    <a:pt x="11" y="19"/>
                  </a:lnTo>
                  <a:lnTo>
                    <a:pt x="0" y="24"/>
                  </a:lnTo>
                  <a:lnTo>
                    <a:pt x="23" y="23"/>
                  </a:lnTo>
                  <a:lnTo>
                    <a:pt x="12" y="6"/>
                  </a:lnTo>
                  <a:lnTo>
                    <a:pt x="20" y="0"/>
                  </a:lnTo>
                  <a:lnTo>
                    <a:pt x="5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84" name="Freeform 84">
              <a:extLst>
                <a:ext uri="{FF2B5EF4-FFF2-40B4-BE49-F238E27FC236}">
                  <a16:creationId xmlns:a16="http://schemas.microsoft.com/office/drawing/2014/main" id="{6CFEC1A8-38DC-4E49-B40A-9C596D36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" y="1883"/>
              <a:ext cx="24" cy="24"/>
            </a:xfrm>
            <a:custGeom>
              <a:avLst/>
              <a:gdLst>
                <a:gd name="T0" fmla="*/ 5 w 24"/>
                <a:gd name="T1" fmla="*/ 1 h 24"/>
                <a:gd name="T2" fmla="*/ 12 w 24"/>
                <a:gd name="T3" fmla="*/ 18 h 24"/>
                <a:gd name="T4" fmla="*/ 0 w 24"/>
                <a:gd name="T5" fmla="*/ 23 h 24"/>
                <a:gd name="T6" fmla="*/ 23 w 24"/>
                <a:gd name="T7" fmla="*/ 22 h 24"/>
                <a:gd name="T8" fmla="*/ 13 w 24"/>
                <a:gd name="T9" fmla="*/ 5 h 24"/>
                <a:gd name="T10" fmla="*/ 20 w 24"/>
                <a:gd name="T11" fmla="*/ 0 h 24"/>
                <a:gd name="T12" fmla="*/ 5 w 24"/>
                <a:gd name="T13" fmla="*/ 1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5" y="1"/>
                  </a:moveTo>
                  <a:lnTo>
                    <a:pt x="12" y="18"/>
                  </a:lnTo>
                  <a:lnTo>
                    <a:pt x="0" y="23"/>
                  </a:lnTo>
                  <a:lnTo>
                    <a:pt x="23" y="22"/>
                  </a:lnTo>
                  <a:lnTo>
                    <a:pt x="13" y="5"/>
                  </a:lnTo>
                  <a:lnTo>
                    <a:pt x="20" y="0"/>
                  </a:lnTo>
                  <a:lnTo>
                    <a:pt x="5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85" name="Freeform 85">
              <a:extLst>
                <a:ext uri="{FF2B5EF4-FFF2-40B4-BE49-F238E27FC236}">
                  <a16:creationId xmlns:a16="http://schemas.microsoft.com/office/drawing/2014/main" id="{6AA0B95F-EBBB-40B2-9819-9107B7B19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" y="1880"/>
              <a:ext cx="24" cy="25"/>
            </a:xfrm>
            <a:custGeom>
              <a:avLst/>
              <a:gdLst>
                <a:gd name="T0" fmla="*/ 6 w 24"/>
                <a:gd name="T1" fmla="*/ 1 h 25"/>
                <a:gd name="T2" fmla="*/ 11 w 24"/>
                <a:gd name="T3" fmla="*/ 18 h 25"/>
                <a:gd name="T4" fmla="*/ 0 w 24"/>
                <a:gd name="T5" fmla="*/ 24 h 25"/>
                <a:gd name="T6" fmla="*/ 23 w 24"/>
                <a:gd name="T7" fmla="*/ 23 h 25"/>
                <a:gd name="T8" fmla="*/ 13 w 24"/>
                <a:gd name="T9" fmla="*/ 6 h 25"/>
                <a:gd name="T10" fmla="*/ 20 w 24"/>
                <a:gd name="T11" fmla="*/ 0 h 25"/>
                <a:gd name="T12" fmla="*/ 6 w 24"/>
                <a:gd name="T13" fmla="*/ 1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5"/>
                <a:gd name="T23" fmla="*/ 24 w 24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5">
                  <a:moveTo>
                    <a:pt x="6" y="1"/>
                  </a:moveTo>
                  <a:lnTo>
                    <a:pt x="11" y="18"/>
                  </a:lnTo>
                  <a:lnTo>
                    <a:pt x="0" y="24"/>
                  </a:lnTo>
                  <a:lnTo>
                    <a:pt x="23" y="23"/>
                  </a:lnTo>
                  <a:lnTo>
                    <a:pt x="13" y="6"/>
                  </a:lnTo>
                  <a:lnTo>
                    <a:pt x="20" y="0"/>
                  </a:lnTo>
                  <a:lnTo>
                    <a:pt x="6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86" name="Freeform 86">
              <a:extLst>
                <a:ext uri="{FF2B5EF4-FFF2-40B4-BE49-F238E27FC236}">
                  <a16:creationId xmlns:a16="http://schemas.microsoft.com/office/drawing/2014/main" id="{2A679C50-F03E-4DBC-9F7E-3CD1D208C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1878"/>
              <a:ext cx="25" cy="25"/>
            </a:xfrm>
            <a:custGeom>
              <a:avLst/>
              <a:gdLst>
                <a:gd name="T0" fmla="*/ 6 w 25"/>
                <a:gd name="T1" fmla="*/ 1 h 25"/>
                <a:gd name="T2" fmla="*/ 12 w 25"/>
                <a:gd name="T3" fmla="*/ 19 h 25"/>
                <a:gd name="T4" fmla="*/ 0 w 25"/>
                <a:gd name="T5" fmla="*/ 24 h 25"/>
                <a:gd name="T6" fmla="*/ 24 w 25"/>
                <a:gd name="T7" fmla="*/ 23 h 25"/>
                <a:gd name="T8" fmla="*/ 13 w 25"/>
                <a:gd name="T9" fmla="*/ 6 h 25"/>
                <a:gd name="T10" fmla="*/ 21 w 25"/>
                <a:gd name="T11" fmla="*/ 0 h 25"/>
                <a:gd name="T12" fmla="*/ 6 w 25"/>
                <a:gd name="T13" fmla="*/ 1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25"/>
                <a:gd name="T23" fmla="*/ 25 w 25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25">
                  <a:moveTo>
                    <a:pt x="6" y="1"/>
                  </a:moveTo>
                  <a:lnTo>
                    <a:pt x="12" y="19"/>
                  </a:lnTo>
                  <a:lnTo>
                    <a:pt x="0" y="24"/>
                  </a:lnTo>
                  <a:lnTo>
                    <a:pt x="24" y="23"/>
                  </a:lnTo>
                  <a:lnTo>
                    <a:pt x="13" y="6"/>
                  </a:lnTo>
                  <a:lnTo>
                    <a:pt x="21" y="0"/>
                  </a:lnTo>
                  <a:lnTo>
                    <a:pt x="6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87" name="Freeform 87">
              <a:extLst>
                <a:ext uri="{FF2B5EF4-FFF2-40B4-BE49-F238E27FC236}">
                  <a16:creationId xmlns:a16="http://schemas.microsoft.com/office/drawing/2014/main" id="{AB152214-BED9-4930-9435-E8723A4D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" y="1873"/>
              <a:ext cx="24" cy="26"/>
            </a:xfrm>
            <a:custGeom>
              <a:avLst/>
              <a:gdLst>
                <a:gd name="T0" fmla="*/ 5 w 24"/>
                <a:gd name="T1" fmla="*/ 2 h 26"/>
                <a:gd name="T2" fmla="*/ 12 w 24"/>
                <a:gd name="T3" fmla="*/ 20 h 26"/>
                <a:gd name="T4" fmla="*/ 0 w 24"/>
                <a:gd name="T5" fmla="*/ 25 h 26"/>
                <a:gd name="T6" fmla="*/ 23 w 24"/>
                <a:gd name="T7" fmla="*/ 24 h 26"/>
                <a:gd name="T8" fmla="*/ 12 w 24"/>
                <a:gd name="T9" fmla="*/ 7 h 26"/>
                <a:gd name="T10" fmla="*/ 20 w 24"/>
                <a:gd name="T11" fmla="*/ 0 h 26"/>
                <a:gd name="T12" fmla="*/ 5 w 24"/>
                <a:gd name="T13" fmla="*/ 2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6"/>
                <a:gd name="T23" fmla="*/ 24 w 24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6">
                  <a:moveTo>
                    <a:pt x="5" y="2"/>
                  </a:moveTo>
                  <a:lnTo>
                    <a:pt x="12" y="20"/>
                  </a:lnTo>
                  <a:lnTo>
                    <a:pt x="0" y="25"/>
                  </a:lnTo>
                  <a:lnTo>
                    <a:pt x="23" y="24"/>
                  </a:lnTo>
                  <a:lnTo>
                    <a:pt x="12" y="7"/>
                  </a:lnTo>
                  <a:lnTo>
                    <a:pt x="20" y="0"/>
                  </a:lnTo>
                  <a:lnTo>
                    <a:pt x="5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88" name="Freeform 88">
              <a:extLst>
                <a:ext uri="{FF2B5EF4-FFF2-40B4-BE49-F238E27FC236}">
                  <a16:creationId xmlns:a16="http://schemas.microsoft.com/office/drawing/2014/main" id="{C30B1796-EBD6-4090-878D-D694ECB8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" y="1869"/>
              <a:ext cx="24" cy="26"/>
            </a:xfrm>
            <a:custGeom>
              <a:avLst/>
              <a:gdLst>
                <a:gd name="T0" fmla="*/ 5 w 24"/>
                <a:gd name="T1" fmla="*/ 2 h 26"/>
                <a:gd name="T2" fmla="*/ 12 w 24"/>
                <a:gd name="T3" fmla="*/ 19 h 26"/>
                <a:gd name="T4" fmla="*/ 0 w 24"/>
                <a:gd name="T5" fmla="*/ 25 h 26"/>
                <a:gd name="T6" fmla="*/ 23 w 24"/>
                <a:gd name="T7" fmla="*/ 23 h 26"/>
                <a:gd name="T8" fmla="*/ 12 w 24"/>
                <a:gd name="T9" fmla="*/ 7 h 26"/>
                <a:gd name="T10" fmla="*/ 20 w 24"/>
                <a:gd name="T11" fmla="*/ 0 h 26"/>
                <a:gd name="T12" fmla="*/ 5 w 24"/>
                <a:gd name="T13" fmla="*/ 2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6"/>
                <a:gd name="T23" fmla="*/ 24 w 24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6">
                  <a:moveTo>
                    <a:pt x="5" y="2"/>
                  </a:moveTo>
                  <a:lnTo>
                    <a:pt x="12" y="19"/>
                  </a:lnTo>
                  <a:lnTo>
                    <a:pt x="0" y="25"/>
                  </a:lnTo>
                  <a:lnTo>
                    <a:pt x="23" y="23"/>
                  </a:lnTo>
                  <a:lnTo>
                    <a:pt x="12" y="7"/>
                  </a:lnTo>
                  <a:lnTo>
                    <a:pt x="20" y="0"/>
                  </a:lnTo>
                  <a:lnTo>
                    <a:pt x="5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89" name="Freeform 89">
              <a:extLst>
                <a:ext uri="{FF2B5EF4-FFF2-40B4-BE49-F238E27FC236}">
                  <a16:creationId xmlns:a16="http://schemas.microsoft.com/office/drawing/2014/main" id="{4B1EB196-D8BB-4E7B-85CB-8E3394013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1863"/>
              <a:ext cx="24" cy="30"/>
            </a:xfrm>
            <a:custGeom>
              <a:avLst/>
              <a:gdLst>
                <a:gd name="T0" fmla="*/ 5 w 24"/>
                <a:gd name="T1" fmla="*/ 2 h 30"/>
                <a:gd name="T2" fmla="*/ 11 w 24"/>
                <a:gd name="T3" fmla="*/ 20 h 30"/>
                <a:gd name="T4" fmla="*/ 0 w 24"/>
                <a:gd name="T5" fmla="*/ 29 h 30"/>
                <a:gd name="T6" fmla="*/ 23 w 24"/>
                <a:gd name="T7" fmla="*/ 24 h 30"/>
                <a:gd name="T8" fmla="*/ 12 w 24"/>
                <a:gd name="T9" fmla="*/ 7 h 30"/>
                <a:gd name="T10" fmla="*/ 19 w 24"/>
                <a:gd name="T11" fmla="*/ 0 h 30"/>
                <a:gd name="T12" fmla="*/ 5 w 24"/>
                <a:gd name="T13" fmla="*/ 2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0"/>
                <a:gd name="T23" fmla="*/ 24 w 24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0">
                  <a:moveTo>
                    <a:pt x="5" y="2"/>
                  </a:moveTo>
                  <a:lnTo>
                    <a:pt x="11" y="20"/>
                  </a:lnTo>
                  <a:lnTo>
                    <a:pt x="0" y="29"/>
                  </a:lnTo>
                  <a:lnTo>
                    <a:pt x="23" y="24"/>
                  </a:lnTo>
                  <a:lnTo>
                    <a:pt x="12" y="7"/>
                  </a:lnTo>
                  <a:lnTo>
                    <a:pt x="19" y="0"/>
                  </a:lnTo>
                  <a:lnTo>
                    <a:pt x="5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90" name="Freeform 90">
              <a:extLst>
                <a:ext uri="{FF2B5EF4-FFF2-40B4-BE49-F238E27FC236}">
                  <a16:creationId xmlns:a16="http://schemas.microsoft.com/office/drawing/2014/main" id="{A1C8117D-C151-4BA2-BC82-945C1E454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856"/>
              <a:ext cx="24" cy="32"/>
            </a:xfrm>
            <a:custGeom>
              <a:avLst/>
              <a:gdLst>
                <a:gd name="T0" fmla="*/ 2 w 24"/>
                <a:gd name="T1" fmla="*/ 4 h 32"/>
                <a:gd name="T2" fmla="*/ 11 w 24"/>
                <a:gd name="T3" fmla="*/ 21 h 32"/>
                <a:gd name="T4" fmla="*/ 0 w 24"/>
                <a:gd name="T5" fmla="*/ 31 h 32"/>
                <a:gd name="T6" fmla="*/ 23 w 24"/>
                <a:gd name="T7" fmla="*/ 25 h 32"/>
                <a:gd name="T8" fmla="*/ 13 w 24"/>
                <a:gd name="T9" fmla="*/ 9 h 32"/>
                <a:gd name="T10" fmla="*/ 22 w 24"/>
                <a:gd name="T11" fmla="*/ 0 h 32"/>
                <a:gd name="T12" fmla="*/ 2 w 24"/>
                <a:gd name="T13" fmla="*/ 4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2" y="4"/>
                  </a:moveTo>
                  <a:lnTo>
                    <a:pt x="11" y="21"/>
                  </a:lnTo>
                  <a:lnTo>
                    <a:pt x="0" y="31"/>
                  </a:lnTo>
                  <a:lnTo>
                    <a:pt x="23" y="25"/>
                  </a:lnTo>
                  <a:lnTo>
                    <a:pt x="13" y="9"/>
                  </a:lnTo>
                  <a:lnTo>
                    <a:pt x="22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91" name="Freeform 91">
              <a:extLst>
                <a:ext uri="{FF2B5EF4-FFF2-40B4-BE49-F238E27FC236}">
                  <a16:creationId xmlns:a16="http://schemas.microsoft.com/office/drawing/2014/main" id="{4D218670-E790-4813-925A-4ACFBC911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" y="1853"/>
              <a:ext cx="23" cy="29"/>
            </a:xfrm>
            <a:custGeom>
              <a:avLst/>
              <a:gdLst>
                <a:gd name="T0" fmla="*/ 4 w 23"/>
                <a:gd name="T1" fmla="*/ 2 h 29"/>
                <a:gd name="T2" fmla="*/ 10 w 23"/>
                <a:gd name="T3" fmla="*/ 20 h 29"/>
                <a:gd name="T4" fmla="*/ 0 w 23"/>
                <a:gd name="T5" fmla="*/ 28 h 29"/>
                <a:gd name="T6" fmla="*/ 22 w 23"/>
                <a:gd name="T7" fmla="*/ 24 h 29"/>
                <a:gd name="T8" fmla="*/ 12 w 23"/>
                <a:gd name="T9" fmla="*/ 7 h 29"/>
                <a:gd name="T10" fmla="*/ 19 w 23"/>
                <a:gd name="T11" fmla="*/ 0 h 29"/>
                <a:gd name="T12" fmla="*/ 4 w 23"/>
                <a:gd name="T13" fmla="*/ 2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29"/>
                <a:gd name="T23" fmla="*/ 23 w 23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29">
                  <a:moveTo>
                    <a:pt x="4" y="2"/>
                  </a:moveTo>
                  <a:lnTo>
                    <a:pt x="10" y="20"/>
                  </a:lnTo>
                  <a:lnTo>
                    <a:pt x="0" y="28"/>
                  </a:lnTo>
                  <a:lnTo>
                    <a:pt x="22" y="24"/>
                  </a:lnTo>
                  <a:lnTo>
                    <a:pt x="12" y="7"/>
                  </a:lnTo>
                  <a:lnTo>
                    <a:pt x="19" y="0"/>
                  </a:lnTo>
                  <a:lnTo>
                    <a:pt x="4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92" name="Freeform 92">
              <a:extLst>
                <a:ext uri="{FF2B5EF4-FFF2-40B4-BE49-F238E27FC236}">
                  <a16:creationId xmlns:a16="http://schemas.microsoft.com/office/drawing/2014/main" id="{9F2948A5-1F82-41B9-A3C3-1E16F07A9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" y="1851"/>
              <a:ext cx="22" cy="29"/>
            </a:xfrm>
            <a:custGeom>
              <a:avLst/>
              <a:gdLst>
                <a:gd name="T0" fmla="*/ 4 w 22"/>
                <a:gd name="T1" fmla="*/ 2 h 29"/>
                <a:gd name="T2" fmla="*/ 10 w 22"/>
                <a:gd name="T3" fmla="*/ 19 h 29"/>
                <a:gd name="T4" fmla="*/ 0 w 22"/>
                <a:gd name="T5" fmla="*/ 28 h 29"/>
                <a:gd name="T6" fmla="*/ 21 w 22"/>
                <a:gd name="T7" fmla="*/ 23 h 29"/>
                <a:gd name="T8" fmla="*/ 11 w 22"/>
                <a:gd name="T9" fmla="*/ 7 h 29"/>
                <a:gd name="T10" fmla="*/ 18 w 22"/>
                <a:gd name="T11" fmla="*/ 0 h 29"/>
                <a:gd name="T12" fmla="*/ 4 w 22"/>
                <a:gd name="T13" fmla="*/ 2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"/>
                <a:gd name="T22" fmla="*/ 0 h 29"/>
                <a:gd name="T23" fmla="*/ 22 w 22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" h="29">
                  <a:moveTo>
                    <a:pt x="4" y="2"/>
                  </a:moveTo>
                  <a:lnTo>
                    <a:pt x="10" y="19"/>
                  </a:lnTo>
                  <a:lnTo>
                    <a:pt x="0" y="28"/>
                  </a:lnTo>
                  <a:lnTo>
                    <a:pt x="21" y="23"/>
                  </a:lnTo>
                  <a:lnTo>
                    <a:pt x="11" y="7"/>
                  </a:lnTo>
                  <a:lnTo>
                    <a:pt x="18" y="0"/>
                  </a:lnTo>
                  <a:lnTo>
                    <a:pt x="4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93" name="Freeform 93">
              <a:extLst>
                <a:ext uri="{FF2B5EF4-FFF2-40B4-BE49-F238E27FC236}">
                  <a16:creationId xmlns:a16="http://schemas.microsoft.com/office/drawing/2014/main" id="{1FF80BD0-A638-4DEE-8765-10F0373DD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" y="1906"/>
              <a:ext cx="32" cy="28"/>
            </a:xfrm>
            <a:custGeom>
              <a:avLst/>
              <a:gdLst>
                <a:gd name="T0" fmla="*/ 0 w 32"/>
                <a:gd name="T1" fmla="*/ 3 h 28"/>
                <a:gd name="T2" fmla="*/ 28 w 32"/>
                <a:gd name="T3" fmla="*/ 0 h 28"/>
                <a:gd name="T4" fmla="*/ 23 w 32"/>
                <a:gd name="T5" fmla="*/ 10 h 28"/>
                <a:gd name="T6" fmla="*/ 31 w 32"/>
                <a:gd name="T7" fmla="*/ 26 h 28"/>
                <a:gd name="T8" fmla="*/ 24 w 32"/>
                <a:gd name="T9" fmla="*/ 27 h 28"/>
                <a:gd name="T10" fmla="*/ 14 w 32"/>
                <a:gd name="T11" fmla="*/ 10 h 28"/>
                <a:gd name="T12" fmla="*/ 0 w 32"/>
                <a:gd name="T13" fmla="*/ 3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"/>
                <a:gd name="T22" fmla="*/ 0 h 28"/>
                <a:gd name="T23" fmla="*/ 32 w 32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" h="28">
                  <a:moveTo>
                    <a:pt x="0" y="3"/>
                  </a:moveTo>
                  <a:lnTo>
                    <a:pt x="28" y="0"/>
                  </a:lnTo>
                  <a:lnTo>
                    <a:pt x="23" y="10"/>
                  </a:lnTo>
                  <a:lnTo>
                    <a:pt x="31" y="26"/>
                  </a:lnTo>
                  <a:lnTo>
                    <a:pt x="24" y="27"/>
                  </a:lnTo>
                  <a:lnTo>
                    <a:pt x="14" y="1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94" name="Freeform 94">
              <a:extLst>
                <a:ext uri="{FF2B5EF4-FFF2-40B4-BE49-F238E27FC236}">
                  <a16:creationId xmlns:a16="http://schemas.microsoft.com/office/drawing/2014/main" id="{3D827589-43EF-4C48-B8E1-96322CBDA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" y="1902"/>
              <a:ext cx="33" cy="30"/>
            </a:xfrm>
            <a:custGeom>
              <a:avLst/>
              <a:gdLst>
                <a:gd name="T0" fmla="*/ 0 w 33"/>
                <a:gd name="T1" fmla="*/ 2 h 30"/>
                <a:gd name="T2" fmla="*/ 27 w 33"/>
                <a:gd name="T3" fmla="*/ 0 h 30"/>
                <a:gd name="T4" fmla="*/ 23 w 33"/>
                <a:gd name="T5" fmla="*/ 9 h 30"/>
                <a:gd name="T6" fmla="*/ 32 w 33"/>
                <a:gd name="T7" fmla="*/ 27 h 30"/>
                <a:gd name="T8" fmla="*/ 25 w 33"/>
                <a:gd name="T9" fmla="*/ 29 h 30"/>
                <a:gd name="T10" fmla="*/ 14 w 33"/>
                <a:gd name="T11" fmla="*/ 10 h 30"/>
                <a:gd name="T12" fmla="*/ 0 w 33"/>
                <a:gd name="T13" fmla="*/ 2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"/>
                <a:gd name="T22" fmla="*/ 0 h 30"/>
                <a:gd name="T23" fmla="*/ 33 w 33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" h="30">
                  <a:moveTo>
                    <a:pt x="0" y="2"/>
                  </a:moveTo>
                  <a:lnTo>
                    <a:pt x="27" y="0"/>
                  </a:lnTo>
                  <a:lnTo>
                    <a:pt x="23" y="9"/>
                  </a:lnTo>
                  <a:lnTo>
                    <a:pt x="32" y="27"/>
                  </a:lnTo>
                  <a:lnTo>
                    <a:pt x="25" y="29"/>
                  </a:lnTo>
                  <a:lnTo>
                    <a:pt x="14" y="1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95" name="Freeform 95">
              <a:extLst>
                <a:ext uri="{FF2B5EF4-FFF2-40B4-BE49-F238E27FC236}">
                  <a16:creationId xmlns:a16="http://schemas.microsoft.com/office/drawing/2014/main" id="{DB6BB7CB-E272-4689-B0F3-E8F188E2B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" y="1900"/>
              <a:ext cx="31" cy="27"/>
            </a:xfrm>
            <a:custGeom>
              <a:avLst/>
              <a:gdLst>
                <a:gd name="T0" fmla="*/ 0 w 31"/>
                <a:gd name="T1" fmla="*/ 2 h 27"/>
                <a:gd name="T2" fmla="*/ 27 w 31"/>
                <a:gd name="T3" fmla="*/ 0 h 27"/>
                <a:gd name="T4" fmla="*/ 23 w 31"/>
                <a:gd name="T5" fmla="*/ 9 h 27"/>
                <a:gd name="T6" fmla="*/ 30 w 31"/>
                <a:gd name="T7" fmla="*/ 25 h 27"/>
                <a:gd name="T8" fmla="*/ 23 w 31"/>
                <a:gd name="T9" fmla="*/ 26 h 27"/>
                <a:gd name="T10" fmla="*/ 13 w 31"/>
                <a:gd name="T11" fmla="*/ 10 h 27"/>
                <a:gd name="T12" fmla="*/ 0 w 31"/>
                <a:gd name="T13" fmla="*/ 2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27"/>
                <a:gd name="T23" fmla="*/ 31 w 31"/>
                <a:gd name="T24" fmla="*/ 27 h 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27">
                  <a:moveTo>
                    <a:pt x="0" y="2"/>
                  </a:moveTo>
                  <a:lnTo>
                    <a:pt x="27" y="0"/>
                  </a:lnTo>
                  <a:lnTo>
                    <a:pt x="23" y="9"/>
                  </a:lnTo>
                  <a:lnTo>
                    <a:pt x="30" y="25"/>
                  </a:lnTo>
                  <a:lnTo>
                    <a:pt x="23" y="26"/>
                  </a:lnTo>
                  <a:lnTo>
                    <a:pt x="13" y="1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96" name="Freeform 96">
              <a:extLst>
                <a:ext uri="{FF2B5EF4-FFF2-40B4-BE49-F238E27FC236}">
                  <a16:creationId xmlns:a16="http://schemas.microsoft.com/office/drawing/2014/main" id="{641D0273-02DF-4345-A96B-6BE20008D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1897"/>
              <a:ext cx="32" cy="28"/>
            </a:xfrm>
            <a:custGeom>
              <a:avLst/>
              <a:gdLst>
                <a:gd name="T0" fmla="*/ 0 w 32"/>
                <a:gd name="T1" fmla="*/ 2 h 28"/>
                <a:gd name="T2" fmla="*/ 28 w 32"/>
                <a:gd name="T3" fmla="*/ 0 h 28"/>
                <a:gd name="T4" fmla="*/ 23 w 32"/>
                <a:gd name="T5" fmla="*/ 9 h 28"/>
                <a:gd name="T6" fmla="*/ 31 w 32"/>
                <a:gd name="T7" fmla="*/ 26 h 28"/>
                <a:gd name="T8" fmla="*/ 24 w 32"/>
                <a:gd name="T9" fmla="*/ 27 h 28"/>
                <a:gd name="T10" fmla="*/ 14 w 32"/>
                <a:gd name="T11" fmla="*/ 10 h 28"/>
                <a:gd name="T12" fmla="*/ 0 w 32"/>
                <a:gd name="T13" fmla="*/ 2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"/>
                <a:gd name="T22" fmla="*/ 0 h 28"/>
                <a:gd name="T23" fmla="*/ 32 w 32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" h="28">
                  <a:moveTo>
                    <a:pt x="0" y="2"/>
                  </a:moveTo>
                  <a:lnTo>
                    <a:pt x="28" y="0"/>
                  </a:lnTo>
                  <a:lnTo>
                    <a:pt x="23" y="9"/>
                  </a:lnTo>
                  <a:lnTo>
                    <a:pt x="31" y="26"/>
                  </a:lnTo>
                  <a:lnTo>
                    <a:pt x="24" y="27"/>
                  </a:lnTo>
                  <a:lnTo>
                    <a:pt x="14" y="1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97" name="Freeform 97">
              <a:extLst>
                <a:ext uri="{FF2B5EF4-FFF2-40B4-BE49-F238E27FC236}">
                  <a16:creationId xmlns:a16="http://schemas.microsoft.com/office/drawing/2014/main" id="{70D24FD2-302F-4246-B9FD-3048C4DF2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" y="1895"/>
              <a:ext cx="29" cy="25"/>
            </a:xfrm>
            <a:custGeom>
              <a:avLst/>
              <a:gdLst>
                <a:gd name="T0" fmla="*/ 0 w 29"/>
                <a:gd name="T1" fmla="*/ 3 h 25"/>
                <a:gd name="T2" fmla="*/ 27 w 29"/>
                <a:gd name="T3" fmla="*/ 0 h 25"/>
                <a:gd name="T4" fmla="*/ 23 w 29"/>
                <a:gd name="T5" fmla="*/ 9 h 25"/>
                <a:gd name="T6" fmla="*/ 28 w 29"/>
                <a:gd name="T7" fmla="*/ 22 h 25"/>
                <a:gd name="T8" fmla="*/ 21 w 29"/>
                <a:gd name="T9" fmla="*/ 24 h 25"/>
                <a:gd name="T10" fmla="*/ 13 w 29"/>
                <a:gd name="T11" fmla="*/ 10 h 25"/>
                <a:gd name="T12" fmla="*/ 0 w 29"/>
                <a:gd name="T13" fmla="*/ 3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25"/>
                <a:gd name="T23" fmla="*/ 29 w 29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25">
                  <a:moveTo>
                    <a:pt x="0" y="3"/>
                  </a:moveTo>
                  <a:lnTo>
                    <a:pt x="27" y="0"/>
                  </a:lnTo>
                  <a:lnTo>
                    <a:pt x="23" y="9"/>
                  </a:lnTo>
                  <a:lnTo>
                    <a:pt x="28" y="22"/>
                  </a:lnTo>
                  <a:lnTo>
                    <a:pt x="21" y="24"/>
                  </a:lnTo>
                  <a:lnTo>
                    <a:pt x="13" y="1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98" name="Freeform 98">
              <a:extLst>
                <a:ext uri="{FF2B5EF4-FFF2-40B4-BE49-F238E27FC236}">
                  <a16:creationId xmlns:a16="http://schemas.microsoft.com/office/drawing/2014/main" id="{FA6F975F-E6F1-427B-A281-8E67C7B1C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" y="1889"/>
              <a:ext cx="30" cy="25"/>
            </a:xfrm>
            <a:custGeom>
              <a:avLst/>
              <a:gdLst>
                <a:gd name="T0" fmla="*/ 0 w 30"/>
                <a:gd name="T1" fmla="*/ 3 h 25"/>
                <a:gd name="T2" fmla="*/ 27 w 30"/>
                <a:gd name="T3" fmla="*/ 0 h 25"/>
                <a:gd name="T4" fmla="*/ 23 w 30"/>
                <a:gd name="T5" fmla="*/ 10 h 25"/>
                <a:gd name="T6" fmla="*/ 29 w 30"/>
                <a:gd name="T7" fmla="*/ 22 h 25"/>
                <a:gd name="T8" fmla="*/ 22 w 30"/>
                <a:gd name="T9" fmla="*/ 24 h 25"/>
                <a:gd name="T10" fmla="*/ 14 w 30"/>
                <a:gd name="T11" fmla="*/ 10 h 25"/>
                <a:gd name="T12" fmla="*/ 0 w 30"/>
                <a:gd name="T13" fmla="*/ 3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5"/>
                <a:gd name="T23" fmla="*/ 30 w 30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5">
                  <a:moveTo>
                    <a:pt x="0" y="3"/>
                  </a:moveTo>
                  <a:lnTo>
                    <a:pt x="27" y="0"/>
                  </a:lnTo>
                  <a:lnTo>
                    <a:pt x="23" y="10"/>
                  </a:lnTo>
                  <a:lnTo>
                    <a:pt x="29" y="22"/>
                  </a:lnTo>
                  <a:lnTo>
                    <a:pt x="22" y="24"/>
                  </a:lnTo>
                  <a:lnTo>
                    <a:pt x="14" y="1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99" name="Freeform 99">
              <a:extLst>
                <a:ext uri="{FF2B5EF4-FFF2-40B4-BE49-F238E27FC236}">
                  <a16:creationId xmlns:a16="http://schemas.microsoft.com/office/drawing/2014/main" id="{37EF3BCC-2475-4097-AAE8-317DACBC3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1883"/>
              <a:ext cx="29" cy="29"/>
            </a:xfrm>
            <a:custGeom>
              <a:avLst/>
              <a:gdLst>
                <a:gd name="T0" fmla="*/ 0 w 29"/>
                <a:gd name="T1" fmla="*/ 3 h 29"/>
                <a:gd name="T2" fmla="*/ 27 w 29"/>
                <a:gd name="T3" fmla="*/ 0 h 29"/>
                <a:gd name="T4" fmla="*/ 23 w 29"/>
                <a:gd name="T5" fmla="*/ 10 h 29"/>
                <a:gd name="T6" fmla="*/ 28 w 29"/>
                <a:gd name="T7" fmla="*/ 27 h 29"/>
                <a:gd name="T8" fmla="*/ 21 w 29"/>
                <a:gd name="T9" fmla="*/ 28 h 29"/>
                <a:gd name="T10" fmla="*/ 14 w 29"/>
                <a:gd name="T11" fmla="*/ 8 h 29"/>
                <a:gd name="T12" fmla="*/ 0 w 29"/>
                <a:gd name="T13" fmla="*/ 3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29"/>
                <a:gd name="T23" fmla="*/ 29 w 29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29">
                  <a:moveTo>
                    <a:pt x="0" y="3"/>
                  </a:moveTo>
                  <a:lnTo>
                    <a:pt x="27" y="0"/>
                  </a:lnTo>
                  <a:lnTo>
                    <a:pt x="23" y="10"/>
                  </a:lnTo>
                  <a:lnTo>
                    <a:pt x="28" y="27"/>
                  </a:lnTo>
                  <a:lnTo>
                    <a:pt x="21" y="28"/>
                  </a:lnTo>
                  <a:lnTo>
                    <a:pt x="14" y="8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00" name="Freeform 100">
              <a:extLst>
                <a:ext uri="{FF2B5EF4-FFF2-40B4-BE49-F238E27FC236}">
                  <a16:creationId xmlns:a16="http://schemas.microsoft.com/office/drawing/2014/main" id="{BB44FCDC-80C2-404D-BFED-3D6F7ABA8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" y="1832"/>
              <a:ext cx="44" cy="15"/>
            </a:xfrm>
            <a:custGeom>
              <a:avLst/>
              <a:gdLst>
                <a:gd name="T0" fmla="*/ 7 w 44"/>
                <a:gd name="T1" fmla="*/ 3 h 15"/>
                <a:gd name="T2" fmla="*/ 36 w 44"/>
                <a:gd name="T3" fmla="*/ 0 h 15"/>
                <a:gd name="T4" fmla="*/ 43 w 44"/>
                <a:gd name="T5" fmla="*/ 7 h 15"/>
                <a:gd name="T6" fmla="*/ 31 w 44"/>
                <a:gd name="T7" fmla="*/ 13 h 15"/>
                <a:gd name="T8" fmla="*/ 0 w 44"/>
                <a:gd name="T9" fmla="*/ 14 h 15"/>
                <a:gd name="T10" fmla="*/ 7 w 44"/>
                <a:gd name="T11" fmla="*/ 3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"/>
                <a:gd name="T19" fmla="*/ 0 h 15"/>
                <a:gd name="T20" fmla="*/ 44 w 44"/>
                <a:gd name="T21" fmla="*/ 15 h 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" h="15">
                  <a:moveTo>
                    <a:pt x="7" y="3"/>
                  </a:moveTo>
                  <a:lnTo>
                    <a:pt x="36" y="0"/>
                  </a:lnTo>
                  <a:lnTo>
                    <a:pt x="43" y="7"/>
                  </a:lnTo>
                  <a:lnTo>
                    <a:pt x="31" y="13"/>
                  </a:lnTo>
                  <a:lnTo>
                    <a:pt x="0" y="14"/>
                  </a:lnTo>
                  <a:lnTo>
                    <a:pt x="7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01" name="Freeform 101">
              <a:extLst>
                <a:ext uri="{FF2B5EF4-FFF2-40B4-BE49-F238E27FC236}">
                  <a16:creationId xmlns:a16="http://schemas.microsoft.com/office/drawing/2014/main" id="{B1F727AB-1C40-4353-BDBF-C88A90DBA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" y="1827"/>
              <a:ext cx="48" cy="34"/>
            </a:xfrm>
            <a:custGeom>
              <a:avLst/>
              <a:gdLst>
                <a:gd name="T0" fmla="*/ 0 w 48"/>
                <a:gd name="T1" fmla="*/ 11 h 34"/>
                <a:gd name="T2" fmla="*/ 7 w 48"/>
                <a:gd name="T3" fmla="*/ 3 h 34"/>
                <a:gd name="T4" fmla="*/ 43 w 48"/>
                <a:gd name="T5" fmla="*/ 0 h 34"/>
                <a:gd name="T6" fmla="*/ 47 w 48"/>
                <a:gd name="T7" fmla="*/ 6 h 34"/>
                <a:gd name="T8" fmla="*/ 34 w 48"/>
                <a:gd name="T9" fmla="*/ 17 h 34"/>
                <a:gd name="T10" fmla="*/ 40 w 48"/>
                <a:gd name="T11" fmla="*/ 32 h 34"/>
                <a:gd name="T12" fmla="*/ 32 w 48"/>
                <a:gd name="T13" fmla="*/ 33 h 34"/>
                <a:gd name="T14" fmla="*/ 21 w 48"/>
                <a:gd name="T15" fmla="*/ 12 h 34"/>
                <a:gd name="T16" fmla="*/ 0 w 48"/>
                <a:gd name="T17" fmla="*/ 11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34"/>
                <a:gd name="T29" fmla="*/ 48 w 48"/>
                <a:gd name="T30" fmla="*/ 34 h 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34">
                  <a:moveTo>
                    <a:pt x="0" y="11"/>
                  </a:moveTo>
                  <a:lnTo>
                    <a:pt x="7" y="3"/>
                  </a:lnTo>
                  <a:lnTo>
                    <a:pt x="43" y="0"/>
                  </a:lnTo>
                  <a:lnTo>
                    <a:pt x="47" y="6"/>
                  </a:lnTo>
                  <a:lnTo>
                    <a:pt x="34" y="17"/>
                  </a:lnTo>
                  <a:lnTo>
                    <a:pt x="40" y="32"/>
                  </a:lnTo>
                  <a:lnTo>
                    <a:pt x="32" y="33"/>
                  </a:lnTo>
                  <a:lnTo>
                    <a:pt x="21" y="12"/>
                  </a:lnTo>
                  <a:lnTo>
                    <a:pt x="0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02" name="Freeform 102">
              <a:extLst>
                <a:ext uri="{FF2B5EF4-FFF2-40B4-BE49-F238E27FC236}">
                  <a16:creationId xmlns:a16="http://schemas.microsoft.com/office/drawing/2014/main" id="{C667F69F-6CB5-43F9-964F-0F0C9DDA4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" y="1824"/>
              <a:ext cx="48" cy="33"/>
            </a:xfrm>
            <a:custGeom>
              <a:avLst/>
              <a:gdLst>
                <a:gd name="T0" fmla="*/ 0 w 48"/>
                <a:gd name="T1" fmla="*/ 10 h 33"/>
                <a:gd name="T2" fmla="*/ 7 w 48"/>
                <a:gd name="T3" fmla="*/ 3 h 33"/>
                <a:gd name="T4" fmla="*/ 43 w 48"/>
                <a:gd name="T5" fmla="*/ 0 h 33"/>
                <a:gd name="T6" fmla="*/ 47 w 48"/>
                <a:gd name="T7" fmla="*/ 6 h 33"/>
                <a:gd name="T8" fmla="*/ 34 w 48"/>
                <a:gd name="T9" fmla="*/ 16 h 33"/>
                <a:gd name="T10" fmla="*/ 40 w 48"/>
                <a:gd name="T11" fmla="*/ 31 h 33"/>
                <a:gd name="T12" fmla="*/ 32 w 48"/>
                <a:gd name="T13" fmla="*/ 32 h 33"/>
                <a:gd name="T14" fmla="*/ 21 w 48"/>
                <a:gd name="T15" fmla="*/ 11 h 33"/>
                <a:gd name="T16" fmla="*/ 0 w 48"/>
                <a:gd name="T17" fmla="*/ 1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33"/>
                <a:gd name="T29" fmla="*/ 48 w 48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33">
                  <a:moveTo>
                    <a:pt x="0" y="10"/>
                  </a:moveTo>
                  <a:lnTo>
                    <a:pt x="7" y="3"/>
                  </a:lnTo>
                  <a:lnTo>
                    <a:pt x="43" y="0"/>
                  </a:lnTo>
                  <a:lnTo>
                    <a:pt x="47" y="6"/>
                  </a:lnTo>
                  <a:lnTo>
                    <a:pt x="34" y="16"/>
                  </a:lnTo>
                  <a:lnTo>
                    <a:pt x="40" y="31"/>
                  </a:lnTo>
                  <a:lnTo>
                    <a:pt x="32" y="32"/>
                  </a:lnTo>
                  <a:lnTo>
                    <a:pt x="21" y="11"/>
                  </a:lnTo>
                  <a:lnTo>
                    <a:pt x="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03" name="Freeform 103">
              <a:extLst>
                <a:ext uri="{FF2B5EF4-FFF2-40B4-BE49-F238E27FC236}">
                  <a16:creationId xmlns:a16="http://schemas.microsoft.com/office/drawing/2014/main" id="{90F79098-439C-4992-86D4-53D2E41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" y="1820"/>
              <a:ext cx="48" cy="33"/>
            </a:xfrm>
            <a:custGeom>
              <a:avLst/>
              <a:gdLst>
                <a:gd name="T0" fmla="*/ 0 w 48"/>
                <a:gd name="T1" fmla="*/ 10 h 33"/>
                <a:gd name="T2" fmla="*/ 7 w 48"/>
                <a:gd name="T3" fmla="*/ 3 h 33"/>
                <a:gd name="T4" fmla="*/ 43 w 48"/>
                <a:gd name="T5" fmla="*/ 0 h 33"/>
                <a:gd name="T6" fmla="*/ 47 w 48"/>
                <a:gd name="T7" fmla="*/ 6 h 33"/>
                <a:gd name="T8" fmla="*/ 35 w 48"/>
                <a:gd name="T9" fmla="*/ 17 h 33"/>
                <a:gd name="T10" fmla="*/ 40 w 48"/>
                <a:gd name="T11" fmla="*/ 31 h 33"/>
                <a:gd name="T12" fmla="*/ 32 w 48"/>
                <a:gd name="T13" fmla="*/ 32 h 33"/>
                <a:gd name="T14" fmla="*/ 21 w 48"/>
                <a:gd name="T15" fmla="*/ 11 h 33"/>
                <a:gd name="T16" fmla="*/ 0 w 48"/>
                <a:gd name="T17" fmla="*/ 1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33"/>
                <a:gd name="T29" fmla="*/ 48 w 48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33">
                  <a:moveTo>
                    <a:pt x="0" y="10"/>
                  </a:moveTo>
                  <a:lnTo>
                    <a:pt x="7" y="3"/>
                  </a:lnTo>
                  <a:lnTo>
                    <a:pt x="43" y="0"/>
                  </a:lnTo>
                  <a:lnTo>
                    <a:pt x="47" y="6"/>
                  </a:lnTo>
                  <a:lnTo>
                    <a:pt x="35" y="17"/>
                  </a:lnTo>
                  <a:lnTo>
                    <a:pt x="40" y="31"/>
                  </a:lnTo>
                  <a:lnTo>
                    <a:pt x="32" y="32"/>
                  </a:lnTo>
                  <a:lnTo>
                    <a:pt x="21" y="11"/>
                  </a:lnTo>
                  <a:lnTo>
                    <a:pt x="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04" name="Freeform 104">
              <a:extLst>
                <a:ext uri="{FF2B5EF4-FFF2-40B4-BE49-F238E27FC236}">
                  <a16:creationId xmlns:a16="http://schemas.microsoft.com/office/drawing/2014/main" id="{E9B0EB65-6125-4180-8F12-C5E2D7885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1816"/>
              <a:ext cx="48" cy="33"/>
            </a:xfrm>
            <a:custGeom>
              <a:avLst/>
              <a:gdLst>
                <a:gd name="T0" fmla="*/ 0 w 48"/>
                <a:gd name="T1" fmla="*/ 11 h 33"/>
                <a:gd name="T2" fmla="*/ 7 w 48"/>
                <a:gd name="T3" fmla="*/ 3 h 33"/>
                <a:gd name="T4" fmla="*/ 43 w 48"/>
                <a:gd name="T5" fmla="*/ 0 h 33"/>
                <a:gd name="T6" fmla="*/ 47 w 48"/>
                <a:gd name="T7" fmla="*/ 6 h 33"/>
                <a:gd name="T8" fmla="*/ 34 w 48"/>
                <a:gd name="T9" fmla="*/ 16 h 33"/>
                <a:gd name="T10" fmla="*/ 40 w 48"/>
                <a:gd name="T11" fmla="*/ 31 h 33"/>
                <a:gd name="T12" fmla="*/ 32 w 48"/>
                <a:gd name="T13" fmla="*/ 32 h 33"/>
                <a:gd name="T14" fmla="*/ 21 w 48"/>
                <a:gd name="T15" fmla="*/ 12 h 33"/>
                <a:gd name="T16" fmla="*/ 0 w 48"/>
                <a:gd name="T17" fmla="*/ 11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33"/>
                <a:gd name="T29" fmla="*/ 48 w 48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33">
                  <a:moveTo>
                    <a:pt x="0" y="11"/>
                  </a:moveTo>
                  <a:lnTo>
                    <a:pt x="7" y="3"/>
                  </a:lnTo>
                  <a:lnTo>
                    <a:pt x="43" y="0"/>
                  </a:lnTo>
                  <a:lnTo>
                    <a:pt x="47" y="6"/>
                  </a:lnTo>
                  <a:lnTo>
                    <a:pt x="34" y="16"/>
                  </a:lnTo>
                  <a:lnTo>
                    <a:pt x="40" y="31"/>
                  </a:lnTo>
                  <a:lnTo>
                    <a:pt x="32" y="32"/>
                  </a:lnTo>
                  <a:lnTo>
                    <a:pt x="21" y="12"/>
                  </a:lnTo>
                  <a:lnTo>
                    <a:pt x="0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05" name="Freeform 105">
              <a:extLst>
                <a:ext uri="{FF2B5EF4-FFF2-40B4-BE49-F238E27FC236}">
                  <a16:creationId xmlns:a16="http://schemas.microsoft.com/office/drawing/2014/main" id="{303D076A-6B72-48A1-BE61-98B2A2BB2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" y="1815"/>
              <a:ext cx="47" cy="33"/>
            </a:xfrm>
            <a:custGeom>
              <a:avLst/>
              <a:gdLst>
                <a:gd name="T0" fmla="*/ 0 w 47"/>
                <a:gd name="T1" fmla="*/ 10 h 33"/>
                <a:gd name="T2" fmla="*/ 7 w 47"/>
                <a:gd name="T3" fmla="*/ 3 h 33"/>
                <a:gd name="T4" fmla="*/ 42 w 47"/>
                <a:gd name="T5" fmla="*/ 0 h 33"/>
                <a:gd name="T6" fmla="*/ 46 w 47"/>
                <a:gd name="T7" fmla="*/ 6 h 33"/>
                <a:gd name="T8" fmla="*/ 34 w 47"/>
                <a:gd name="T9" fmla="*/ 17 h 33"/>
                <a:gd name="T10" fmla="*/ 39 w 47"/>
                <a:gd name="T11" fmla="*/ 31 h 33"/>
                <a:gd name="T12" fmla="*/ 32 w 47"/>
                <a:gd name="T13" fmla="*/ 32 h 33"/>
                <a:gd name="T14" fmla="*/ 21 w 47"/>
                <a:gd name="T15" fmla="*/ 12 h 33"/>
                <a:gd name="T16" fmla="*/ 0 w 47"/>
                <a:gd name="T17" fmla="*/ 1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"/>
                <a:gd name="T28" fmla="*/ 0 h 33"/>
                <a:gd name="T29" fmla="*/ 47 w 47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" h="33">
                  <a:moveTo>
                    <a:pt x="0" y="10"/>
                  </a:moveTo>
                  <a:lnTo>
                    <a:pt x="7" y="3"/>
                  </a:lnTo>
                  <a:lnTo>
                    <a:pt x="42" y="0"/>
                  </a:lnTo>
                  <a:lnTo>
                    <a:pt x="46" y="6"/>
                  </a:lnTo>
                  <a:lnTo>
                    <a:pt x="34" y="17"/>
                  </a:lnTo>
                  <a:lnTo>
                    <a:pt x="39" y="31"/>
                  </a:lnTo>
                  <a:lnTo>
                    <a:pt x="32" y="32"/>
                  </a:lnTo>
                  <a:lnTo>
                    <a:pt x="21" y="12"/>
                  </a:lnTo>
                  <a:lnTo>
                    <a:pt x="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06" name="Freeform 106">
              <a:extLst>
                <a:ext uri="{FF2B5EF4-FFF2-40B4-BE49-F238E27FC236}">
                  <a16:creationId xmlns:a16="http://schemas.microsoft.com/office/drawing/2014/main" id="{F760929B-8893-4F21-9E0C-C8331F545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" y="1814"/>
              <a:ext cx="47" cy="33"/>
            </a:xfrm>
            <a:custGeom>
              <a:avLst/>
              <a:gdLst>
                <a:gd name="T0" fmla="*/ 0 w 47"/>
                <a:gd name="T1" fmla="*/ 10 h 33"/>
                <a:gd name="T2" fmla="*/ 7 w 47"/>
                <a:gd name="T3" fmla="*/ 3 h 33"/>
                <a:gd name="T4" fmla="*/ 42 w 47"/>
                <a:gd name="T5" fmla="*/ 0 h 33"/>
                <a:gd name="T6" fmla="*/ 46 w 47"/>
                <a:gd name="T7" fmla="*/ 6 h 33"/>
                <a:gd name="T8" fmla="*/ 34 w 47"/>
                <a:gd name="T9" fmla="*/ 16 h 33"/>
                <a:gd name="T10" fmla="*/ 39 w 47"/>
                <a:gd name="T11" fmla="*/ 31 h 33"/>
                <a:gd name="T12" fmla="*/ 32 w 47"/>
                <a:gd name="T13" fmla="*/ 32 h 33"/>
                <a:gd name="T14" fmla="*/ 21 w 47"/>
                <a:gd name="T15" fmla="*/ 11 h 33"/>
                <a:gd name="T16" fmla="*/ 0 w 47"/>
                <a:gd name="T17" fmla="*/ 1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"/>
                <a:gd name="T28" fmla="*/ 0 h 33"/>
                <a:gd name="T29" fmla="*/ 47 w 47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" h="33">
                  <a:moveTo>
                    <a:pt x="0" y="10"/>
                  </a:moveTo>
                  <a:lnTo>
                    <a:pt x="7" y="3"/>
                  </a:lnTo>
                  <a:lnTo>
                    <a:pt x="42" y="0"/>
                  </a:lnTo>
                  <a:lnTo>
                    <a:pt x="46" y="6"/>
                  </a:lnTo>
                  <a:lnTo>
                    <a:pt x="34" y="16"/>
                  </a:lnTo>
                  <a:lnTo>
                    <a:pt x="39" y="31"/>
                  </a:lnTo>
                  <a:lnTo>
                    <a:pt x="32" y="32"/>
                  </a:lnTo>
                  <a:lnTo>
                    <a:pt x="21" y="11"/>
                  </a:lnTo>
                  <a:lnTo>
                    <a:pt x="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07" name="Freeform 107">
              <a:extLst>
                <a:ext uri="{FF2B5EF4-FFF2-40B4-BE49-F238E27FC236}">
                  <a16:creationId xmlns:a16="http://schemas.microsoft.com/office/drawing/2014/main" id="{E3A12C19-90CF-478F-920C-392F1BB48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" y="1810"/>
              <a:ext cx="48" cy="33"/>
            </a:xfrm>
            <a:custGeom>
              <a:avLst/>
              <a:gdLst>
                <a:gd name="T0" fmla="*/ 0 w 48"/>
                <a:gd name="T1" fmla="*/ 11 h 33"/>
                <a:gd name="T2" fmla="*/ 7 w 48"/>
                <a:gd name="T3" fmla="*/ 3 h 33"/>
                <a:gd name="T4" fmla="*/ 43 w 48"/>
                <a:gd name="T5" fmla="*/ 0 h 33"/>
                <a:gd name="T6" fmla="*/ 47 w 48"/>
                <a:gd name="T7" fmla="*/ 6 h 33"/>
                <a:gd name="T8" fmla="*/ 34 w 48"/>
                <a:gd name="T9" fmla="*/ 16 h 33"/>
                <a:gd name="T10" fmla="*/ 40 w 48"/>
                <a:gd name="T11" fmla="*/ 31 h 33"/>
                <a:gd name="T12" fmla="*/ 32 w 48"/>
                <a:gd name="T13" fmla="*/ 32 h 33"/>
                <a:gd name="T14" fmla="*/ 21 w 48"/>
                <a:gd name="T15" fmla="*/ 12 h 33"/>
                <a:gd name="T16" fmla="*/ 0 w 48"/>
                <a:gd name="T17" fmla="*/ 11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33"/>
                <a:gd name="T29" fmla="*/ 48 w 48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33">
                  <a:moveTo>
                    <a:pt x="0" y="11"/>
                  </a:moveTo>
                  <a:lnTo>
                    <a:pt x="7" y="3"/>
                  </a:lnTo>
                  <a:lnTo>
                    <a:pt x="43" y="0"/>
                  </a:lnTo>
                  <a:lnTo>
                    <a:pt x="47" y="6"/>
                  </a:lnTo>
                  <a:lnTo>
                    <a:pt x="34" y="16"/>
                  </a:lnTo>
                  <a:lnTo>
                    <a:pt x="40" y="31"/>
                  </a:lnTo>
                  <a:lnTo>
                    <a:pt x="32" y="32"/>
                  </a:lnTo>
                  <a:lnTo>
                    <a:pt x="21" y="12"/>
                  </a:lnTo>
                  <a:lnTo>
                    <a:pt x="0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08" name="Freeform 108">
              <a:extLst>
                <a:ext uri="{FF2B5EF4-FFF2-40B4-BE49-F238E27FC236}">
                  <a16:creationId xmlns:a16="http://schemas.microsoft.com/office/drawing/2014/main" id="{00D36D5E-E374-4C60-BA13-C311BBCF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" y="1806"/>
              <a:ext cx="48" cy="33"/>
            </a:xfrm>
            <a:custGeom>
              <a:avLst/>
              <a:gdLst>
                <a:gd name="T0" fmla="*/ 0 w 48"/>
                <a:gd name="T1" fmla="*/ 11 h 33"/>
                <a:gd name="T2" fmla="*/ 7 w 48"/>
                <a:gd name="T3" fmla="*/ 3 h 33"/>
                <a:gd name="T4" fmla="*/ 43 w 48"/>
                <a:gd name="T5" fmla="*/ 0 h 33"/>
                <a:gd name="T6" fmla="*/ 47 w 48"/>
                <a:gd name="T7" fmla="*/ 6 h 33"/>
                <a:gd name="T8" fmla="*/ 34 w 48"/>
                <a:gd name="T9" fmla="*/ 17 h 33"/>
                <a:gd name="T10" fmla="*/ 40 w 48"/>
                <a:gd name="T11" fmla="*/ 31 h 33"/>
                <a:gd name="T12" fmla="*/ 32 w 48"/>
                <a:gd name="T13" fmla="*/ 32 h 33"/>
                <a:gd name="T14" fmla="*/ 22 w 48"/>
                <a:gd name="T15" fmla="*/ 12 h 33"/>
                <a:gd name="T16" fmla="*/ 0 w 48"/>
                <a:gd name="T17" fmla="*/ 11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33"/>
                <a:gd name="T29" fmla="*/ 48 w 48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33">
                  <a:moveTo>
                    <a:pt x="0" y="11"/>
                  </a:moveTo>
                  <a:lnTo>
                    <a:pt x="7" y="3"/>
                  </a:lnTo>
                  <a:lnTo>
                    <a:pt x="43" y="0"/>
                  </a:lnTo>
                  <a:lnTo>
                    <a:pt x="47" y="6"/>
                  </a:lnTo>
                  <a:lnTo>
                    <a:pt x="34" y="17"/>
                  </a:lnTo>
                  <a:lnTo>
                    <a:pt x="40" y="31"/>
                  </a:lnTo>
                  <a:lnTo>
                    <a:pt x="32" y="32"/>
                  </a:lnTo>
                  <a:lnTo>
                    <a:pt x="22" y="12"/>
                  </a:lnTo>
                  <a:lnTo>
                    <a:pt x="0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09" name="Freeform 109">
              <a:extLst>
                <a:ext uri="{FF2B5EF4-FFF2-40B4-BE49-F238E27FC236}">
                  <a16:creationId xmlns:a16="http://schemas.microsoft.com/office/drawing/2014/main" id="{995798F4-D653-40E1-98F8-3DAAF2890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" y="1802"/>
              <a:ext cx="48" cy="33"/>
            </a:xfrm>
            <a:custGeom>
              <a:avLst/>
              <a:gdLst>
                <a:gd name="T0" fmla="*/ 0 w 48"/>
                <a:gd name="T1" fmla="*/ 10 h 33"/>
                <a:gd name="T2" fmla="*/ 7 w 48"/>
                <a:gd name="T3" fmla="*/ 3 h 33"/>
                <a:gd name="T4" fmla="*/ 43 w 48"/>
                <a:gd name="T5" fmla="*/ 0 h 33"/>
                <a:gd name="T6" fmla="*/ 47 w 48"/>
                <a:gd name="T7" fmla="*/ 6 h 33"/>
                <a:gd name="T8" fmla="*/ 35 w 48"/>
                <a:gd name="T9" fmla="*/ 17 h 33"/>
                <a:gd name="T10" fmla="*/ 40 w 48"/>
                <a:gd name="T11" fmla="*/ 31 h 33"/>
                <a:gd name="T12" fmla="*/ 32 w 48"/>
                <a:gd name="T13" fmla="*/ 32 h 33"/>
                <a:gd name="T14" fmla="*/ 21 w 48"/>
                <a:gd name="T15" fmla="*/ 11 h 33"/>
                <a:gd name="T16" fmla="*/ 0 w 48"/>
                <a:gd name="T17" fmla="*/ 1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33"/>
                <a:gd name="T29" fmla="*/ 48 w 48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33">
                  <a:moveTo>
                    <a:pt x="0" y="10"/>
                  </a:moveTo>
                  <a:lnTo>
                    <a:pt x="7" y="3"/>
                  </a:lnTo>
                  <a:lnTo>
                    <a:pt x="43" y="0"/>
                  </a:lnTo>
                  <a:lnTo>
                    <a:pt x="47" y="6"/>
                  </a:lnTo>
                  <a:lnTo>
                    <a:pt x="35" y="17"/>
                  </a:lnTo>
                  <a:lnTo>
                    <a:pt x="40" y="31"/>
                  </a:lnTo>
                  <a:lnTo>
                    <a:pt x="32" y="32"/>
                  </a:lnTo>
                  <a:lnTo>
                    <a:pt x="21" y="11"/>
                  </a:lnTo>
                  <a:lnTo>
                    <a:pt x="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10" name="Freeform 110">
              <a:extLst>
                <a:ext uri="{FF2B5EF4-FFF2-40B4-BE49-F238E27FC236}">
                  <a16:creationId xmlns:a16="http://schemas.microsoft.com/office/drawing/2014/main" id="{A3F66DD2-7D13-4CA0-99E8-C613FA979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1798"/>
              <a:ext cx="48" cy="33"/>
            </a:xfrm>
            <a:custGeom>
              <a:avLst/>
              <a:gdLst>
                <a:gd name="T0" fmla="*/ 0 w 48"/>
                <a:gd name="T1" fmla="*/ 10 h 33"/>
                <a:gd name="T2" fmla="*/ 8 w 48"/>
                <a:gd name="T3" fmla="*/ 3 h 33"/>
                <a:gd name="T4" fmla="*/ 43 w 48"/>
                <a:gd name="T5" fmla="*/ 0 h 33"/>
                <a:gd name="T6" fmla="*/ 47 w 48"/>
                <a:gd name="T7" fmla="*/ 6 h 33"/>
                <a:gd name="T8" fmla="*/ 34 w 48"/>
                <a:gd name="T9" fmla="*/ 16 h 33"/>
                <a:gd name="T10" fmla="*/ 40 w 48"/>
                <a:gd name="T11" fmla="*/ 31 h 33"/>
                <a:gd name="T12" fmla="*/ 32 w 48"/>
                <a:gd name="T13" fmla="*/ 32 h 33"/>
                <a:gd name="T14" fmla="*/ 22 w 48"/>
                <a:gd name="T15" fmla="*/ 11 h 33"/>
                <a:gd name="T16" fmla="*/ 0 w 48"/>
                <a:gd name="T17" fmla="*/ 1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33"/>
                <a:gd name="T29" fmla="*/ 48 w 48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33">
                  <a:moveTo>
                    <a:pt x="0" y="10"/>
                  </a:moveTo>
                  <a:lnTo>
                    <a:pt x="8" y="3"/>
                  </a:lnTo>
                  <a:lnTo>
                    <a:pt x="43" y="0"/>
                  </a:lnTo>
                  <a:lnTo>
                    <a:pt x="47" y="6"/>
                  </a:lnTo>
                  <a:lnTo>
                    <a:pt x="34" y="16"/>
                  </a:lnTo>
                  <a:lnTo>
                    <a:pt x="40" y="31"/>
                  </a:lnTo>
                  <a:lnTo>
                    <a:pt x="32" y="32"/>
                  </a:lnTo>
                  <a:lnTo>
                    <a:pt x="22" y="11"/>
                  </a:lnTo>
                  <a:lnTo>
                    <a:pt x="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11" name="Freeform 111">
              <a:extLst>
                <a:ext uri="{FF2B5EF4-FFF2-40B4-BE49-F238E27FC236}">
                  <a16:creationId xmlns:a16="http://schemas.microsoft.com/office/drawing/2014/main" id="{BB1A8915-4525-4053-A819-8FD2A4158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1794"/>
              <a:ext cx="48" cy="33"/>
            </a:xfrm>
            <a:custGeom>
              <a:avLst/>
              <a:gdLst>
                <a:gd name="T0" fmla="*/ 0 w 48"/>
                <a:gd name="T1" fmla="*/ 11 h 33"/>
                <a:gd name="T2" fmla="*/ 7 w 48"/>
                <a:gd name="T3" fmla="*/ 3 h 33"/>
                <a:gd name="T4" fmla="*/ 43 w 48"/>
                <a:gd name="T5" fmla="*/ 0 h 33"/>
                <a:gd name="T6" fmla="*/ 47 w 48"/>
                <a:gd name="T7" fmla="*/ 6 h 33"/>
                <a:gd name="T8" fmla="*/ 34 w 48"/>
                <a:gd name="T9" fmla="*/ 16 h 33"/>
                <a:gd name="T10" fmla="*/ 40 w 48"/>
                <a:gd name="T11" fmla="*/ 31 h 33"/>
                <a:gd name="T12" fmla="*/ 32 w 48"/>
                <a:gd name="T13" fmla="*/ 32 h 33"/>
                <a:gd name="T14" fmla="*/ 22 w 48"/>
                <a:gd name="T15" fmla="*/ 12 h 33"/>
                <a:gd name="T16" fmla="*/ 0 w 48"/>
                <a:gd name="T17" fmla="*/ 11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33"/>
                <a:gd name="T29" fmla="*/ 48 w 48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33">
                  <a:moveTo>
                    <a:pt x="0" y="11"/>
                  </a:moveTo>
                  <a:lnTo>
                    <a:pt x="7" y="3"/>
                  </a:lnTo>
                  <a:lnTo>
                    <a:pt x="43" y="0"/>
                  </a:lnTo>
                  <a:lnTo>
                    <a:pt x="47" y="6"/>
                  </a:lnTo>
                  <a:lnTo>
                    <a:pt x="34" y="16"/>
                  </a:lnTo>
                  <a:lnTo>
                    <a:pt x="40" y="31"/>
                  </a:lnTo>
                  <a:lnTo>
                    <a:pt x="32" y="32"/>
                  </a:lnTo>
                  <a:lnTo>
                    <a:pt x="22" y="12"/>
                  </a:lnTo>
                  <a:lnTo>
                    <a:pt x="0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12" name="Freeform 112">
              <a:extLst>
                <a:ext uri="{FF2B5EF4-FFF2-40B4-BE49-F238E27FC236}">
                  <a16:creationId xmlns:a16="http://schemas.microsoft.com/office/drawing/2014/main" id="{9DD347AE-5193-4629-BF9E-25CA4AA19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" y="1828"/>
              <a:ext cx="359" cy="153"/>
            </a:xfrm>
            <a:custGeom>
              <a:avLst/>
              <a:gdLst>
                <a:gd name="T0" fmla="*/ 0 w 359"/>
                <a:gd name="T1" fmla="*/ 10 h 153"/>
                <a:gd name="T2" fmla="*/ 53 w 359"/>
                <a:gd name="T3" fmla="*/ 152 h 153"/>
                <a:gd name="T4" fmla="*/ 353 w 359"/>
                <a:gd name="T5" fmla="*/ 135 h 153"/>
                <a:gd name="T6" fmla="*/ 358 w 359"/>
                <a:gd name="T7" fmla="*/ 130 h 153"/>
                <a:gd name="T8" fmla="*/ 330 w 359"/>
                <a:gd name="T9" fmla="*/ 130 h 153"/>
                <a:gd name="T10" fmla="*/ 318 w 359"/>
                <a:gd name="T11" fmla="*/ 110 h 153"/>
                <a:gd name="T12" fmla="*/ 322 w 359"/>
                <a:gd name="T13" fmla="*/ 101 h 153"/>
                <a:gd name="T14" fmla="*/ 304 w 359"/>
                <a:gd name="T15" fmla="*/ 101 h 153"/>
                <a:gd name="T16" fmla="*/ 323 w 359"/>
                <a:gd name="T17" fmla="*/ 130 h 153"/>
                <a:gd name="T18" fmla="*/ 269 w 359"/>
                <a:gd name="T19" fmla="*/ 134 h 153"/>
                <a:gd name="T20" fmla="*/ 254 w 359"/>
                <a:gd name="T21" fmla="*/ 111 h 153"/>
                <a:gd name="T22" fmla="*/ 253 w 359"/>
                <a:gd name="T23" fmla="*/ 124 h 153"/>
                <a:gd name="T24" fmla="*/ 209 w 359"/>
                <a:gd name="T25" fmla="*/ 125 h 153"/>
                <a:gd name="T26" fmla="*/ 198 w 359"/>
                <a:gd name="T27" fmla="*/ 137 h 153"/>
                <a:gd name="T28" fmla="*/ 187 w 359"/>
                <a:gd name="T29" fmla="*/ 115 h 153"/>
                <a:gd name="T30" fmla="*/ 174 w 359"/>
                <a:gd name="T31" fmla="*/ 114 h 153"/>
                <a:gd name="T32" fmla="*/ 183 w 359"/>
                <a:gd name="T33" fmla="*/ 129 h 153"/>
                <a:gd name="T34" fmla="*/ 146 w 359"/>
                <a:gd name="T35" fmla="*/ 129 h 153"/>
                <a:gd name="T36" fmla="*/ 136 w 359"/>
                <a:gd name="T37" fmla="*/ 142 h 153"/>
                <a:gd name="T38" fmla="*/ 125 w 359"/>
                <a:gd name="T39" fmla="*/ 121 h 153"/>
                <a:gd name="T40" fmla="*/ 140 w 359"/>
                <a:gd name="T41" fmla="*/ 114 h 153"/>
                <a:gd name="T42" fmla="*/ 154 w 359"/>
                <a:gd name="T43" fmla="*/ 114 h 153"/>
                <a:gd name="T44" fmla="*/ 146 w 359"/>
                <a:gd name="T45" fmla="*/ 102 h 153"/>
                <a:gd name="T46" fmla="*/ 110 w 359"/>
                <a:gd name="T47" fmla="*/ 106 h 153"/>
                <a:gd name="T48" fmla="*/ 68 w 359"/>
                <a:gd name="T49" fmla="*/ 108 h 153"/>
                <a:gd name="T50" fmla="*/ 66 w 359"/>
                <a:gd name="T51" fmla="*/ 113 h 153"/>
                <a:gd name="T52" fmla="*/ 113 w 359"/>
                <a:gd name="T53" fmla="*/ 115 h 153"/>
                <a:gd name="T54" fmla="*/ 120 w 359"/>
                <a:gd name="T55" fmla="*/ 130 h 153"/>
                <a:gd name="T56" fmla="*/ 91 w 359"/>
                <a:gd name="T57" fmla="*/ 134 h 153"/>
                <a:gd name="T58" fmla="*/ 72 w 359"/>
                <a:gd name="T59" fmla="*/ 133 h 153"/>
                <a:gd name="T60" fmla="*/ 59 w 359"/>
                <a:gd name="T61" fmla="*/ 142 h 153"/>
                <a:gd name="T62" fmla="*/ 65 w 359"/>
                <a:gd name="T63" fmla="*/ 131 h 153"/>
                <a:gd name="T64" fmla="*/ 59 w 359"/>
                <a:gd name="T65" fmla="*/ 118 h 153"/>
                <a:gd name="T66" fmla="*/ 47 w 359"/>
                <a:gd name="T67" fmla="*/ 124 h 153"/>
                <a:gd name="T68" fmla="*/ 56 w 359"/>
                <a:gd name="T69" fmla="*/ 106 h 153"/>
                <a:gd name="T70" fmla="*/ 52 w 359"/>
                <a:gd name="T71" fmla="*/ 94 h 153"/>
                <a:gd name="T72" fmla="*/ 39 w 359"/>
                <a:gd name="T73" fmla="*/ 99 h 153"/>
                <a:gd name="T74" fmla="*/ 46 w 359"/>
                <a:gd name="T75" fmla="*/ 80 h 153"/>
                <a:gd name="T76" fmla="*/ 41 w 359"/>
                <a:gd name="T77" fmla="*/ 64 h 153"/>
                <a:gd name="T78" fmla="*/ 28 w 359"/>
                <a:gd name="T79" fmla="*/ 71 h 153"/>
                <a:gd name="T80" fmla="*/ 34 w 359"/>
                <a:gd name="T81" fmla="*/ 53 h 153"/>
                <a:gd name="T82" fmla="*/ 29 w 359"/>
                <a:gd name="T83" fmla="*/ 43 h 153"/>
                <a:gd name="T84" fmla="*/ 21 w 359"/>
                <a:gd name="T85" fmla="*/ 48 h 153"/>
                <a:gd name="T86" fmla="*/ 12 w 359"/>
                <a:gd name="T87" fmla="*/ 22 h 153"/>
                <a:gd name="T88" fmla="*/ 15 w 359"/>
                <a:gd name="T89" fmla="*/ 5 h 153"/>
                <a:gd name="T90" fmla="*/ 10 w 359"/>
                <a:gd name="T91" fmla="*/ 0 h 153"/>
                <a:gd name="T92" fmla="*/ 0 w 359"/>
                <a:gd name="T93" fmla="*/ 10 h 15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59"/>
                <a:gd name="T142" fmla="*/ 0 h 153"/>
                <a:gd name="T143" fmla="*/ 359 w 359"/>
                <a:gd name="T144" fmla="*/ 153 h 15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59" h="153">
                  <a:moveTo>
                    <a:pt x="0" y="10"/>
                  </a:moveTo>
                  <a:lnTo>
                    <a:pt x="53" y="152"/>
                  </a:lnTo>
                  <a:lnTo>
                    <a:pt x="353" y="135"/>
                  </a:lnTo>
                  <a:lnTo>
                    <a:pt x="358" y="130"/>
                  </a:lnTo>
                  <a:lnTo>
                    <a:pt x="330" y="130"/>
                  </a:lnTo>
                  <a:lnTo>
                    <a:pt x="318" y="110"/>
                  </a:lnTo>
                  <a:lnTo>
                    <a:pt x="322" y="101"/>
                  </a:lnTo>
                  <a:lnTo>
                    <a:pt x="304" y="101"/>
                  </a:lnTo>
                  <a:lnTo>
                    <a:pt x="323" y="130"/>
                  </a:lnTo>
                  <a:lnTo>
                    <a:pt x="269" y="134"/>
                  </a:lnTo>
                  <a:lnTo>
                    <a:pt x="254" y="111"/>
                  </a:lnTo>
                  <a:lnTo>
                    <a:pt x="253" y="124"/>
                  </a:lnTo>
                  <a:lnTo>
                    <a:pt x="209" y="125"/>
                  </a:lnTo>
                  <a:lnTo>
                    <a:pt x="198" y="137"/>
                  </a:lnTo>
                  <a:lnTo>
                    <a:pt x="187" y="115"/>
                  </a:lnTo>
                  <a:lnTo>
                    <a:pt x="174" y="114"/>
                  </a:lnTo>
                  <a:lnTo>
                    <a:pt x="183" y="129"/>
                  </a:lnTo>
                  <a:lnTo>
                    <a:pt x="146" y="129"/>
                  </a:lnTo>
                  <a:lnTo>
                    <a:pt x="136" y="142"/>
                  </a:lnTo>
                  <a:lnTo>
                    <a:pt x="125" y="121"/>
                  </a:lnTo>
                  <a:lnTo>
                    <a:pt x="140" y="114"/>
                  </a:lnTo>
                  <a:lnTo>
                    <a:pt x="154" y="114"/>
                  </a:lnTo>
                  <a:lnTo>
                    <a:pt x="146" y="102"/>
                  </a:lnTo>
                  <a:lnTo>
                    <a:pt x="110" y="106"/>
                  </a:lnTo>
                  <a:lnTo>
                    <a:pt x="68" y="108"/>
                  </a:lnTo>
                  <a:lnTo>
                    <a:pt x="66" y="113"/>
                  </a:lnTo>
                  <a:lnTo>
                    <a:pt x="113" y="115"/>
                  </a:lnTo>
                  <a:lnTo>
                    <a:pt x="120" y="130"/>
                  </a:lnTo>
                  <a:lnTo>
                    <a:pt x="91" y="134"/>
                  </a:lnTo>
                  <a:lnTo>
                    <a:pt x="72" y="133"/>
                  </a:lnTo>
                  <a:lnTo>
                    <a:pt x="59" y="142"/>
                  </a:lnTo>
                  <a:lnTo>
                    <a:pt x="65" y="131"/>
                  </a:lnTo>
                  <a:lnTo>
                    <a:pt x="59" y="118"/>
                  </a:lnTo>
                  <a:lnTo>
                    <a:pt x="47" y="124"/>
                  </a:lnTo>
                  <a:lnTo>
                    <a:pt x="56" y="106"/>
                  </a:lnTo>
                  <a:lnTo>
                    <a:pt x="52" y="94"/>
                  </a:lnTo>
                  <a:lnTo>
                    <a:pt x="39" y="99"/>
                  </a:lnTo>
                  <a:lnTo>
                    <a:pt x="46" y="80"/>
                  </a:lnTo>
                  <a:lnTo>
                    <a:pt x="41" y="64"/>
                  </a:lnTo>
                  <a:lnTo>
                    <a:pt x="28" y="71"/>
                  </a:lnTo>
                  <a:lnTo>
                    <a:pt x="34" y="53"/>
                  </a:lnTo>
                  <a:lnTo>
                    <a:pt x="29" y="43"/>
                  </a:lnTo>
                  <a:lnTo>
                    <a:pt x="21" y="48"/>
                  </a:lnTo>
                  <a:lnTo>
                    <a:pt x="12" y="22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13" name="Freeform 113">
              <a:extLst>
                <a:ext uri="{FF2B5EF4-FFF2-40B4-BE49-F238E27FC236}">
                  <a16:creationId xmlns:a16="http://schemas.microsoft.com/office/drawing/2014/main" id="{C59AD195-2CFD-4FE0-896A-67224249D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" y="1869"/>
              <a:ext cx="46" cy="27"/>
            </a:xfrm>
            <a:custGeom>
              <a:avLst/>
              <a:gdLst>
                <a:gd name="T0" fmla="*/ 0 w 46"/>
                <a:gd name="T1" fmla="*/ 26 h 27"/>
                <a:gd name="T2" fmla="*/ 45 w 46"/>
                <a:gd name="T3" fmla="*/ 23 h 27"/>
                <a:gd name="T4" fmla="*/ 37 w 46"/>
                <a:gd name="T5" fmla="*/ 7 h 27"/>
                <a:gd name="T6" fmla="*/ 39 w 46"/>
                <a:gd name="T7" fmla="*/ 0 h 27"/>
                <a:gd name="T8" fmla="*/ 25 w 46"/>
                <a:gd name="T9" fmla="*/ 0 h 27"/>
                <a:gd name="T10" fmla="*/ 33 w 46"/>
                <a:gd name="T11" fmla="*/ 17 h 27"/>
                <a:gd name="T12" fmla="*/ 4 w 46"/>
                <a:gd name="T13" fmla="*/ 20 h 27"/>
                <a:gd name="T14" fmla="*/ 0 w 46"/>
                <a:gd name="T15" fmla="*/ 26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"/>
                <a:gd name="T25" fmla="*/ 0 h 27"/>
                <a:gd name="T26" fmla="*/ 46 w 46"/>
                <a:gd name="T27" fmla="*/ 27 h 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" h="27">
                  <a:moveTo>
                    <a:pt x="0" y="26"/>
                  </a:moveTo>
                  <a:lnTo>
                    <a:pt x="45" y="23"/>
                  </a:lnTo>
                  <a:lnTo>
                    <a:pt x="37" y="7"/>
                  </a:lnTo>
                  <a:lnTo>
                    <a:pt x="39" y="0"/>
                  </a:lnTo>
                  <a:lnTo>
                    <a:pt x="25" y="0"/>
                  </a:lnTo>
                  <a:lnTo>
                    <a:pt x="33" y="17"/>
                  </a:lnTo>
                  <a:lnTo>
                    <a:pt x="4" y="20"/>
                  </a:lnTo>
                  <a:lnTo>
                    <a:pt x="0" y="2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14" name="Freeform 114">
              <a:extLst>
                <a:ext uri="{FF2B5EF4-FFF2-40B4-BE49-F238E27FC236}">
                  <a16:creationId xmlns:a16="http://schemas.microsoft.com/office/drawing/2014/main" id="{C525DEA9-85D7-4257-8C79-3D5FE1F8F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" y="1896"/>
              <a:ext cx="59" cy="27"/>
            </a:xfrm>
            <a:custGeom>
              <a:avLst/>
              <a:gdLst>
                <a:gd name="T0" fmla="*/ 4 w 59"/>
                <a:gd name="T1" fmla="*/ 16 h 27"/>
                <a:gd name="T2" fmla="*/ 0 w 59"/>
                <a:gd name="T3" fmla="*/ 26 h 27"/>
                <a:gd name="T4" fmla="*/ 58 w 59"/>
                <a:gd name="T5" fmla="*/ 21 h 27"/>
                <a:gd name="T6" fmla="*/ 49 w 59"/>
                <a:gd name="T7" fmla="*/ 0 h 27"/>
                <a:gd name="T8" fmla="*/ 47 w 59"/>
                <a:gd name="T9" fmla="*/ 14 h 27"/>
                <a:gd name="T10" fmla="*/ 4 w 59"/>
                <a:gd name="T11" fmla="*/ 16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"/>
                <a:gd name="T19" fmla="*/ 0 h 27"/>
                <a:gd name="T20" fmla="*/ 59 w 59"/>
                <a:gd name="T21" fmla="*/ 27 h 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" h="27">
                  <a:moveTo>
                    <a:pt x="4" y="16"/>
                  </a:moveTo>
                  <a:lnTo>
                    <a:pt x="0" y="26"/>
                  </a:lnTo>
                  <a:lnTo>
                    <a:pt x="58" y="21"/>
                  </a:lnTo>
                  <a:lnTo>
                    <a:pt x="49" y="0"/>
                  </a:lnTo>
                  <a:lnTo>
                    <a:pt x="47" y="14"/>
                  </a:lnTo>
                  <a:lnTo>
                    <a:pt x="4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15" name="Freeform 115">
              <a:extLst>
                <a:ext uri="{FF2B5EF4-FFF2-40B4-BE49-F238E27FC236}">
                  <a16:creationId xmlns:a16="http://schemas.microsoft.com/office/drawing/2014/main" id="{731D1B78-97C1-48A6-917F-8F5D2A15A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" y="1909"/>
              <a:ext cx="30" cy="20"/>
            </a:xfrm>
            <a:custGeom>
              <a:avLst/>
              <a:gdLst>
                <a:gd name="T0" fmla="*/ 0 w 30"/>
                <a:gd name="T1" fmla="*/ 7 h 20"/>
                <a:gd name="T2" fmla="*/ 14 w 30"/>
                <a:gd name="T3" fmla="*/ 7 h 20"/>
                <a:gd name="T4" fmla="*/ 22 w 30"/>
                <a:gd name="T5" fmla="*/ 19 h 20"/>
                <a:gd name="T6" fmla="*/ 24 w 30"/>
                <a:gd name="T7" fmla="*/ 9 h 20"/>
                <a:gd name="T8" fmla="*/ 29 w 30"/>
                <a:gd name="T9" fmla="*/ 0 h 20"/>
                <a:gd name="T10" fmla="*/ 10 w 30"/>
                <a:gd name="T11" fmla="*/ 0 h 20"/>
                <a:gd name="T12" fmla="*/ 0 w 30"/>
                <a:gd name="T13" fmla="*/ 7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0"/>
                <a:gd name="T23" fmla="*/ 30 w 30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0">
                  <a:moveTo>
                    <a:pt x="0" y="7"/>
                  </a:moveTo>
                  <a:lnTo>
                    <a:pt x="14" y="7"/>
                  </a:lnTo>
                  <a:lnTo>
                    <a:pt x="22" y="19"/>
                  </a:lnTo>
                  <a:lnTo>
                    <a:pt x="24" y="9"/>
                  </a:lnTo>
                  <a:lnTo>
                    <a:pt x="29" y="0"/>
                  </a:lnTo>
                  <a:lnTo>
                    <a:pt x="10" y="0"/>
                  </a:lnTo>
                  <a:lnTo>
                    <a:pt x="0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16" name="Freeform 116">
              <a:extLst>
                <a:ext uri="{FF2B5EF4-FFF2-40B4-BE49-F238E27FC236}">
                  <a16:creationId xmlns:a16="http://schemas.microsoft.com/office/drawing/2014/main" id="{96AB7F7E-F7F5-40E0-A8C8-5327539F2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" y="1840"/>
              <a:ext cx="15" cy="27"/>
            </a:xfrm>
            <a:custGeom>
              <a:avLst/>
              <a:gdLst>
                <a:gd name="T0" fmla="*/ 0 w 15"/>
                <a:gd name="T1" fmla="*/ 3 h 27"/>
                <a:gd name="T2" fmla="*/ 9 w 15"/>
                <a:gd name="T3" fmla="*/ 26 h 27"/>
                <a:gd name="T4" fmla="*/ 14 w 15"/>
                <a:gd name="T5" fmla="*/ 18 h 27"/>
                <a:gd name="T6" fmla="*/ 6 w 15"/>
                <a:gd name="T7" fmla="*/ 0 h 27"/>
                <a:gd name="T8" fmla="*/ 0 w 15"/>
                <a:gd name="T9" fmla="*/ 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27"/>
                <a:gd name="T17" fmla="*/ 15 w 15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27">
                  <a:moveTo>
                    <a:pt x="0" y="3"/>
                  </a:moveTo>
                  <a:lnTo>
                    <a:pt x="9" y="26"/>
                  </a:lnTo>
                  <a:lnTo>
                    <a:pt x="14" y="18"/>
                  </a:lnTo>
                  <a:lnTo>
                    <a:pt x="6" y="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17" name="Freeform 117">
              <a:extLst>
                <a:ext uri="{FF2B5EF4-FFF2-40B4-BE49-F238E27FC236}">
                  <a16:creationId xmlns:a16="http://schemas.microsoft.com/office/drawing/2014/main" id="{A31B08F7-9B68-4A58-8F3C-4509E28F9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" y="1883"/>
              <a:ext cx="282" cy="82"/>
            </a:xfrm>
            <a:custGeom>
              <a:avLst/>
              <a:gdLst>
                <a:gd name="T0" fmla="*/ 0 w 282"/>
                <a:gd name="T1" fmla="*/ 81 h 82"/>
                <a:gd name="T2" fmla="*/ 281 w 282"/>
                <a:gd name="T3" fmla="*/ 65 h 82"/>
                <a:gd name="T4" fmla="*/ 265 w 282"/>
                <a:gd name="T5" fmla="*/ 37 h 82"/>
                <a:gd name="T6" fmla="*/ 272 w 282"/>
                <a:gd name="T7" fmla="*/ 30 h 82"/>
                <a:gd name="T8" fmla="*/ 256 w 282"/>
                <a:gd name="T9" fmla="*/ 3 h 82"/>
                <a:gd name="T10" fmla="*/ 247 w 282"/>
                <a:gd name="T11" fmla="*/ 0 h 82"/>
                <a:gd name="T12" fmla="*/ 263 w 282"/>
                <a:gd name="T13" fmla="*/ 29 h 82"/>
                <a:gd name="T14" fmla="*/ 255 w 282"/>
                <a:gd name="T15" fmla="*/ 30 h 82"/>
                <a:gd name="T16" fmla="*/ 271 w 282"/>
                <a:gd name="T17" fmla="*/ 60 h 82"/>
                <a:gd name="T18" fmla="*/ 2 w 282"/>
                <a:gd name="T19" fmla="*/ 73 h 82"/>
                <a:gd name="T20" fmla="*/ 0 w 282"/>
                <a:gd name="T21" fmla="*/ 81 h 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2"/>
                <a:gd name="T34" fmla="*/ 0 h 82"/>
                <a:gd name="T35" fmla="*/ 282 w 282"/>
                <a:gd name="T36" fmla="*/ 82 h 8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2" h="82">
                  <a:moveTo>
                    <a:pt x="0" y="81"/>
                  </a:moveTo>
                  <a:lnTo>
                    <a:pt x="281" y="65"/>
                  </a:lnTo>
                  <a:lnTo>
                    <a:pt x="265" y="37"/>
                  </a:lnTo>
                  <a:lnTo>
                    <a:pt x="272" y="30"/>
                  </a:lnTo>
                  <a:lnTo>
                    <a:pt x="256" y="3"/>
                  </a:lnTo>
                  <a:lnTo>
                    <a:pt x="247" y="0"/>
                  </a:lnTo>
                  <a:lnTo>
                    <a:pt x="263" y="29"/>
                  </a:lnTo>
                  <a:lnTo>
                    <a:pt x="255" y="30"/>
                  </a:lnTo>
                  <a:lnTo>
                    <a:pt x="271" y="60"/>
                  </a:lnTo>
                  <a:lnTo>
                    <a:pt x="2" y="73"/>
                  </a:lnTo>
                  <a:lnTo>
                    <a:pt x="0" y="8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18" name="Freeform 118">
              <a:extLst>
                <a:ext uri="{FF2B5EF4-FFF2-40B4-BE49-F238E27FC236}">
                  <a16:creationId xmlns:a16="http://schemas.microsoft.com/office/drawing/2014/main" id="{3FEB76E6-7499-4B71-B7C7-367861D0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1906"/>
              <a:ext cx="285" cy="41"/>
            </a:xfrm>
            <a:custGeom>
              <a:avLst/>
              <a:gdLst>
                <a:gd name="T0" fmla="*/ 0 w 285"/>
                <a:gd name="T1" fmla="*/ 40 h 41"/>
                <a:gd name="T2" fmla="*/ 284 w 285"/>
                <a:gd name="T3" fmla="*/ 20 h 41"/>
                <a:gd name="T4" fmla="*/ 271 w 285"/>
                <a:gd name="T5" fmla="*/ 0 h 41"/>
                <a:gd name="T6" fmla="*/ 244 w 285"/>
                <a:gd name="T7" fmla="*/ 1 h 41"/>
                <a:gd name="T8" fmla="*/ 238 w 285"/>
                <a:gd name="T9" fmla="*/ 14 h 41"/>
                <a:gd name="T10" fmla="*/ 224 w 285"/>
                <a:gd name="T11" fmla="*/ 18 h 41"/>
                <a:gd name="T12" fmla="*/ 214 w 285"/>
                <a:gd name="T13" fmla="*/ 6 h 41"/>
                <a:gd name="T14" fmla="*/ 189 w 285"/>
                <a:gd name="T15" fmla="*/ 4 h 41"/>
                <a:gd name="T16" fmla="*/ 178 w 285"/>
                <a:gd name="T17" fmla="*/ 20 h 41"/>
                <a:gd name="T18" fmla="*/ 167 w 285"/>
                <a:gd name="T19" fmla="*/ 20 h 41"/>
                <a:gd name="T20" fmla="*/ 157 w 285"/>
                <a:gd name="T21" fmla="*/ 7 h 41"/>
                <a:gd name="T22" fmla="*/ 129 w 285"/>
                <a:gd name="T23" fmla="*/ 8 h 41"/>
                <a:gd name="T24" fmla="*/ 122 w 285"/>
                <a:gd name="T25" fmla="*/ 24 h 41"/>
                <a:gd name="T26" fmla="*/ 107 w 285"/>
                <a:gd name="T27" fmla="*/ 26 h 41"/>
                <a:gd name="T28" fmla="*/ 101 w 285"/>
                <a:gd name="T29" fmla="*/ 14 h 41"/>
                <a:gd name="T30" fmla="*/ 64 w 285"/>
                <a:gd name="T31" fmla="*/ 15 h 41"/>
                <a:gd name="T32" fmla="*/ 59 w 285"/>
                <a:gd name="T33" fmla="*/ 29 h 41"/>
                <a:gd name="T34" fmla="*/ 48 w 285"/>
                <a:gd name="T35" fmla="*/ 30 h 41"/>
                <a:gd name="T36" fmla="*/ 42 w 285"/>
                <a:gd name="T37" fmla="*/ 16 h 41"/>
                <a:gd name="T38" fmla="*/ 4 w 285"/>
                <a:gd name="T39" fmla="*/ 19 h 41"/>
                <a:gd name="T40" fmla="*/ 0 w 285"/>
                <a:gd name="T41" fmla="*/ 40 h 4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85"/>
                <a:gd name="T64" fmla="*/ 0 h 41"/>
                <a:gd name="T65" fmla="*/ 285 w 285"/>
                <a:gd name="T66" fmla="*/ 41 h 4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85" h="41">
                  <a:moveTo>
                    <a:pt x="0" y="40"/>
                  </a:moveTo>
                  <a:lnTo>
                    <a:pt x="284" y="20"/>
                  </a:lnTo>
                  <a:lnTo>
                    <a:pt x="271" y="0"/>
                  </a:lnTo>
                  <a:lnTo>
                    <a:pt x="244" y="1"/>
                  </a:lnTo>
                  <a:lnTo>
                    <a:pt x="238" y="14"/>
                  </a:lnTo>
                  <a:lnTo>
                    <a:pt x="224" y="18"/>
                  </a:lnTo>
                  <a:lnTo>
                    <a:pt x="214" y="6"/>
                  </a:lnTo>
                  <a:lnTo>
                    <a:pt x="189" y="4"/>
                  </a:lnTo>
                  <a:lnTo>
                    <a:pt x="178" y="20"/>
                  </a:lnTo>
                  <a:lnTo>
                    <a:pt x="167" y="20"/>
                  </a:lnTo>
                  <a:lnTo>
                    <a:pt x="157" y="7"/>
                  </a:lnTo>
                  <a:lnTo>
                    <a:pt x="129" y="8"/>
                  </a:lnTo>
                  <a:lnTo>
                    <a:pt x="122" y="24"/>
                  </a:lnTo>
                  <a:lnTo>
                    <a:pt x="107" y="26"/>
                  </a:lnTo>
                  <a:lnTo>
                    <a:pt x="101" y="14"/>
                  </a:lnTo>
                  <a:lnTo>
                    <a:pt x="64" y="15"/>
                  </a:lnTo>
                  <a:lnTo>
                    <a:pt x="59" y="29"/>
                  </a:lnTo>
                  <a:lnTo>
                    <a:pt x="48" y="30"/>
                  </a:lnTo>
                  <a:lnTo>
                    <a:pt x="42" y="16"/>
                  </a:lnTo>
                  <a:lnTo>
                    <a:pt x="4" y="19"/>
                  </a:lnTo>
                  <a:lnTo>
                    <a:pt x="0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19" name="Freeform 119">
              <a:extLst>
                <a:ext uri="{FF2B5EF4-FFF2-40B4-BE49-F238E27FC236}">
                  <a16:creationId xmlns:a16="http://schemas.microsoft.com/office/drawing/2014/main" id="{8A7D86A2-4EF6-462C-8EAF-8C4D8A765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" y="1882"/>
              <a:ext cx="76" cy="43"/>
            </a:xfrm>
            <a:custGeom>
              <a:avLst/>
              <a:gdLst>
                <a:gd name="T0" fmla="*/ 9 w 76"/>
                <a:gd name="T1" fmla="*/ 2 h 43"/>
                <a:gd name="T2" fmla="*/ 0 w 76"/>
                <a:gd name="T3" fmla="*/ 23 h 43"/>
                <a:gd name="T4" fmla="*/ 13 w 76"/>
                <a:gd name="T5" fmla="*/ 12 h 43"/>
                <a:gd name="T6" fmla="*/ 45 w 76"/>
                <a:gd name="T7" fmla="*/ 10 h 43"/>
                <a:gd name="T8" fmla="*/ 67 w 76"/>
                <a:gd name="T9" fmla="*/ 42 h 43"/>
                <a:gd name="T10" fmla="*/ 75 w 76"/>
                <a:gd name="T11" fmla="*/ 42 h 43"/>
                <a:gd name="T12" fmla="*/ 44 w 76"/>
                <a:gd name="T13" fmla="*/ 0 h 43"/>
                <a:gd name="T14" fmla="*/ 9 w 76"/>
                <a:gd name="T15" fmla="*/ 2 h 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43"/>
                <a:gd name="T26" fmla="*/ 76 w 76"/>
                <a:gd name="T27" fmla="*/ 43 h 4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43">
                  <a:moveTo>
                    <a:pt x="9" y="2"/>
                  </a:moveTo>
                  <a:lnTo>
                    <a:pt x="0" y="23"/>
                  </a:lnTo>
                  <a:lnTo>
                    <a:pt x="13" y="12"/>
                  </a:lnTo>
                  <a:lnTo>
                    <a:pt x="45" y="10"/>
                  </a:lnTo>
                  <a:lnTo>
                    <a:pt x="67" y="42"/>
                  </a:lnTo>
                  <a:lnTo>
                    <a:pt x="75" y="42"/>
                  </a:lnTo>
                  <a:lnTo>
                    <a:pt x="44" y="0"/>
                  </a:lnTo>
                  <a:lnTo>
                    <a:pt x="9" y="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20" name="Freeform 120">
              <a:extLst>
                <a:ext uri="{FF2B5EF4-FFF2-40B4-BE49-F238E27FC236}">
                  <a16:creationId xmlns:a16="http://schemas.microsoft.com/office/drawing/2014/main" id="{9A660624-D6DC-4710-885F-B8789DBFD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" y="1880"/>
              <a:ext cx="58" cy="24"/>
            </a:xfrm>
            <a:custGeom>
              <a:avLst/>
              <a:gdLst>
                <a:gd name="T0" fmla="*/ 7 w 58"/>
                <a:gd name="T1" fmla="*/ 1 h 24"/>
                <a:gd name="T2" fmla="*/ 36 w 58"/>
                <a:gd name="T3" fmla="*/ 0 h 24"/>
                <a:gd name="T4" fmla="*/ 57 w 58"/>
                <a:gd name="T5" fmla="*/ 23 h 24"/>
                <a:gd name="T6" fmla="*/ 36 w 58"/>
                <a:gd name="T7" fmla="*/ 9 h 24"/>
                <a:gd name="T8" fmla="*/ 9 w 58"/>
                <a:gd name="T9" fmla="*/ 8 h 24"/>
                <a:gd name="T10" fmla="*/ 0 w 58"/>
                <a:gd name="T11" fmla="*/ 22 h 24"/>
                <a:gd name="T12" fmla="*/ 7 w 58"/>
                <a:gd name="T13" fmla="*/ 1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8"/>
                <a:gd name="T22" fmla="*/ 0 h 24"/>
                <a:gd name="T23" fmla="*/ 58 w 5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8" h="24">
                  <a:moveTo>
                    <a:pt x="7" y="1"/>
                  </a:moveTo>
                  <a:lnTo>
                    <a:pt x="36" y="0"/>
                  </a:lnTo>
                  <a:lnTo>
                    <a:pt x="57" y="23"/>
                  </a:lnTo>
                  <a:lnTo>
                    <a:pt x="36" y="9"/>
                  </a:lnTo>
                  <a:lnTo>
                    <a:pt x="9" y="8"/>
                  </a:lnTo>
                  <a:lnTo>
                    <a:pt x="0" y="22"/>
                  </a:lnTo>
                  <a:lnTo>
                    <a:pt x="7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21" name="Freeform 121">
              <a:extLst>
                <a:ext uri="{FF2B5EF4-FFF2-40B4-BE49-F238E27FC236}">
                  <a16:creationId xmlns:a16="http://schemas.microsoft.com/office/drawing/2014/main" id="{81149E37-7DA8-42E9-809F-3F53E3E3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" y="1887"/>
              <a:ext cx="81" cy="45"/>
            </a:xfrm>
            <a:custGeom>
              <a:avLst/>
              <a:gdLst>
                <a:gd name="T0" fmla="*/ 11 w 81"/>
                <a:gd name="T1" fmla="*/ 0 h 45"/>
                <a:gd name="T2" fmla="*/ 0 w 81"/>
                <a:gd name="T3" fmla="*/ 23 h 45"/>
                <a:gd name="T4" fmla="*/ 16 w 81"/>
                <a:gd name="T5" fmla="*/ 12 h 45"/>
                <a:gd name="T6" fmla="*/ 47 w 81"/>
                <a:gd name="T7" fmla="*/ 11 h 45"/>
                <a:gd name="T8" fmla="*/ 74 w 81"/>
                <a:gd name="T9" fmla="*/ 44 h 45"/>
                <a:gd name="T10" fmla="*/ 80 w 81"/>
                <a:gd name="T11" fmla="*/ 42 h 45"/>
                <a:gd name="T12" fmla="*/ 46 w 81"/>
                <a:gd name="T13" fmla="*/ 1 h 45"/>
                <a:gd name="T14" fmla="*/ 11 w 81"/>
                <a:gd name="T15" fmla="*/ 0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1"/>
                <a:gd name="T25" fmla="*/ 0 h 45"/>
                <a:gd name="T26" fmla="*/ 81 w 81"/>
                <a:gd name="T27" fmla="*/ 45 h 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1" h="45">
                  <a:moveTo>
                    <a:pt x="11" y="0"/>
                  </a:moveTo>
                  <a:lnTo>
                    <a:pt x="0" y="23"/>
                  </a:lnTo>
                  <a:lnTo>
                    <a:pt x="16" y="12"/>
                  </a:lnTo>
                  <a:lnTo>
                    <a:pt x="47" y="11"/>
                  </a:lnTo>
                  <a:lnTo>
                    <a:pt x="74" y="44"/>
                  </a:lnTo>
                  <a:lnTo>
                    <a:pt x="80" y="42"/>
                  </a:lnTo>
                  <a:lnTo>
                    <a:pt x="46" y="1"/>
                  </a:lnTo>
                  <a:lnTo>
                    <a:pt x="1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22" name="Freeform 122">
              <a:extLst>
                <a:ext uri="{FF2B5EF4-FFF2-40B4-BE49-F238E27FC236}">
                  <a16:creationId xmlns:a16="http://schemas.microsoft.com/office/drawing/2014/main" id="{519CD410-3F17-4014-9120-EC3851C3C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" y="1878"/>
              <a:ext cx="77" cy="56"/>
            </a:xfrm>
            <a:custGeom>
              <a:avLst/>
              <a:gdLst>
                <a:gd name="T0" fmla="*/ 37 w 77"/>
                <a:gd name="T1" fmla="*/ 0 h 56"/>
                <a:gd name="T2" fmla="*/ 61 w 77"/>
                <a:gd name="T3" fmla="*/ 27 h 56"/>
                <a:gd name="T4" fmla="*/ 76 w 77"/>
                <a:gd name="T5" fmla="*/ 55 h 56"/>
                <a:gd name="T6" fmla="*/ 68 w 77"/>
                <a:gd name="T7" fmla="*/ 55 h 56"/>
                <a:gd name="T8" fmla="*/ 50 w 77"/>
                <a:gd name="T9" fmla="*/ 27 h 56"/>
                <a:gd name="T10" fmla="*/ 12 w 77"/>
                <a:gd name="T11" fmla="*/ 28 h 56"/>
                <a:gd name="T12" fmla="*/ 0 w 77"/>
                <a:gd name="T13" fmla="*/ 37 h 56"/>
                <a:gd name="T14" fmla="*/ 12 w 77"/>
                <a:gd name="T15" fmla="*/ 16 h 56"/>
                <a:gd name="T16" fmla="*/ 38 w 77"/>
                <a:gd name="T17" fmla="*/ 14 h 56"/>
                <a:gd name="T18" fmla="*/ 37 w 77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"/>
                <a:gd name="T31" fmla="*/ 0 h 56"/>
                <a:gd name="T32" fmla="*/ 77 w 77"/>
                <a:gd name="T33" fmla="*/ 56 h 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" h="56">
                  <a:moveTo>
                    <a:pt x="37" y="0"/>
                  </a:moveTo>
                  <a:lnTo>
                    <a:pt x="61" y="27"/>
                  </a:lnTo>
                  <a:lnTo>
                    <a:pt x="76" y="55"/>
                  </a:lnTo>
                  <a:lnTo>
                    <a:pt x="68" y="55"/>
                  </a:lnTo>
                  <a:lnTo>
                    <a:pt x="50" y="27"/>
                  </a:lnTo>
                  <a:lnTo>
                    <a:pt x="12" y="28"/>
                  </a:lnTo>
                  <a:lnTo>
                    <a:pt x="0" y="37"/>
                  </a:lnTo>
                  <a:lnTo>
                    <a:pt x="12" y="16"/>
                  </a:lnTo>
                  <a:lnTo>
                    <a:pt x="38" y="14"/>
                  </a:lnTo>
                  <a:lnTo>
                    <a:pt x="37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23" name="Freeform 123">
              <a:extLst>
                <a:ext uri="{FF2B5EF4-FFF2-40B4-BE49-F238E27FC236}">
                  <a16:creationId xmlns:a16="http://schemas.microsoft.com/office/drawing/2014/main" id="{5154E6F8-4B3C-464B-8632-90F93E4B3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" y="1872"/>
              <a:ext cx="35" cy="43"/>
            </a:xfrm>
            <a:custGeom>
              <a:avLst/>
              <a:gdLst>
                <a:gd name="T0" fmla="*/ 0 w 35"/>
                <a:gd name="T1" fmla="*/ 7 h 43"/>
                <a:gd name="T2" fmla="*/ 27 w 35"/>
                <a:gd name="T3" fmla="*/ 0 h 43"/>
                <a:gd name="T4" fmla="*/ 22 w 35"/>
                <a:gd name="T5" fmla="*/ 11 h 43"/>
                <a:gd name="T6" fmla="*/ 34 w 35"/>
                <a:gd name="T7" fmla="*/ 31 h 43"/>
                <a:gd name="T8" fmla="*/ 29 w 35"/>
                <a:gd name="T9" fmla="*/ 42 h 43"/>
                <a:gd name="T10" fmla="*/ 14 w 35"/>
                <a:gd name="T11" fmla="*/ 13 h 43"/>
                <a:gd name="T12" fmla="*/ 0 w 35"/>
                <a:gd name="T13" fmla="*/ 7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43"/>
                <a:gd name="T23" fmla="*/ 35 w 35"/>
                <a:gd name="T24" fmla="*/ 43 h 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43">
                  <a:moveTo>
                    <a:pt x="0" y="7"/>
                  </a:moveTo>
                  <a:lnTo>
                    <a:pt x="27" y="0"/>
                  </a:lnTo>
                  <a:lnTo>
                    <a:pt x="22" y="11"/>
                  </a:lnTo>
                  <a:lnTo>
                    <a:pt x="34" y="31"/>
                  </a:lnTo>
                  <a:lnTo>
                    <a:pt x="29" y="42"/>
                  </a:lnTo>
                  <a:lnTo>
                    <a:pt x="14" y="13"/>
                  </a:lnTo>
                  <a:lnTo>
                    <a:pt x="0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24" name="Freeform 124">
              <a:extLst>
                <a:ext uri="{FF2B5EF4-FFF2-40B4-BE49-F238E27FC236}">
                  <a16:creationId xmlns:a16="http://schemas.microsoft.com/office/drawing/2014/main" id="{E10672C8-514E-4A7E-BCBE-F1F1F5B3B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" y="1895"/>
              <a:ext cx="41" cy="16"/>
            </a:xfrm>
            <a:custGeom>
              <a:avLst/>
              <a:gdLst>
                <a:gd name="T0" fmla="*/ 4 w 41"/>
                <a:gd name="T1" fmla="*/ 3 h 16"/>
                <a:gd name="T2" fmla="*/ 0 w 41"/>
                <a:gd name="T3" fmla="*/ 15 h 16"/>
                <a:gd name="T4" fmla="*/ 40 w 41"/>
                <a:gd name="T5" fmla="*/ 13 h 16"/>
                <a:gd name="T6" fmla="*/ 31 w 41"/>
                <a:gd name="T7" fmla="*/ 0 h 16"/>
                <a:gd name="T8" fmla="*/ 4 w 41"/>
                <a:gd name="T9" fmla="*/ 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16"/>
                <a:gd name="T17" fmla="*/ 41 w 41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16">
                  <a:moveTo>
                    <a:pt x="4" y="3"/>
                  </a:moveTo>
                  <a:lnTo>
                    <a:pt x="0" y="15"/>
                  </a:lnTo>
                  <a:lnTo>
                    <a:pt x="40" y="13"/>
                  </a:lnTo>
                  <a:lnTo>
                    <a:pt x="31" y="0"/>
                  </a:lnTo>
                  <a:lnTo>
                    <a:pt x="4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25" name="Freeform 125">
              <a:extLst>
                <a:ext uri="{FF2B5EF4-FFF2-40B4-BE49-F238E27FC236}">
                  <a16:creationId xmlns:a16="http://schemas.microsoft.com/office/drawing/2014/main" id="{D19AF1B8-2758-415F-8EF5-47A69A282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" y="1840"/>
              <a:ext cx="30" cy="36"/>
            </a:xfrm>
            <a:custGeom>
              <a:avLst/>
              <a:gdLst>
                <a:gd name="T0" fmla="*/ 0 w 30"/>
                <a:gd name="T1" fmla="*/ 7 h 36"/>
                <a:gd name="T2" fmla="*/ 13 w 30"/>
                <a:gd name="T3" fmla="*/ 29 h 36"/>
                <a:gd name="T4" fmla="*/ 3 w 30"/>
                <a:gd name="T5" fmla="*/ 35 h 36"/>
                <a:gd name="T6" fmla="*/ 25 w 30"/>
                <a:gd name="T7" fmla="*/ 33 h 36"/>
                <a:gd name="T8" fmla="*/ 29 w 30"/>
                <a:gd name="T9" fmla="*/ 14 h 36"/>
                <a:gd name="T10" fmla="*/ 17 w 30"/>
                <a:gd name="T11" fmla="*/ 0 h 36"/>
                <a:gd name="T12" fmla="*/ 0 w 30"/>
                <a:gd name="T13" fmla="*/ 7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36"/>
                <a:gd name="T23" fmla="*/ 30 w 30"/>
                <a:gd name="T24" fmla="*/ 36 h 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36">
                  <a:moveTo>
                    <a:pt x="0" y="7"/>
                  </a:moveTo>
                  <a:lnTo>
                    <a:pt x="13" y="29"/>
                  </a:lnTo>
                  <a:lnTo>
                    <a:pt x="3" y="35"/>
                  </a:lnTo>
                  <a:lnTo>
                    <a:pt x="25" y="33"/>
                  </a:lnTo>
                  <a:lnTo>
                    <a:pt x="29" y="14"/>
                  </a:lnTo>
                  <a:lnTo>
                    <a:pt x="17" y="0"/>
                  </a:lnTo>
                  <a:lnTo>
                    <a:pt x="0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26" name="Freeform 126">
              <a:extLst>
                <a:ext uri="{FF2B5EF4-FFF2-40B4-BE49-F238E27FC236}">
                  <a16:creationId xmlns:a16="http://schemas.microsoft.com/office/drawing/2014/main" id="{196E8D10-FABA-4B75-94BF-A8927F962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" y="1793"/>
              <a:ext cx="92" cy="47"/>
            </a:xfrm>
            <a:custGeom>
              <a:avLst/>
              <a:gdLst>
                <a:gd name="T0" fmla="*/ 29 w 92"/>
                <a:gd name="T1" fmla="*/ 30 h 47"/>
                <a:gd name="T2" fmla="*/ 52 w 92"/>
                <a:gd name="T3" fmla="*/ 31 h 47"/>
                <a:gd name="T4" fmla="*/ 63 w 92"/>
                <a:gd name="T5" fmla="*/ 46 h 47"/>
                <a:gd name="T6" fmla="*/ 70 w 92"/>
                <a:gd name="T7" fmla="*/ 29 h 47"/>
                <a:gd name="T8" fmla="*/ 91 w 92"/>
                <a:gd name="T9" fmla="*/ 28 h 47"/>
                <a:gd name="T10" fmla="*/ 87 w 92"/>
                <a:gd name="T11" fmla="*/ 21 h 47"/>
                <a:gd name="T12" fmla="*/ 39 w 92"/>
                <a:gd name="T13" fmla="*/ 19 h 47"/>
                <a:gd name="T14" fmla="*/ 28 w 92"/>
                <a:gd name="T15" fmla="*/ 8 h 47"/>
                <a:gd name="T16" fmla="*/ 38 w 92"/>
                <a:gd name="T17" fmla="*/ 8 h 47"/>
                <a:gd name="T18" fmla="*/ 31 w 92"/>
                <a:gd name="T19" fmla="*/ 0 h 47"/>
                <a:gd name="T20" fmla="*/ 3 w 92"/>
                <a:gd name="T21" fmla="*/ 1 h 47"/>
                <a:gd name="T22" fmla="*/ 0 w 92"/>
                <a:gd name="T23" fmla="*/ 8 h 47"/>
                <a:gd name="T24" fmla="*/ 18 w 92"/>
                <a:gd name="T25" fmla="*/ 31 h 47"/>
                <a:gd name="T26" fmla="*/ 29 w 92"/>
                <a:gd name="T27" fmla="*/ 30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2"/>
                <a:gd name="T43" fmla="*/ 0 h 47"/>
                <a:gd name="T44" fmla="*/ 92 w 92"/>
                <a:gd name="T45" fmla="*/ 47 h 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2" h="47">
                  <a:moveTo>
                    <a:pt x="29" y="30"/>
                  </a:moveTo>
                  <a:lnTo>
                    <a:pt x="52" y="31"/>
                  </a:lnTo>
                  <a:lnTo>
                    <a:pt x="63" y="46"/>
                  </a:lnTo>
                  <a:lnTo>
                    <a:pt x="70" y="29"/>
                  </a:lnTo>
                  <a:lnTo>
                    <a:pt x="91" y="28"/>
                  </a:lnTo>
                  <a:lnTo>
                    <a:pt x="87" y="21"/>
                  </a:lnTo>
                  <a:lnTo>
                    <a:pt x="39" y="19"/>
                  </a:lnTo>
                  <a:lnTo>
                    <a:pt x="28" y="8"/>
                  </a:lnTo>
                  <a:lnTo>
                    <a:pt x="38" y="8"/>
                  </a:lnTo>
                  <a:lnTo>
                    <a:pt x="31" y="0"/>
                  </a:lnTo>
                  <a:lnTo>
                    <a:pt x="3" y="1"/>
                  </a:lnTo>
                  <a:lnTo>
                    <a:pt x="0" y="8"/>
                  </a:lnTo>
                  <a:lnTo>
                    <a:pt x="18" y="31"/>
                  </a:lnTo>
                  <a:lnTo>
                    <a:pt x="29" y="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27" name="Freeform 127">
              <a:extLst>
                <a:ext uri="{FF2B5EF4-FFF2-40B4-BE49-F238E27FC236}">
                  <a16:creationId xmlns:a16="http://schemas.microsoft.com/office/drawing/2014/main" id="{BB0D3BF8-18C3-4B9F-86F0-502CF4957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" y="1787"/>
              <a:ext cx="54" cy="34"/>
            </a:xfrm>
            <a:custGeom>
              <a:avLst/>
              <a:gdLst>
                <a:gd name="T0" fmla="*/ 0 w 54"/>
                <a:gd name="T1" fmla="*/ 4 h 34"/>
                <a:gd name="T2" fmla="*/ 4 w 54"/>
                <a:gd name="T3" fmla="*/ 15 h 34"/>
                <a:gd name="T4" fmla="*/ 27 w 54"/>
                <a:gd name="T5" fmla="*/ 16 h 34"/>
                <a:gd name="T6" fmla="*/ 45 w 54"/>
                <a:gd name="T7" fmla="*/ 33 h 34"/>
                <a:gd name="T8" fmla="*/ 53 w 54"/>
                <a:gd name="T9" fmla="*/ 23 h 34"/>
                <a:gd name="T10" fmla="*/ 34 w 54"/>
                <a:gd name="T11" fmla="*/ 0 h 34"/>
                <a:gd name="T12" fmla="*/ 27 w 54"/>
                <a:gd name="T13" fmla="*/ 7 h 34"/>
                <a:gd name="T14" fmla="*/ 0 w 54"/>
                <a:gd name="T15" fmla="*/ 4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"/>
                <a:gd name="T25" fmla="*/ 0 h 34"/>
                <a:gd name="T26" fmla="*/ 54 w 54"/>
                <a:gd name="T27" fmla="*/ 34 h 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" h="34">
                  <a:moveTo>
                    <a:pt x="0" y="4"/>
                  </a:moveTo>
                  <a:lnTo>
                    <a:pt x="4" y="15"/>
                  </a:lnTo>
                  <a:lnTo>
                    <a:pt x="27" y="16"/>
                  </a:lnTo>
                  <a:lnTo>
                    <a:pt x="45" y="33"/>
                  </a:lnTo>
                  <a:lnTo>
                    <a:pt x="53" y="23"/>
                  </a:lnTo>
                  <a:lnTo>
                    <a:pt x="34" y="0"/>
                  </a:lnTo>
                  <a:lnTo>
                    <a:pt x="27" y="7"/>
                  </a:lnTo>
                  <a:lnTo>
                    <a:pt x="0" y="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28" name="Freeform 128">
              <a:extLst>
                <a:ext uri="{FF2B5EF4-FFF2-40B4-BE49-F238E27FC236}">
                  <a16:creationId xmlns:a16="http://schemas.microsoft.com/office/drawing/2014/main" id="{244337E8-4187-48A1-866C-EE8F8AF54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" y="1790"/>
              <a:ext cx="38" cy="10"/>
            </a:xfrm>
            <a:custGeom>
              <a:avLst/>
              <a:gdLst>
                <a:gd name="T0" fmla="*/ 4 w 38"/>
                <a:gd name="T1" fmla="*/ 0 h 10"/>
                <a:gd name="T2" fmla="*/ 0 w 38"/>
                <a:gd name="T3" fmla="*/ 9 h 10"/>
                <a:gd name="T4" fmla="*/ 37 w 38"/>
                <a:gd name="T5" fmla="*/ 9 h 10"/>
                <a:gd name="T6" fmla="*/ 35 w 38"/>
                <a:gd name="T7" fmla="*/ 0 h 10"/>
                <a:gd name="T8" fmla="*/ 4 w 38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"/>
                <a:gd name="T16" fmla="*/ 0 h 10"/>
                <a:gd name="T17" fmla="*/ 38 w 38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" h="10">
                  <a:moveTo>
                    <a:pt x="4" y="0"/>
                  </a:moveTo>
                  <a:lnTo>
                    <a:pt x="0" y="9"/>
                  </a:lnTo>
                  <a:lnTo>
                    <a:pt x="37" y="9"/>
                  </a:lnTo>
                  <a:lnTo>
                    <a:pt x="35" y="0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29" name="Freeform 129">
              <a:extLst>
                <a:ext uri="{FF2B5EF4-FFF2-40B4-BE49-F238E27FC236}">
                  <a16:creationId xmlns:a16="http://schemas.microsoft.com/office/drawing/2014/main" id="{07F6572C-DB86-42ED-9D86-54571B00E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" y="1986"/>
              <a:ext cx="10" cy="25"/>
            </a:xfrm>
            <a:custGeom>
              <a:avLst/>
              <a:gdLst>
                <a:gd name="T0" fmla="*/ 9 w 10"/>
                <a:gd name="T1" fmla="*/ 0 h 25"/>
                <a:gd name="T2" fmla="*/ 0 w 10"/>
                <a:gd name="T3" fmla="*/ 1 h 25"/>
                <a:gd name="T4" fmla="*/ 2 w 10"/>
                <a:gd name="T5" fmla="*/ 15 h 25"/>
                <a:gd name="T6" fmla="*/ 9 w 10"/>
                <a:gd name="T7" fmla="*/ 24 h 25"/>
                <a:gd name="T8" fmla="*/ 7 w 10"/>
                <a:gd name="T9" fmla="*/ 12 h 25"/>
                <a:gd name="T10" fmla="*/ 9 w 10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5"/>
                <a:gd name="T20" fmla="*/ 10 w 10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5">
                  <a:moveTo>
                    <a:pt x="9" y="0"/>
                  </a:moveTo>
                  <a:lnTo>
                    <a:pt x="0" y="1"/>
                  </a:lnTo>
                  <a:lnTo>
                    <a:pt x="2" y="15"/>
                  </a:lnTo>
                  <a:lnTo>
                    <a:pt x="9" y="24"/>
                  </a:lnTo>
                  <a:lnTo>
                    <a:pt x="7" y="12"/>
                  </a:lnTo>
                  <a:lnTo>
                    <a:pt x="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30" name="Freeform 130">
              <a:extLst>
                <a:ext uri="{FF2B5EF4-FFF2-40B4-BE49-F238E27FC236}">
                  <a16:creationId xmlns:a16="http://schemas.microsoft.com/office/drawing/2014/main" id="{9C0460BD-5E83-4869-AF9F-52C139AC8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" y="1143"/>
              <a:ext cx="584" cy="451"/>
            </a:xfrm>
            <a:custGeom>
              <a:avLst/>
              <a:gdLst>
                <a:gd name="T0" fmla="*/ 0 w 584"/>
                <a:gd name="T1" fmla="*/ 12 h 451"/>
                <a:gd name="T2" fmla="*/ 578 w 584"/>
                <a:gd name="T3" fmla="*/ 0 h 451"/>
                <a:gd name="T4" fmla="*/ 561 w 584"/>
                <a:gd name="T5" fmla="*/ 10 h 451"/>
                <a:gd name="T6" fmla="*/ 583 w 584"/>
                <a:gd name="T7" fmla="*/ 428 h 451"/>
                <a:gd name="T8" fmla="*/ 574 w 584"/>
                <a:gd name="T9" fmla="*/ 421 h 451"/>
                <a:gd name="T10" fmla="*/ 554 w 584"/>
                <a:gd name="T11" fmla="*/ 9 h 451"/>
                <a:gd name="T12" fmla="*/ 23 w 584"/>
                <a:gd name="T13" fmla="*/ 22 h 451"/>
                <a:gd name="T14" fmla="*/ 40 w 584"/>
                <a:gd name="T15" fmla="*/ 440 h 451"/>
                <a:gd name="T16" fmla="*/ 9 w 584"/>
                <a:gd name="T17" fmla="*/ 450 h 451"/>
                <a:gd name="T18" fmla="*/ 30 w 584"/>
                <a:gd name="T19" fmla="*/ 434 h 451"/>
                <a:gd name="T20" fmla="*/ 15 w 584"/>
                <a:gd name="T21" fmla="*/ 23 h 451"/>
                <a:gd name="T22" fmla="*/ 0 w 584"/>
                <a:gd name="T23" fmla="*/ 12 h 4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84"/>
                <a:gd name="T37" fmla="*/ 0 h 451"/>
                <a:gd name="T38" fmla="*/ 584 w 584"/>
                <a:gd name="T39" fmla="*/ 451 h 4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84" h="451">
                  <a:moveTo>
                    <a:pt x="0" y="12"/>
                  </a:moveTo>
                  <a:lnTo>
                    <a:pt x="578" y="0"/>
                  </a:lnTo>
                  <a:lnTo>
                    <a:pt x="561" y="10"/>
                  </a:lnTo>
                  <a:lnTo>
                    <a:pt x="583" y="428"/>
                  </a:lnTo>
                  <a:lnTo>
                    <a:pt x="574" y="421"/>
                  </a:lnTo>
                  <a:lnTo>
                    <a:pt x="554" y="9"/>
                  </a:lnTo>
                  <a:lnTo>
                    <a:pt x="23" y="22"/>
                  </a:lnTo>
                  <a:lnTo>
                    <a:pt x="40" y="440"/>
                  </a:lnTo>
                  <a:lnTo>
                    <a:pt x="9" y="450"/>
                  </a:lnTo>
                  <a:lnTo>
                    <a:pt x="30" y="434"/>
                  </a:lnTo>
                  <a:lnTo>
                    <a:pt x="15" y="23"/>
                  </a:lnTo>
                  <a:lnTo>
                    <a:pt x="0" y="12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31" name="Freeform 131">
              <a:extLst>
                <a:ext uri="{FF2B5EF4-FFF2-40B4-BE49-F238E27FC236}">
                  <a16:creationId xmlns:a16="http://schemas.microsoft.com/office/drawing/2014/main" id="{E7822311-26C4-473E-B4F2-0E60E09CD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" y="1559"/>
              <a:ext cx="558" cy="29"/>
            </a:xfrm>
            <a:custGeom>
              <a:avLst/>
              <a:gdLst>
                <a:gd name="T0" fmla="*/ 17 w 558"/>
                <a:gd name="T1" fmla="*/ 16 h 29"/>
                <a:gd name="T2" fmla="*/ 557 w 558"/>
                <a:gd name="T3" fmla="*/ 0 h 29"/>
                <a:gd name="T4" fmla="*/ 557 w 558"/>
                <a:gd name="T5" fmla="*/ 5 h 29"/>
                <a:gd name="T6" fmla="*/ 0 w 558"/>
                <a:gd name="T7" fmla="*/ 28 h 29"/>
                <a:gd name="T8" fmla="*/ 17 w 558"/>
                <a:gd name="T9" fmla="*/ 16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8"/>
                <a:gd name="T16" fmla="*/ 0 h 29"/>
                <a:gd name="T17" fmla="*/ 558 w 558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8" h="29">
                  <a:moveTo>
                    <a:pt x="17" y="16"/>
                  </a:moveTo>
                  <a:lnTo>
                    <a:pt x="557" y="0"/>
                  </a:lnTo>
                  <a:lnTo>
                    <a:pt x="557" y="5"/>
                  </a:lnTo>
                  <a:lnTo>
                    <a:pt x="0" y="28"/>
                  </a:lnTo>
                  <a:lnTo>
                    <a:pt x="17" y="16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32" name="Freeform 132">
              <a:extLst>
                <a:ext uri="{FF2B5EF4-FFF2-40B4-BE49-F238E27FC236}">
                  <a16:creationId xmlns:a16="http://schemas.microsoft.com/office/drawing/2014/main" id="{3E7DDAD6-271D-4B32-AF59-CCC5302F5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" y="1074"/>
              <a:ext cx="831" cy="568"/>
            </a:xfrm>
            <a:custGeom>
              <a:avLst/>
              <a:gdLst>
                <a:gd name="T0" fmla="*/ 20 w 831"/>
                <a:gd name="T1" fmla="*/ 278 h 568"/>
                <a:gd name="T2" fmla="*/ 1 w 831"/>
                <a:gd name="T3" fmla="*/ 46 h 568"/>
                <a:gd name="T4" fmla="*/ 13 w 831"/>
                <a:gd name="T5" fmla="*/ 39 h 568"/>
                <a:gd name="T6" fmla="*/ 602 w 831"/>
                <a:gd name="T7" fmla="*/ 23 h 568"/>
                <a:gd name="T8" fmla="*/ 646 w 831"/>
                <a:gd name="T9" fmla="*/ 14 h 568"/>
                <a:gd name="T10" fmla="*/ 0 w 831"/>
                <a:gd name="T11" fmla="*/ 24 h 568"/>
                <a:gd name="T12" fmla="*/ 11 w 831"/>
                <a:gd name="T13" fmla="*/ 15 h 568"/>
                <a:gd name="T14" fmla="*/ 794 w 831"/>
                <a:gd name="T15" fmla="*/ 0 h 568"/>
                <a:gd name="T16" fmla="*/ 807 w 831"/>
                <a:gd name="T17" fmla="*/ 8 h 568"/>
                <a:gd name="T18" fmla="*/ 830 w 831"/>
                <a:gd name="T19" fmla="*/ 567 h 568"/>
                <a:gd name="T20" fmla="*/ 824 w 831"/>
                <a:gd name="T21" fmla="*/ 552 h 568"/>
                <a:gd name="T22" fmla="*/ 799 w 831"/>
                <a:gd name="T23" fmla="*/ 17 h 568"/>
                <a:gd name="T24" fmla="*/ 678 w 831"/>
                <a:gd name="T25" fmla="*/ 19 h 568"/>
                <a:gd name="T26" fmla="*/ 766 w 831"/>
                <a:gd name="T27" fmla="*/ 35 h 568"/>
                <a:gd name="T28" fmla="*/ 755 w 831"/>
                <a:gd name="T29" fmla="*/ 43 h 568"/>
                <a:gd name="T30" fmla="*/ 19 w 831"/>
                <a:gd name="T31" fmla="*/ 55 h 568"/>
                <a:gd name="T32" fmla="*/ 20 w 831"/>
                <a:gd name="T33" fmla="*/ 278 h 5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31"/>
                <a:gd name="T52" fmla="*/ 0 h 568"/>
                <a:gd name="T53" fmla="*/ 831 w 831"/>
                <a:gd name="T54" fmla="*/ 568 h 5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31" h="568">
                  <a:moveTo>
                    <a:pt x="20" y="278"/>
                  </a:moveTo>
                  <a:lnTo>
                    <a:pt x="1" y="46"/>
                  </a:lnTo>
                  <a:lnTo>
                    <a:pt x="13" y="39"/>
                  </a:lnTo>
                  <a:lnTo>
                    <a:pt x="602" y="23"/>
                  </a:lnTo>
                  <a:lnTo>
                    <a:pt x="646" y="14"/>
                  </a:lnTo>
                  <a:lnTo>
                    <a:pt x="0" y="24"/>
                  </a:lnTo>
                  <a:lnTo>
                    <a:pt x="11" y="15"/>
                  </a:lnTo>
                  <a:lnTo>
                    <a:pt x="794" y="0"/>
                  </a:lnTo>
                  <a:lnTo>
                    <a:pt x="807" y="8"/>
                  </a:lnTo>
                  <a:lnTo>
                    <a:pt x="830" y="567"/>
                  </a:lnTo>
                  <a:lnTo>
                    <a:pt x="824" y="552"/>
                  </a:lnTo>
                  <a:lnTo>
                    <a:pt x="799" y="17"/>
                  </a:lnTo>
                  <a:lnTo>
                    <a:pt x="678" y="19"/>
                  </a:lnTo>
                  <a:lnTo>
                    <a:pt x="766" y="35"/>
                  </a:lnTo>
                  <a:lnTo>
                    <a:pt x="755" y="43"/>
                  </a:lnTo>
                  <a:lnTo>
                    <a:pt x="19" y="55"/>
                  </a:lnTo>
                  <a:lnTo>
                    <a:pt x="20" y="278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33" name="Freeform 133">
              <a:extLst>
                <a:ext uri="{FF2B5EF4-FFF2-40B4-BE49-F238E27FC236}">
                  <a16:creationId xmlns:a16="http://schemas.microsoft.com/office/drawing/2014/main" id="{BB936B48-49D4-4618-9EFC-B66564CD0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" y="1828"/>
              <a:ext cx="50" cy="163"/>
            </a:xfrm>
            <a:custGeom>
              <a:avLst/>
              <a:gdLst>
                <a:gd name="T0" fmla="*/ 2 w 50"/>
                <a:gd name="T1" fmla="*/ 0 h 163"/>
                <a:gd name="T2" fmla="*/ 0 w 50"/>
                <a:gd name="T3" fmla="*/ 24 h 163"/>
                <a:gd name="T4" fmla="*/ 49 w 50"/>
                <a:gd name="T5" fmla="*/ 162 h 163"/>
                <a:gd name="T6" fmla="*/ 8 w 50"/>
                <a:gd name="T7" fmla="*/ 22 h 163"/>
                <a:gd name="T8" fmla="*/ 2 w 50"/>
                <a:gd name="T9" fmla="*/ 0 h 1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163"/>
                <a:gd name="T17" fmla="*/ 50 w 50"/>
                <a:gd name="T18" fmla="*/ 163 h 1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163">
                  <a:moveTo>
                    <a:pt x="2" y="0"/>
                  </a:moveTo>
                  <a:lnTo>
                    <a:pt x="0" y="24"/>
                  </a:lnTo>
                  <a:lnTo>
                    <a:pt x="49" y="162"/>
                  </a:lnTo>
                  <a:lnTo>
                    <a:pt x="8" y="22"/>
                  </a:lnTo>
                  <a:lnTo>
                    <a:pt x="2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34" name="Freeform 134">
              <a:extLst>
                <a:ext uri="{FF2B5EF4-FFF2-40B4-BE49-F238E27FC236}">
                  <a16:creationId xmlns:a16="http://schemas.microsoft.com/office/drawing/2014/main" id="{545C25AC-6CCE-4D39-A606-8F02CAC0A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" y="1751"/>
              <a:ext cx="57" cy="39"/>
            </a:xfrm>
            <a:custGeom>
              <a:avLst/>
              <a:gdLst>
                <a:gd name="T0" fmla="*/ 0 w 57"/>
                <a:gd name="T1" fmla="*/ 3 h 39"/>
                <a:gd name="T2" fmla="*/ 14 w 57"/>
                <a:gd name="T3" fmla="*/ 38 h 39"/>
                <a:gd name="T4" fmla="*/ 50 w 57"/>
                <a:gd name="T5" fmla="*/ 38 h 39"/>
                <a:gd name="T6" fmla="*/ 56 w 57"/>
                <a:gd name="T7" fmla="*/ 30 h 39"/>
                <a:gd name="T8" fmla="*/ 45 w 57"/>
                <a:gd name="T9" fmla="*/ 4 h 39"/>
                <a:gd name="T10" fmla="*/ 36 w 57"/>
                <a:gd name="T11" fmla="*/ 0 h 39"/>
                <a:gd name="T12" fmla="*/ 20 w 57"/>
                <a:gd name="T13" fmla="*/ 0 h 39"/>
                <a:gd name="T14" fmla="*/ 22 w 57"/>
                <a:gd name="T15" fmla="*/ 5 h 39"/>
                <a:gd name="T16" fmla="*/ 36 w 57"/>
                <a:gd name="T17" fmla="*/ 6 h 39"/>
                <a:gd name="T18" fmla="*/ 49 w 57"/>
                <a:gd name="T19" fmla="*/ 28 h 39"/>
                <a:gd name="T20" fmla="*/ 45 w 57"/>
                <a:gd name="T21" fmla="*/ 32 h 39"/>
                <a:gd name="T22" fmla="*/ 18 w 57"/>
                <a:gd name="T23" fmla="*/ 32 h 39"/>
                <a:gd name="T24" fmla="*/ 9 w 57"/>
                <a:gd name="T25" fmla="*/ 3 h 39"/>
                <a:gd name="T26" fmla="*/ 0 w 57"/>
                <a:gd name="T27" fmla="*/ 3 h 3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7"/>
                <a:gd name="T43" fmla="*/ 0 h 39"/>
                <a:gd name="T44" fmla="*/ 57 w 57"/>
                <a:gd name="T45" fmla="*/ 39 h 3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7" h="39">
                  <a:moveTo>
                    <a:pt x="0" y="3"/>
                  </a:moveTo>
                  <a:lnTo>
                    <a:pt x="14" y="38"/>
                  </a:lnTo>
                  <a:lnTo>
                    <a:pt x="50" y="38"/>
                  </a:lnTo>
                  <a:lnTo>
                    <a:pt x="56" y="30"/>
                  </a:lnTo>
                  <a:lnTo>
                    <a:pt x="45" y="4"/>
                  </a:lnTo>
                  <a:lnTo>
                    <a:pt x="36" y="0"/>
                  </a:lnTo>
                  <a:lnTo>
                    <a:pt x="20" y="0"/>
                  </a:lnTo>
                  <a:lnTo>
                    <a:pt x="22" y="5"/>
                  </a:lnTo>
                  <a:lnTo>
                    <a:pt x="36" y="6"/>
                  </a:lnTo>
                  <a:lnTo>
                    <a:pt x="49" y="28"/>
                  </a:lnTo>
                  <a:lnTo>
                    <a:pt x="45" y="32"/>
                  </a:lnTo>
                  <a:lnTo>
                    <a:pt x="18" y="32"/>
                  </a:lnTo>
                  <a:lnTo>
                    <a:pt x="9" y="3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35" name="Freeform 135">
              <a:extLst>
                <a:ext uri="{FF2B5EF4-FFF2-40B4-BE49-F238E27FC236}">
                  <a16:creationId xmlns:a16="http://schemas.microsoft.com/office/drawing/2014/main" id="{13E32CAE-8379-4C82-8ABD-A9CFF6815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" y="1748"/>
              <a:ext cx="57" cy="39"/>
            </a:xfrm>
            <a:custGeom>
              <a:avLst/>
              <a:gdLst>
                <a:gd name="T0" fmla="*/ 0 w 57"/>
                <a:gd name="T1" fmla="*/ 3 h 39"/>
                <a:gd name="T2" fmla="*/ 14 w 57"/>
                <a:gd name="T3" fmla="*/ 38 h 39"/>
                <a:gd name="T4" fmla="*/ 50 w 57"/>
                <a:gd name="T5" fmla="*/ 38 h 39"/>
                <a:gd name="T6" fmla="*/ 56 w 57"/>
                <a:gd name="T7" fmla="*/ 30 h 39"/>
                <a:gd name="T8" fmla="*/ 45 w 57"/>
                <a:gd name="T9" fmla="*/ 4 h 39"/>
                <a:gd name="T10" fmla="*/ 36 w 57"/>
                <a:gd name="T11" fmla="*/ 0 h 39"/>
                <a:gd name="T12" fmla="*/ 19 w 57"/>
                <a:gd name="T13" fmla="*/ 0 h 39"/>
                <a:gd name="T14" fmla="*/ 22 w 57"/>
                <a:gd name="T15" fmla="*/ 5 h 39"/>
                <a:gd name="T16" fmla="*/ 36 w 57"/>
                <a:gd name="T17" fmla="*/ 6 h 39"/>
                <a:gd name="T18" fmla="*/ 49 w 57"/>
                <a:gd name="T19" fmla="*/ 28 h 39"/>
                <a:gd name="T20" fmla="*/ 45 w 57"/>
                <a:gd name="T21" fmla="*/ 32 h 39"/>
                <a:gd name="T22" fmla="*/ 17 w 57"/>
                <a:gd name="T23" fmla="*/ 32 h 39"/>
                <a:gd name="T24" fmla="*/ 9 w 57"/>
                <a:gd name="T25" fmla="*/ 3 h 39"/>
                <a:gd name="T26" fmla="*/ 0 w 57"/>
                <a:gd name="T27" fmla="*/ 3 h 3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7"/>
                <a:gd name="T43" fmla="*/ 0 h 39"/>
                <a:gd name="T44" fmla="*/ 57 w 57"/>
                <a:gd name="T45" fmla="*/ 39 h 3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7" h="39">
                  <a:moveTo>
                    <a:pt x="0" y="3"/>
                  </a:moveTo>
                  <a:lnTo>
                    <a:pt x="14" y="38"/>
                  </a:lnTo>
                  <a:lnTo>
                    <a:pt x="50" y="38"/>
                  </a:lnTo>
                  <a:lnTo>
                    <a:pt x="56" y="30"/>
                  </a:lnTo>
                  <a:lnTo>
                    <a:pt x="45" y="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22" y="5"/>
                  </a:lnTo>
                  <a:lnTo>
                    <a:pt x="36" y="6"/>
                  </a:lnTo>
                  <a:lnTo>
                    <a:pt x="49" y="28"/>
                  </a:lnTo>
                  <a:lnTo>
                    <a:pt x="45" y="32"/>
                  </a:lnTo>
                  <a:lnTo>
                    <a:pt x="17" y="32"/>
                  </a:lnTo>
                  <a:lnTo>
                    <a:pt x="9" y="3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36" name="Freeform 136">
              <a:extLst>
                <a:ext uri="{FF2B5EF4-FFF2-40B4-BE49-F238E27FC236}">
                  <a16:creationId xmlns:a16="http://schemas.microsoft.com/office/drawing/2014/main" id="{C24A1B40-1D09-4E8F-8954-8CD0AB829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" y="1745"/>
              <a:ext cx="57" cy="40"/>
            </a:xfrm>
            <a:custGeom>
              <a:avLst/>
              <a:gdLst>
                <a:gd name="T0" fmla="*/ 0 w 57"/>
                <a:gd name="T1" fmla="*/ 3 h 40"/>
                <a:gd name="T2" fmla="*/ 14 w 57"/>
                <a:gd name="T3" fmla="*/ 39 h 40"/>
                <a:gd name="T4" fmla="*/ 50 w 57"/>
                <a:gd name="T5" fmla="*/ 39 h 40"/>
                <a:gd name="T6" fmla="*/ 56 w 57"/>
                <a:gd name="T7" fmla="*/ 30 h 40"/>
                <a:gd name="T8" fmla="*/ 45 w 57"/>
                <a:gd name="T9" fmla="*/ 4 h 40"/>
                <a:gd name="T10" fmla="*/ 36 w 57"/>
                <a:gd name="T11" fmla="*/ 0 h 40"/>
                <a:gd name="T12" fmla="*/ 19 w 57"/>
                <a:gd name="T13" fmla="*/ 0 h 40"/>
                <a:gd name="T14" fmla="*/ 22 w 57"/>
                <a:gd name="T15" fmla="*/ 5 h 40"/>
                <a:gd name="T16" fmla="*/ 36 w 57"/>
                <a:gd name="T17" fmla="*/ 6 h 40"/>
                <a:gd name="T18" fmla="*/ 49 w 57"/>
                <a:gd name="T19" fmla="*/ 28 h 40"/>
                <a:gd name="T20" fmla="*/ 45 w 57"/>
                <a:gd name="T21" fmla="*/ 33 h 40"/>
                <a:gd name="T22" fmla="*/ 18 w 57"/>
                <a:gd name="T23" fmla="*/ 33 h 40"/>
                <a:gd name="T24" fmla="*/ 9 w 57"/>
                <a:gd name="T25" fmla="*/ 3 h 40"/>
                <a:gd name="T26" fmla="*/ 0 w 57"/>
                <a:gd name="T27" fmla="*/ 3 h 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7"/>
                <a:gd name="T43" fmla="*/ 0 h 40"/>
                <a:gd name="T44" fmla="*/ 57 w 57"/>
                <a:gd name="T45" fmla="*/ 40 h 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7" h="40">
                  <a:moveTo>
                    <a:pt x="0" y="3"/>
                  </a:moveTo>
                  <a:lnTo>
                    <a:pt x="14" y="39"/>
                  </a:lnTo>
                  <a:lnTo>
                    <a:pt x="50" y="39"/>
                  </a:lnTo>
                  <a:lnTo>
                    <a:pt x="56" y="30"/>
                  </a:lnTo>
                  <a:lnTo>
                    <a:pt x="45" y="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22" y="5"/>
                  </a:lnTo>
                  <a:lnTo>
                    <a:pt x="36" y="6"/>
                  </a:lnTo>
                  <a:lnTo>
                    <a:pt x="49" y="28"/>
                  </a:lnTo>
                  <a:lnTo>
                    <a:pt x="45" y="33"/>
                  </a:lnTo>
                  <a:lnTo>
                    <a:pt x="18" y="33"/>
                  </a:lnTo>
                  <a:lnTo>
                    <a:pt x="9" y="3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37" name="Freeform 137">
              <a:extLst>
                <a:ext uri="{FF2B5EF4-FFF2-40B4-BE49-F238E27FC236}">
                  <a16:creationId xmlns:a16="http://schemas.microsoft.com/office/drawing/2014/main" id="{792D7B0F-9A25-43E8-AD3A-505DAF375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" y="1744"/>
              <a:ext cx="57" cy="39"/>
            </a:xfrm>
            <a:custGeom>
              <a:avLst/>
              <a:gdLst>
                <a:gd name="T0" fmla="*/ 0 w 57"/>
                <a:gd name="T1" fmla="*/ 3 h 39"/>
                <a:gd name="T2" fmla="*/ 14 w 57"/>
                <a:gd name="T3" fmla="*/ 38 h 39"/>
                <a:gd name="T4" fmla="*/ 50 w 57"/>
                <a:gd name="T5" fmla="*/ 38 h 39"/>
                <a:gd name="T6" fmla="*/ 56 w 57"/>
                <a:gd name="T7" fmla="*/ 30 h 39"/>
                <a:gd name="T8" fmla="*/ 45 w 57"/>
                <a:gd name="T9" fmla="*/ 4 h 39"/>
                <a:gd name="T10" fmla="*/ 37 w 57"/>
                <a:gd name="T11" fmla="*/ 0 h 39"/>
                <a:gd name="T12" fmla="*/ 19 w 57"/>
                <a:gd name="T13" fmla="*/ 0 h 39"/>
                <a:gd name="T14" fmla="*/ 22 w 57"/>
                <a:gd name="T15" fmla="*/ 5 h 39"/>
                <a:gd name="T16" fmla="*/ 36 w 57"/>
                <a:gd name="T17" fmla="*/ 6 h 39"/>
                <a:gd name="T18" fmla="*/ 49 w 57"/>
                <a:gd name="T19" fmla="*/ 28 h 39"/>
                <a:gd name="T20" fmla="*/ 45 w 57"/>
                <a:gd name="T21" fmla="*/ 32 h 39"/>
                <a:gd name="T22" fmla="*/ 18 w 57"/>
                <a:gd name="T23" fmla="*/ 32 h 39"/>
                <a:gd name="T24" fmla="*/ 9 w 57"/>
                <a:gd name="T25" fmla="*/ 3 h 39"/>
                <a:gd name="T26" fmla="*/ 0 w 57"/>
                <a:gd name="T27" fmla="*/ 3 h 3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7"/>
                <a:gd name="T43" fmla="*/ 0 h 39"/>
                <a:gd name="T44" fmla="*/ 57 w 57"/>
                <a:gd name="T45" fmla="*/ 39 h 3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7" h="39">
                  <a:moveTo>
                    <a:pt x="0" y="3"/>
                  </a:moveTo>
                  <a:lnTo>
                    <a:pt x="14" y="38"/>
                  </a:lnTo>
                  <a:lnTo>
                    <a:pt x="50" y="38"/>
                  </a:lnTo>
                  <a:lnTo>
                    <a:pt x="56" y="30"/>
                  </a:lnTo>
                  <a:lnTo>
                    <a:pt x="45" y="4"/>
                  </a:lnTo>
                  <a:lnTo>
                    <a:pt x="37" y="0"/>
                  </a:lnTo>
                  <a:lnTo>
                    <a:pt x="19" y="0"/>
                  </a:lnTo>
                  <a:lnTo>
                    <a:pt x="22" y="5"/>
                  </a:lnTo>
                  <a:lnTo>
                    <a:pt x="36" y="6"/>
                  </a:lnTo>
                  <a:lnTo>
                    <a:pt x="49" y="28"/>
                  </a:lnTo>
                  <a:lnTo>
                    <a:pt x="45" y="32"/>
                  </a:lnTo>
                  <a:lnTo>
                    <a:pt x="18" y="32"/>
                  </a:lnTo>
                  <a:lnTo>
                    <a:pt x="9" y="3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38" name="Freeform 138">
              <a:extLst>
                <a:ext uri="{FF2B5EF4-FFF2-40B4-BE49-F238E27FC236}">
                  <a16:creationId xmlns:a16="http://schemas.microsoft.com/office/drawing/2014/main" id="{3E1B6902-87CB-4819-9AF2-76787748E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" y="1712"/>
              <a:ext cx="55" cy="93"/>
            </a:xfrm>
            <a:custGeom>
              <a:avLst/>
              <a:gdLst>
                <a:gd name="T0" fmla="*/ 0 w 55"/>
                <a:gd name="T1" fmla="*/ 0 h 93"/>
                <a:gd name="T2" fmla="*/ 48 w 55"/>
                <a:gd name="T3" fmla="*/ 92 h 93"/>
                <a:gd name="T4" fmla="*/ 54 w 55"/>
                <a:gd name="T5" fmla="*/ 90 h 93"/>
                <a:gd name="T6" fmla="*/ 9 w 55"/>
                <a:gd name="T7" fmla="*/ 0 h 93"/>
                <a:gd name="T8" fmla="*/ 0 w 55"/>
                <a:gd name="T9" fmla="*/ 0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93"/>
                <a:gd name="T17" fmla="*/ 55 w 55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93">
                  <a:moveTo>
                    <a:pt x="0" y="0"/>
                  </a:moveTo>
                  <a:lnTo>
                    <a:pt x="48" y="92"/>
                  </a:lnTo>
                  <a:lnTo>
                    <a:pt x="54" y="90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39" name="Freeform 139">
              <a:extLst>
                <a:ext uri="{FF2B5EF4-FFF2-40B4-BE49-F238E27FC236}">
                  <a16:creationId xmlns:a16="http://schemas.microsoft.com/office/drawing/2014/main" id="{23C34974-380F-44A5-B42B-5DCB648C2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" y="1682"/>
              <a:ext cx="967" cy="334"/>
            </a:xfrm>
            <a:custGeom>
              <a:avLst/>
              <a:gdLst>
                <a:gd name="T0" fmla="*/ 0 w 967"/>
                <a:gd name="T1" fmla="*/ 7 h 334"/>
                <a:gd name="T2" fmla="*/ 74 w 967"/>
                <a:gd name="T3" fmla="*/ 333 h 334"/>
                <a:gd name="T4" fmla="*/ 966 w 967"/>
                <a:gd name="T5" fmla="*/ 270 h 334"/>
                <a:gd name="T6" fmla="*/ 789 w 967"/>
                <a:gd name="T7" fmla="*/ 0 h 334"/>
                <a:gd name="T8" fmla="*/ 0 w 967"/>
                <a:gd name="T9" fmla="*/ 7 h 3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7"/>
                <a:gd name="T16" fmla="*/ 0 h 334"/>
                <a:gd name="T17" fmla="*/ 967 w 967"/>
                <a:gd name="T18" fmla="*/ 334 h 3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7" h="334">
                  <a:moveTo>
                    <a:pt x="0" y="7"/>
                  </a:moveTo>
                  <a:lnTo>
                    <a:pt x="74" y="333"/>
                  </a:lnTo>
                  <a:lnTo>
                    <a:pt x="966" y="270"/>
                  </a:lnTo>
                  <a:lnTo>
                    <a:pt x="789" y="0"/>
                  </a:lnTo>
                  <a:lnTo>
                    <a:pt x="0" y="7"/>
                  </a:lnTo>
                </a:path>
              </a:pathLst>
            </a:custGeom>
            <a:solidFill>
              <a:srgbClr val="808080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40" name="Oval 140" descr="70%">
              <a:extLst>
                <a:ext uri="{FF2B5EF4-FFF2-40B4-BE49-F238E27FC236}">
                  <a16:creationId xmlns:a16="http://schemas.microsoft.com/office/drawing/2014/main" id="{31F8F7CC-A9EE-4F50-93C9-BB66F8AFC3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0000">
              <a:off x="771" y="1728"/>
              <a:ext cx="190" cy="155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41" name="Oval 141">
              <a:extLst>
                <a:ext uri="{FF2B5EF4-FFF2-40B4-BE49-F238E27FC236}">
                  <a16:creationId xmlns:a16="http://schemas.microsoft.com/office/drawing/2014/main" id="{4E0183E2-8656-4B93-98DB-FC5BA0015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" y="1770"/>
              <a:ext cx="94" cy="46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42" name="Oval 142">
              <a:extLst>
                <a:ext uri="{FF2B5EF4-FFF2-40B4-BE49-F238E27FC236}">
                  <a16:creationId xmlns:a16="http://schemas.microsoft.com/office/drawing/2014/main" id="{8C95D755-8FD4-4DAB-BFD3-D11574E55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" y="1716"/>
              <a:ext cx="94" cy="46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43" name="Oval 143">
              <a:extLst>
                <a:ext uri="{FF2B5EF4-FFF2-40B4-BE49-F238E27FC236}">
                  <a16:creationId xmlns:a16="http://schemas.microsoft.com/office/drawing/2014/main" id="{01600B28-82EB-420D-8021-F75EF9296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" y="1716"/>
              <a:ext cx="94" cy="46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44" name="Oval 144">
              <a:extLst>
                <a:ext uri="{FF2B5EF4-FFF2-40B4-BE49-F238E27FC236}">
                  <a16:creationId xmlns:a16="http://schemas.microsoft.com/office/drawing/2014/main" id="{4D5CAA30-B1B3-4E39-9C2C-C88E6A9D2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" y="1734"/>
              <a:ext cx="94" cy="46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45" name="Oval 145">
              <a:extLst>
                <a:ext uri="{FF2B5EF4-FFF2-40B4-BE49-F238E27FC236}">
                  <a16:creationId xmlns:a16="http://schemas.microsoft.com/office/drawing/2014/main" id="{E1A1C6D3-48F3-4487-ACFF-F264CE875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" y="1793"/>
              <a:ext cx="94" cy="46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46" name="Oval 146">
              <a:extLst>
                <a:ext uri="{FF2B5EF4-FFF2-40B4-BE49-F238E27FC236}">
                  <a16:creationId xmlns:a16="http://schemas.microsoft.com/office/drawing/2014/main" id="{34B4F395-E77D-4FD3-A9B1-6A7DADAA2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59"/>
              <a:ext cx="94" cy="46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47" name="Oval 147">
              <a:extLst>
                <a:ext uri="{FF2B5EF4-FFF2-40B4-BE49-F238E27FC236}">
                  <a16:creationId xmlns:a16="http://schemas.microsoft.com/office/drawing/2014/main" id="{41F16E20-396E-456F-9FDB-66CFE169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" y="1853"/>
              <a:ext cx="94" cy="46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48" name="Oval 148">
              <a:extLst>
                <a:ext uri="{FF2B5EF4-FFF2-40B4-BE49-F238E27FC236}">
                  <a16:creationId xmlns:a16="http://schemas.microsoft.com/office/drawing/2014/main" id="{A2A0783D-2179-4965-8795-D7EE451D9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" y="1829"/>
              <a:ext cx="94" cy="46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49" name="Oval 149">
              <a:extLst>
                <a:ext uri="{FF2B5EF4-FFF2-40B4-BE49-F238E27FC236}">
                  <a16:creationId xmlns:a16="http://schemas.microsoft.com/office/drawing/2014/main" id="{67726C57-1D34-49D2-9FF4-1EF2BDFDC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" y="1812"/>
              <a:ext cx="94" cy="46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50" name="Oval 150">
              <a:extLst>
                <a:ext uri="{FF2B5EF4-FFF2-40B4-BE49-F238E27FC236}">
                  <a16:creationId xmlns:a16="http://schemas.microsoft.com/office/drawing/2014/main" id="{61A32F73-8DB6-435A-9EF6-40A372F5C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" y="1889"/>
              <a:ext cx="94" cy="46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51" name="Oval 151">
              <a:extLst>
                <a:ext uri="{FF2B5EF4-FFF2-40B4-BE49-F238E27FC236}">
                  <a16:creationId xmlns:a16="http://schemas.microsoft.com/office/drawing/2014/main" id="{9B153C2F-D78E-4C3F-9F7E-A2FBADB87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" y="1901"/>
              <a:ext cx="94" cy="46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352" name="Freeform 152">
              <a:extLst>
                <a:ext uri="{FF2B5EF4-FFF2-40B4-BE49-F238E27FC236}">
                  <a16:creationId xmlns:a16="http://schemas.microsoft.com/office/drawing/2014/main" id="{444DD40B-DFB0-42C1-AA51-C224B543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" y="1948"/>
              <a:ext cx="893" cy="113"/>
            </a:xfrm>
            <a:custGeom>
              <a:avLst/>
              <a:gdLst>
                <a:gd name="T0" fmla="*/ 0 w 893"/>
                <a:gd name="T1" fmla="*/ 72 h 113"/>
                <a:gd name="T2" fmla="*/ 0 w 893"/>
                <a:gd name="T3" fmla="*/ 112 h 113"/>
                <a:gd name="T4" fmla="*/ 892 w 893"/>
                <a:gd name="T5" fmla="*/ 49 h 113"/>
                <a:gd name="T6" fmla="*/ 892 w 893"/>
                <a:gd name="T7" fmla="*/ 0 h 113"/>
                <a:gd name="T8" fmla="*/ 0 w 893"/>
                <a:gd name="T9" fmla="*/ 72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3"/>
                <a:gd name="T16" fmla="*/ 0 h 113"/>
                <a:gd name="T17" fmla="*/ 893 w 893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3" h="113">
                  <a:moveTo>
                    <a:pt x="0" y="72"/>
                  </a:moveTo>
                  <a:lnTo>
                    <a:pt x="0" y="112"/>
                  </a:lnTo>
                  <a:lnTo>
                    <a:pt x="892" y="49"/>
                  </a:lnTo>
                  <a:lnTo>
                    <a:pt x="892" y="0"/>
                  </a:lnTo>
                  <a:lnTo>
                    <a:pt x="0" y="72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53" name="Freeform 153">
              <a:extLst>
                <a:ext uri="{FF2B5EF4-FFF2-40B4-BE49-F238E27FC236}">
                  <a16:creationId xmlns:a16="http://schemas.microsoft.com/office/drawing/2014/main" id="{58D2EF97-AB91-464D-B6A3-79959157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" y="1716"/>
              <a:ext cx="112" cy="340"/>
            </a:xfrm>
            <a:custGeom>
              <a:avLst/>
              <a:gdLst>
                <a:gd name="T0" fmla="*/ 111 w 112"/>
                <a:gd name="T1" fmla="*/ 339 h 340"/>
                <a:gd name="T2" fmla="*/ 104 w 112"/>
                <a:gd name="T3" fmla="*/ 332 h 340"/>
                <a:gd name="T4" fmla="*/ 98 w 112"/>
                <a:gd name="T5" fmla="*/ 329 h 340"/>
                <a:gd name="T6" fmla="*/ 93 w 112"/>
                <a:gd name="T7" fmla="*/ 323 h 340"/>
                <a:gd name="T8" fmla="*/ 88 w 112"/>
                <a:gd name="T9" fmla="*/ 316 h 340"/>
                <a:gd name="T10" fmla="*/ 84 w 112"/>
                <a:gd name="T11" fmla="*/ 309 h 340"/>
                <a:gd name="T12" fmla="*/ 80 w 112"/>
                <a:gd name="T13" fmla="*/ 303 h 340"/>
                <a:gd name="T14" fmla="*/ 77 w 112"/>
                <a:gd name="T15" fmla="*/ 296 h 340"/>
                <a:gd name="T16" fmla="*/ 74 w 112"/>
                <a:gd name="T17" fmla="*/ 290 h 340"/>
                <a:gd name="T18" fmla="*/ 70 w 112"/>
                <a:gd name="T19" fmla="*/ 273 h 340"/>
                <a:gd name="T20" fmla="*/ 66 w 112"/>
                <a:gd name="T21" fmla="*/ 260 h 340"/>
                <a:gd name="T22" fmla="*/ 62 w 112"/>
                <a:gd name="T23" fmla="*/ 244 h 340"/>
                <a:gd name="T24" fmla="*/ 58 w 112"/>
                <a:gd name="T25" fmla="*/ 227 h 340"/>
                <a:gd name="T26" fmla="*/ 56 w 112"/>
                <a:gd name="T27" fmla="*/ 221 h 340"/>
                <a:gd name="T28" fmla="*/ 53 w 112"/>
                <a:gd name="T29" fmla="*/ 214 h 340"/>
                <a:gd name="T30" fmla="*/ 47 w 112"/>
                <a:gd name="T31" fmla="*/ 201 h 340"/>
                <a:gd name="T32" fmla="*/ 40 w 112"/>
                <a:gd name="T33" fmla="*/ 188 h 340"/>
                <a:gd name="T34" fmla="*/ 37 w 112"/>
                <a:gd name="T35" fmla="*/ 181 h 340"/>
                <a:gd name="T36" fmla="*/ 35 w 112"/>
                <a:gd name="T37" fmla="*/ 175 h 340"/>
                <a:gd name="T38" fmla="*/ 30 w 112"/>
                <a:gd name="T39" fmla="*/ 155 h 340"/>
                <a:gd name="T40" fmla="*/ 25 w 112"/>
                <a:gd name="T41" fmla="*/ 132 h 340"/>
                <a:gd name="T42" fmla="*/ 16 w 112"/>
                <a:gd name="T43" fmla="*/ 92 h 340"/>
                <a:gd name="T44" fmla="*/ 8 w 112"/>
                <a:gd name="T45" fmla="*/ 53 h 340"/>
                <a:gd name="T46" fmla="*/ 0 w 112"/>
                <a:gd name="T47" fmla="*/ 10 h 340"/>
                <a:gd name="T48" fmla="*/ 10 w 112"/>
                <a:gd name="T49" fmla="*/ 4 h 340"/>
                <a:gd name="T50" fmla="*/ 19 w 112"/>
                <a:gd name="T51" fmla="*/ 0 h 340"/>
                <a:gd name="T52" fmla="*/ 27 w 112"/>
                <a:gd name="T53" fmla="*/ 4 h 340"/>
                <a:gd name="T54" fmla="*/ 32 w 112"/>
                <a:gd name="T55" fmla="*/ 7 h 340"/>
                <a:gd name="T56" fmla="*/ 35 w 112"/>
                <a:gd name="T57" fmla="*/ 17 h 340"/>
                <a:gd name="T58" fmla="*/ 37 w 112"/>
                <a:gd name="T59" fmla="*/ 23 h 340"/>
                <a:gd name="T60" fmla="*/ 38 w 112"/>
                <a:gd name="T61" fmla="*/ 33 h 340"/>
                <a:gd name="T62" fmla="*/ 39 w 112"/>
                <a:gd name="T63" fmla="*/ 40 h 340"/>
                <a:gd name="T64" fmla="*/ 39 w 112"/>
                <a:gd name="T65" fmla="*/ 50 h 340"/>
                <a:gd name="T66" fmla="*/ 40 w 112"/>
                <a:gd name="T67" fmla="*/ 66 h 340"/>
                <a:gd name="T68" fmla="*/ 40 w 112"/>
                <a:gd name="T69" fmla="*/ 73 h 340"/>
                <a:gd name="T70" fmla="*/ 41 w 112"/>
                <a:gd name="T71" fmla="*/ 83 h 340"/>
                <a:gd name="T72" fmla="*/ 43 w 112"/>
                <a:gd name="T73" fmla="*/ 96 h 340"/>
                <a:gd name="T74" fmla="*/ 47 w 112"/>
                <a:gd name="T75" fmla="*/ 112 h 340"/>
                <a:gd name="T76" fmla="*/ 51 w 112"/>
                <a:gd name="T77" fmla="*/ 129 h 340"/>
                <a:gd name="T78" fmla="*/ 56 w 112"/>
                <a:gd name="T79" fmla="*/ 145 h 340"/>
                <a:gd name="T80" fmla="*/ 66 w 112"/>
                <a:gd name="T81" fmla="*/ 178 h 340"/>
                <a:gd name="T82" fmla="*/ 76 w 112"/>
                <a:gd name="T83" fmla="*/ 207 h 340"/>
                <a:gd name="T84" fmla="*/ 82 w 112"/>
                <a:gd name="T85" fmla="*/ 240 h 340"/>
                <a:gd name="T86" fmla="*/ 85 w 112"/>
                <a:gd name="T87" fmla="*/ 257 h 340"/>
                <a:gd name="T88" fmla="*/ 88 w 112"/>
                <a:gd name="T89" fmla="*/ 273 h 340"/>
                <a:gd name="T90" fmla="*/ 93 w 112"/>
                <a:gd name="T91" fmla="*/ 290 h 340"/>
                <a:gd name="T92" fmla="*/ 98 w 112"/>
                <a:gd name="T93" fmla="*/ 306 h 340"/>
                <a:gd name="T94" fmla="*/ 104 w 112"/>
                <a:gd name="T95" fmla="*/ 323 h 340"/>
                <a:gd name="T96" fmla="*/ 111 w 112"/>
                <a:gd name="T97" fmla="*/ 339 h 34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"/>
                <a:gd name="T148" fmla="*/ 0 h 340"/>
                <a:gd name="T149" fmla="*/ 112 w 112"/>
                <a:gd name="T150" fmla="*/ 340 h 34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" h="340">
                  <a:moveTo>
                    <a:pt x="111" y="339"/>
                  </a:moveTo>
                  <a:lnTo>
                    <a:pt x="104" y="332"/>
                  </a:lnTo>
                  <a:lnTo>
                    <a:pt x="98" y="329"/>
                  </a:lnTo>
                  <a:lnTo>
                    <a:pt x="93" y="323"/>
                  </a:lnTo>
                  <a:lnTo>
                    <a:pt x="88" y="316"/>
                  </a:lnTo>
                  <a:lnTo>
                    <a:pt x="84" y="309"/>
                  </a:lnTo>
                  <a:lnTo>
                    <a:pt x="80" y="303"/>
                  </a:lnTo>
                  <a:lnTo>
                    <a:pt x="77" y="296"/>
                  </a:lnTo>
                  <a:lnTo>
                    <a:pt x="74" y="290"/>
                  </a:lnTo>
                  <a:lnTo>
                    <a:pt x="70" y="273"/>
                  </a:lnTo>
                  <a:lnTo>
                    <a:pt x="66" y="260"/>
                  </a:lnTo>
                  <a:lnTo>
                    <a:pt x="62" y="244"/>
                  </a:lnTo>
                  <a:lnTo>
                    <a:pt x="58" y="227"/>
                  </a:lnTo>
                  <a:lnTo>
                    <a:pt x="56" y="221"/>
                  </a:lnTo>
                  <a:lnTo>
                    <a:pt x="53" y="214"/>
                  </a:lnTo>
                  <a:lnTo>
                    <a:pt x="47" y="201"/>
                  </a:lnTo>
                  <a:lnTo>
                    <a:pt x="40" y="188"/>
                  </a:lnTo>
                  <a:lnTo>
                    <a:pt x="37" y="181"/>
                  </a:lnTo>
                  <a:lnTo>
                    <a:pt x="35" y="175"/>
                  </a:lnTo>
                  <a:lnTo>
                    <a:pt x="30" y="155"/>
                  </a:lnTo>
                  <a:lnTo>
                    <a:pt x="25" y="132"/>
                  </a:lnTo>
                  <a:lnTo>
                    <a:pt x="16" y="92"/>
                  </a:lnTo>
                  <a:lnTo>
                    <a:pt x="8" y="53"/>
                  </a:lnTo>
                  <a:lnTo>
                    <a:pt x="0" y="10"/>
                  </a:lnTo>
                  <a:lnTo>
                    <a:pt x="10" y="4"/>
                  </a:lnTo>
                  <a:lnTo>
                    <a:pt x="19" y="0"/>
                  </a:lnTo>
                  <a:lnTo>
                    <a:pt x="27" y="4"/>
                  </a:lnTo>
                  <a:lnTo>
                    <a:pt x="32" y="7"/>
                  </a:lnTo>
                  <a:lnTo>
                    <a:pt x="35" y="17"/>
                  </a:lnTo>
                  <a:lnTo>
                    <a:pt x="37" y="23"/>
                  </a:lnTo>
                  <a:lnTo>
                    <a:pt x="38" y="33"/>
                  </a:lnTo>
                  <a:lnTo>
                    <a:pt x="39" y="40"/>
                  </a:lnTo>
                  <a:lnTo>
                    <a:pt x="39" y="50"/>
                  </a:lnTo>
                  <a:lnTo>
                    <a:pt x="40" y="66"/>
                  </a:lnTo>
                  <a:lnTo>
                    <a:pt x="40" y="73"/>
                  </a:lnTo>
                  <a:lnTo>
                    <a:pt x="41" y="83"/>
                  </a:lnTo>
                  <a:lnTo>
                    <a:pt x="43" y="96"/>
                  </a:lnTo>
                  <a:lnTo>
                    <a:pt x="47" y="112"/>
                  </a:lnTo>
                  <a:lnTo>
                    <a:pt x="51" y="129"/>
                  </a:lnTo>
                  <a:lnTo>
                    <a:pt x="56" y="145"/>
                  </a:lnTo>
                  <a:lnTo>
                    <a:pt x="66" y="178"/>
                  </a:lnTo>
                  <a:lnTo>
                    <a:pt x="76" y="207"/>
                  </a:lnTo>
                  <a:lnTo>
                    <a:pt x="82" y="240"/>
                  </a:lnTo>
                  <a:lnTo>
                    <a:pt x="85" y="257"/>
                  </a:lnTo>
                  <a:lnTo>
                    <a:pt x="88" y="273"/>
                  </a:lnTo>
                  <a:lnTo>
                    <a:pt x="93" y="290"/>
                  </a:lnTo>
                  <a:lnTo>
                    <a:pt x="98" y="306"/>
                  </a:lnTo>
                  <a:lnTo>
                    <a:pt x="104" y="323"/>
                  </a:lnTo>
                  <a:lnTo>
                    <a:pt x="111" y="339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54" name="Oval 154">
              <a:extLst>
                <a:ext uri="{FF2B5EF4-FFF2-40B4-BE49-F238E27FC236}">
                  <a16:creationId xmlns:a16="http://schemas.microsoft.com/office/drawing/2014/main" id="{D6262CF6-8CCC-41E9-8554-E22875AFE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" y="1899"/>
              <a:ext cx="76" cy="45"/>
            </a:xfrm>
            <a:prstGeom prst="ellipse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pic>
          <p:nvPicPr>
            <p:cNvPr id="7355" name="Picture 155">
              <a:extLst>
                <a:ext uri="{FF2B5EF4-FFF2-40B4-BE49-F238E27FC236}">
                  <a16:creationId xmlns:a16="http://schemas.microsoft.com/office/drawing/2014/main" id="{139CC0F9-962C-4B7E-A250-CBB87AB906E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1146"/>
              <a:ext cx="642" cy="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7" name="Rectangle 156">
            <a:extLst>
              <a:ext uri="{FF2B5EF4-FFF2-40B4-BE49-F238E27FC236}">
                <a16:creationId xmlns:a16="http://schemas.microsoft.com/office/drawing/2014/main" id="{32869646-88B4-4B61-A90E-AA690F0BC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1470025"/>
            <a:ext cx="164306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en-US" altLang="zh-CN">
                <a:ea typeface="SimSun" panose="02010600030101010101" pitchFamily="2" charset="-122"/>
              </a:rPr>
              <a:t>Videophone at Home</a:t>
            </a:r>
          </a:p>
        </p:txBody>
      </p:sp>
      <p:sp>
        <p:nvSpPr>
          <p:cNvPr id="7178" name="Rectangle 157">
            <a:extLst>
              <a:ext uri="{FF2B5EF4-FFF2-40B4-BE49-F238E27FC236}">
                <a16:creationId xmlns:a16="http://schemas.microsoft.com/office/drawing/2014/main" id="{EE64E994-A7F5-4AEC-8BF3-6A011A84C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713" y="5329238"/>
            <a:ext cx="962025" cy="865187"/>
          </a:xfrm>
          <a:prstGeom prst="rect">
            <a:avLst/>
          </a:prstGeom>
          <a:solidFill>
            <a:srgbClr val="DDDDDD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graphicFrame>
        <p:nvGraphicFramePr>
          <p:cNvPr id="7179" name="Object 158">
            <a:hlinkClick r:id="" action="ppaction://ole?verb=0"/>
            <a:extLst>
              <a:ext uri="{FF2B5EF4-FFF2-40B4-BE49-F238E27FC236}">
                <a16:creationId xmlns:a16="http://schemas.microsoft.com/office/drawing/2014/main" id="{D03D0B36-AFFB-4594-A3E5-B2583CBFF3E4}"/>
              </a:ext>
            </a:extLst>
          </p:cNvPr>
          <p:cNvGraphicFramePr>
            <a:graphicFrameLocks/>
          </p:cNvGraphicFramePr>
          <p:nvPr/>
        </p:nvGraphicFramePr>
        <p:xfrm>
          <a:off x="1587500" y="4240213"/>
          <a:ext cx="10604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1" name="Clip" r:id="rId8" imgW="1072875" imgH="1004731" progId="MS_ClipArt_Gallery.2">
                  <p:embed/>
                </p:oleObj>
              </mc:Choice>
              <mc:Fallback>
                <p:oleObj name="Clip" r:id="rId8" imgW="1072875" imgH="1004731" progId="MS_ClipArt_Gallery.2">
                  <p:embed/>
                  <p:pic>
                    <p:nvPicPr>
                      <p:cNvPr id="0" name="Object 158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0" y="4240213"/>
                        <a:ext cx="106045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0" name="Freeform 159">
            <a:extLst>
              <a:ext uri="{FF2B5EF4-FFF2-40B4-BE49-F238E27FC236}">
                <a16:creationId xmlns:a16="http://schemas.microsoft.com/office/drawing/2014/main" id="{A93502C5-DDBC-43E8-8BB9-F2DD56EFB33F}"/>
              </a:ext>
            </a:extLst>
          </p:cNvPr>
          <p:cNvSpPr>
            <a:spLocks/>
          </p:cNvSpPr>
          <p:nvPr/>
        </p:nvSpPr>
        <p:spPr bwMode="auto">
          <a:xfrm>
            <a:off x="1587500" y="5213350"/>
            <a:ext cx="1044575" cy="1020763"/>
          </a:xfrm>
          <a:custGeom>
            <a:avLst/>
            <a:gdLst>
              <a:gd name="T0" fmla="*/ 2147483646 w 667"/>
              <a:gd name="T1" fmla="*/ 0 h 643"/>
              <a:gd name="T2" fmla="*/ 2147483646 w 667"/>
              <a:gd name="T3" fmla="*/ 2147483646 h 643"/>
              <a:gd name="T4" fmla="*/ 2147483646 w 667"/>
              <a:gd name="T5" fmla="*/ 2147483646 h 643"/>
              <a:gd name="T6" fmla="*/ 2147483646 w 667"/>
              <a:gd name="T7" fmla="*/ 2147483646 h 643"/>
              <a:gd name="T8" fmla="*/ 2147483646 w 667"/>
              <a:gd name="T9" fmla="*/ 2147483646 h 643"/>
              <a:gd name="T10" fmla="*/ 2147483646 w 667"/>
              <a:gd name="T11" fmla="*/ 2147483646 h 643"/>
              <a:gd name="T12" fmla="*/ 2147483646 w 667"/>
              <a:gd name="T13" fmla="*/ 2147483646 h 643"/>
              <a:gd name="T14" fmla="*/ 2147483646 w 667"/>
              <a:gd name="T15" fmla="*/ 2147483646 h 643"/>
              <a:gd name="T16" fmla="*/ 2147483646 w 667"/>
              <a:gd name="T17" fmla="*/ 2147483646 h 643"/>
              <a:gd name="T18" fmla="*/ 2147483646 w 667"/>
              <a:gd name="T19" fmla="*/ 2147483646 h 643"/>
              <a:gd name="T20" fmla="*/ 2147483646 w 667"/>
              <a:gd name="T21" fmla="*/ 2147483646 h 643"/>
              <a:gd name="T22" fmla="*/ 2147483646 w 667"/>
              <a:gd name="T23" fmla="*/ 2147483646 h 643"/>
              <a:gd name="T24" fmla="*/ 2147483646 w 667"/>
              <a:gd name="T25" fmla="*/ 2147483646 h 643"/>
              <a:gd name="T26" fmla="*/ 2147483646 w 667"/>
              <a:gd name="T27" fmla="*/ 2147483646 h 643"/>
              <a:gd name="T28" fmla="*/ 2147483646 w 667"/>
              <a:gd name="T29" fmla="*/ 2147483646 h 643"/>
              <a:gd name="T30" fmla="*/ 2147483646 w 667"/>
              <a:gd name="T31" fmla="*/ 2147483646 h 643"/>
              <a:gd name="T32" fmla="*/ 2147483646 w 667"/>
              <a:gd name="T33" fmla="*/ 2147483646 h 643"/>
              <a:gd name="T34" fmla="*/ 2147483646 w 667"/>
              <a:gd name="T35" fmla="*/ 2147483646 h 643"/>
              <a:gd name="T36" fmla="*/ 2147483646 w 667"/>
              <a:gd name="T37" fmla="*/ 2147483646 h 643"/>
              <a:gd name="T38" fmla="*/ 0 w 667"/>
              <a:gd name="T39" fmla="*/ 2147483646 h 643"/>
              <a:gd name="T40" fmla="*/ 0 w 667"/>
              <a:gd name="T41" fmla="*/ 2147483646 h 643"/>
              <a:gd name="T42" fmla="*/ 2147483646 w 667"/>
              <a:gd name="T43" fmla="*/ 2147483646 h 643"/>
              <a:gd name="T44" fmla="*/ 2147483646 w 667"/>
              <a:gd name="T45" fmla="*/ 2147483646 h 643"/>
              <a:gd name="T46" fmla="*/ 2147483646 w 667"/>
              <a:gd name="T47" fmla="*/ 2147483646 h 643"/>
              <a:gd name="T48" fmla="*/ 2147483646 w 667"/>
              <a:gd name="T49" fmla="*/ 2147483646 h 643"/>
              <a:gd name="T50" fmla="*/ 2147483646 w 667"/>
              <a:gd name="T51" fmla="*/ 2147483646 h 643"/>
              <a:gd name="T52" fmla="*/ 2147483646 w 667"/>
              <a:gd name="T53" fmla="*/ 0 h 643"/>
              <a:gd name="T54" fmla="*/ 2147483646 w 667"/>
              <a:gd name="T55" fmla="*/ 0 h 64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667"/>
              <a:gd name="T85" fmla="*/ 0 h 643"/>
              <a:gd name="T86" fmla="*/ 667 w 667"/>
              <a:gd name="T87" fmla="*/ 643 h 64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667" h="643">
                <a:moveTo>
                  <a:pt x="646" y="0"/>
                </a:moveTo>
                <a:lnTo>
                  <a:pt x="651" y="3"/>
                </a:lnTo>
                <a:lnTo>
                  <a:pt x="655" y="8"/>
                </a:lnTo>
                <a:lnTo>
                  <a:pt x="659" y="16"/>
                </a:lnTo>
                <a:lnTo>
                  <a:pt x="662" y="26"/>
                </a:lnTo>
                <a:lnTo>
                  <a:pt x="665" y="36"/>
                </a:lnTo>
                <a:lnTo>
                  <a:pt x="665" y="48"/>
                </a:lnTo>
                <a:lnTo>
                  <a:pt x="666" y="86"/>
                </a:lnTo>
                <a:lnTo>
                  <a:pt x="633" y="86"/>
                </a:lnTo>
                <a:lnTo>
                  <a:pt x="626" y="70"/>
                </a:lnTo>
                <a:lnTo>
                  <a:pt x="38" y="70"/>
                </a:lnTo>
                <a:lnTo>
                  <a:pt x="31" y="86"/>
                </a:lnTo>
                <a:lnTo>
                  <a:pt x="31" y="642"/>
                </a:lnTo>
                <a:lnTo>
                  <a:pt x="19" y="642"/>
                </a:lnTo>
                <a:lnTo>
                  <a:pt x="14" y="642"/>
                </a:lnTo>
                <a:lnTo>
                  <a:pt x="10" y="638"/>
                </a:lnTo>
                <a:lnTo>
                  <a:pt x="6" y="630"/>
                </a:lnTo>
                <a:lnTo>
                  <a:pt x="3" y="620"/>
                </a:lnTo>
                <a:lnTo>
                  <a:pt x="1" y="609"/>
                </a:lnTo>
                <a:lnTo>
                  <a:pt x="0" y="598"/>
                </a:lnTo>
                <a:lnTo>
                  <a:pt x="0" y="48"/>
                </a:lnTo>
                <a:lnTo>
                  <a:pt x="1" y="36"/>
                </a:lnTo>
                <a:lnTo>
                  <a:pt x="3" y="26"/>
                </a:lnTo>
                <a:lnTo>
                  <a:pt x="6" y="16"/>
                </a:lnTo>
                <a:lnTo>
                  <a:pt x="10" y="8"/>
                </a:lnTo>
                <a:lnTo>
                  <a:pt x="14" y="3"/>
                </a:lnTo>
                <a:lnTo>
                  <a:pt x="19" y="0"/>
                </a:lnTo>
                <a:lnTo>
                  <a:pt x="646" y="0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1" name="Freeform 160">
            <a:extLst>
              <a:ext uri="{FF2B5EF4-FFF2-40B4-BE49-F238E27FC236}">
                <a16:creationId xmlns:a16="http://schemas.microsoft.com/office/drawing/2014/main" id="{A12D559D-5DC9-4199-9C57-2D136E6703EF}"/>
              </a:ext>
            </a:extLst>
          </p:cNvPr>
          <p:cNvSpPr>
            <a:spLocks/>
          </p:cNvSpPr>
          <p:nvPr/>
        </p:nvSpPr>
        <p:spPr bwMode="auto">
          <a:xfrm>
            <a:off x="1600200" y="5283200"/>
            <a:ext cx="1041400" cy="1020763"/>
          </a:xfrm>
          <a:custGeom>
            <a:avLst/>
            <a:gdLst>
              <a:gd name="T0" fmla="*/ 2147483646 w 665"/>
              <a:gd name="T1" fmla="*/ 2147483646 h 643"/>
              <a:gd name="T2" fmla="*/ 2147483646 w 665"/>
              <a:gd name="T3" fmla="*/ 2147483646 h 643"/>
              <a:gd name="T4" fmla="*/ 2147483646 w 665"/>
              <a:gd name="T5" fmla="*/ 2147483646 h 643"/>
              <a:gd name="T6" fmla="*/ 2147483646 w 665"/>
              <a:gd name="T7" fmla="*/ 2147483646 h 643"/>
              <a:gd name="T8" fmla="*/ 2147483646 w 665"/>
              <a:gd name="T9" fmla="*/ 2147483646 h 643"/>
              <a:gd name="T10" fmla="*/ 2147483646 w 665"/>
              <a:gd name="T11" fmla="*/ 2147483646 h 643"/>
              <a:gd name="T12" fmla="*/ 2147483646 w 665"/>
              <a:gd name="T13" fmla="*/ 2147483646 h 643"/>
              <a:gd name="T14" fmla="*/ 0 w 665"/>
              <a:gd name="T15" fmla="*/ 2147483646 h 643"/>
              <a:gd name="T16" fmla="*/ 2147483646 w 665"/>
              <a:gd name="T17" fmla="*/ 2147483646 h 643"/>
              <a:gd name="T18" fmla="*/ 2147483646 w 665"/>
              <a:gd name="T19" fmla="*/ 2147483646 h 643"/>
              <a:gd name="T20" fmla="*/ 2147483646 w 665"/>
              <a:gd name="T21" fmla="*/ 2147483646 h 643"/>
              <a:gd name="T22" fmla="*/ 2147483646 w 665"/>
              <a:gd name="T23" fmla="*/ 2147483646 h 643"/>
              <a:gd name="T24" fmla="*/ 2147483646 w 665"/>
              <a:gd name="T25" fmla="*/ 0 h 643"/>
              <a:gd name="T26" fmla="*/ 2147483646 w 665"/>
              <a:gd name="T27" fmla="*/ 2147483646 h 643"/>
              <a:gd name="T28" fmla="*/ 2147483646 w 665"/>
              <a:gd name="T29" fmla="*/ 2147483646 h 643"/>
              <a:gd name="T30" fmla="*/ 2147483646 w 665"/>
              <a:gd name="T31" fmla="*/ 2147483646 h 643"/>
              <a:gd name="T32" fmla="*/ 2147483646 w 665"/>
              <a:gd name="T33" fmla="*/ 2147483646 h 643"/>
              <a:gd name="T34" fmla="*/ 2147483646 w 665"/>
              <a:gd name="T35" fmla="*/ 2147483646 h 643"/>
              <a:gd name="T36" fmla="*/ 2147483646 w 665"/>
              <a:gd name="T37" fmla="*/ 2147483646 h 643"/>
              <a:gd name="T38" fmla="*/ 2147483646 w 665"/>
              <a:gd name="T39" fmla="*/ 2147483646 h 643"/>
              <a:gd name="T40" fmla="*/ 2147483646 w 665"/>
              <a:gd name="T41" fmla="*/ 2147483646 h 643"/>
              <a:gd name="T42" fmla="*/ 2147483646 w 665"/>
              <a:gd name="T43" fmla="*/ 2147483646 h 643"/>
              <a:gd name="T44" fmla="*/ 2147483646 w 665"/>
              <a:gd name="T45" fmla="*/ 2147483646 h 643"/>
              <a:gd name="T46" fmla="*/ 2147483646 w 665"/>
              <a:gd name="T47" fmla="*/ 2147483646 h 643"/>
              <a:gd name="T48" fmla="*/ 2147483646 w 665"/>
              <a:gd name="T49" fmla="*/ 2147483646 h 643"/>
              <a:gd name="T50" fmla="*/ 2147483646 w 665"/>
              <a:gd name="T51" fmla="*/ 2147483646 h 643"/>
              <a:gd name="T52" fmla="*/ 2147483646 w 665"/>
              <a:gd name="T53" fmla="*/ 2147483646 h 643"/>
              <a:gd name="T54" fmla="*/ 2147483646 w 665"/>
              <a:gd name="T55" fmla="*/ 2147483646 h 64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665"/>
              <a:gd name="T85" fmla="*/ 0 h 643"/>
              <a:gd name="T86" fmla="*/ 665 w 665"/>
              <a:gd name="T87" fmla="*/ 643 h 64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665" h="643">
                <a:moveTo>
                  <a:pt x="20" y="642"/>
                </a:moveTo>
                <a:lnTo>
                  <a:pt x="15" y="642"/>
                </a:lnTo>
                <a:lnTo>
                  <a:pt x="10" y="639"/>
                </a:lnTo>
                <a:lnTo>
                  <a:pt x="6" y="631"/>
                </a:lnTo>
                <a:lnTo>
                  <a:pt x="3" y="621"/>
                </a:lnTo>
                <a:lnTo>
                  <a:pt x="1" y="610"/>
                </a:lnTo>
                <a:lnTo>
                  <a:pt x="1" y="599"/>
                </a:lnTo>
                <a:lnTo>
                  <a:pt x="0" y="561"/>
                </a:lnTo>
                <a:lnTo>
                  <a:pt x="32" y="561"/>
                </a:lnTo>
                <a:lnTo>
                  <a:pt x="40" y="577"/>
                </a:lnTo>
                <a:lnTo>
                  <a:pt x="626" y="577"/>
                </a:lnTo>
                <a:lnTo>
                  <a:pt x="633" y="561"/>
                </a:lnTo>
                <a:lnTo>
                  <a:pt x="633" y="0"/>
                </a:lnTo>
                <a:lnTo>
                  <a:pt x="645" y="1"/>
                </a:lnTo>
                <a:lnTo>
                  <a:pt x="650" y="4"/>
                </a:lnTo>
                <a:lnTo>
                  <a:pt x="654" y="9"/>
                </a:lnTo>
                <a:lnTo>
                  <a:pt x="658" y="17"/>
                </a:lnTo>
                <a:lnTo>
                  <a:pt x="661" y="27"/>
                </a:lnTo>
                <a:lnTo>
                  <a:pt x="663" y="37"/>
                </a:lnTo>
                <a:lnTo>
                  <a:pt x="664" y="49"/>
                </a:lnTo>
                <a:lnTo>
                  <a:pt x="664" y="599"/>
                </a:lnTo>
                <a:lnTo>
                  <a:pt x="663" y="610"/>
                </a:lnTo>
                <a:lnTo>
                  <a:pt x="661" y="621"/>
                </a:lnTo>
                <a:lnTo>
                  <a:pt x="658" y="631"/>
                </a:lnTo>
                <a:lnTo>
                  <a:pt x="654" y="639"/>
                </a:lnTo>
                <a:lnTo>
                  <a:pt x="650" y="642"/>
                </a:lnTo>
                <a:lnTo>
                  <a:pt x="645" y="642"/>
                </a:lnTo>
                <a:lnTo>
                  <a:pt x="20" y="642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2" name="Rectangle 161">
            <a:extLst>
              <a:ext uri="{FF2B5EF4-FFF2-40B4-BE49-F238E27FC236}">
                <a16:creationId xmlns:a16="http://schemas.microsoft.com/office/drawing/2014/main" id="{E6E7ECBC-5074-4BC5-858B-192A2AB76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38" y="5483225"/>
            <a:ext cx="111125" cy="125413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83" name="Rectangle 162">
            <a:extLst>
              <a:ext uri="{FF2B5EF4-FFF2-40B4-BE49-F238E27FC236}">
                <a16:creationId xmlns:a16="http://schemas.microsoft.com/office/drawing/2014/main" id="{8F8549F3-9F27-4D4F-9D5A-1B9393C66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838" y="5483225"/>
            <a:ext cx="112712" cy="125413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84" name="Rectangle 163">
            <a:extLst>
              <a:ext uri="{FF2B5EF4-FFF2-40B4-BE49-F238E27FC236}">
                <a16:creationId xmlns:a16="http://schemas.microsoft.com/office/drawing/2014/main" id="{6DF06CA2-4FC9-450E-B3D3-3C2F8BFA6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38" y="5675313"/>
            <a:ext cx="111125" cy="1238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85" name="Rectangle 164">
            <a:extLst>
              <a:ext uri="{FF2B5EF4-FFF2-40B4-BE49-F238E27FC236}">
                <a16:creationId xmlns:a16="http://schemas.microsoft.com/office/drawing/2014/main" id="{DFC61CCE-83BE-465A-9CCC-7349BC73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838" y="5675313"/>
            <a:ext cx="112712" cy="1238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86" name="Rectangle 165">
            <a:extLst>
              <a:ext uri="{FF2B5EF4-FFF2-40B4-BE49-F238E27FC236}">
                <a16:creationId xmlns:a16="http://schemas.microsoft.com/office/drawing/2014/main" id="{429A65CF-B154-427E-B697-D4E173AAA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338" y="5675313"/>
            <a:ext cx="112712" cy="1238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87" name="Rectangle 166">
            <a:extLst>
              <a:ext uri="{FF2B5EF4-FFF2-40B4-BE49-F238E27FC236}">
                <a16:creationId xmlns:a16="http://schemas.microsoft.com/office/drawing/2014/main" id="{672F2004-8E85-49DE-9767-7ABDAEAD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38" y="5865813"/>
            <a:ext cx="111125" cy="1238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88" name="Rectangle 167">
            <a:extLst>
              <a:ext uri="{FF2B5EF4-FFF2-40B4-BE49-F238E27FC236}">
                <a16:creationId xmlns:a16="http://schemas.microsoft.com/office/drawing/2014/main" id="{2168F0D6-9338-456E-AED5-8C5546ADC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838" y="5865813"/>
            <a:ext cx="112712" cy="1238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89" name="Rectangle 168">
            <a:extLst>
              <a:ext uri="{FF2B5EF4-FFF2-40B4-BE49-F238E27FC236}">
                <a16:creationId xmlns:a16="http://schemas.microsoft.com/office/drawing/2014/main" id="{BF895BBD-3BBA-4A03-836F-B255F31F4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338" y="5865813"/>
            <a:ext cx="112712" cy="1238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90" name="Rectangle 169">
            <a:extLst>
              <a:ext uri="{FF2B5EF4-FFF2-40B4-BE49-F238E27FC236}">
                <a16:creationId xmlns:a16="http://schemas.microsoft.com/office/drawing/2014/main" id="{F1400BC1-7948-4237-8581-0C0F132B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338" y="5483225"/>
            <a:ext cx="112712" cy="125413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91" name="Rectangle 170">
            <a:extLst>
              <a:ext uri="{FF2B5EF4-FFF2-40B4-BE49-F238E27FC236}">
                <a16:creationId xmlns:a16="http://schemas.microsoft.com/office/drawing/2014/main" id="{66C62E9B-4F85-480D-9F8F-134B8E976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838" y="6057900"/>
            <a:ext cx="112712" cy="1238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92" name="Oval 171" descr="70%">
            <a:extLst>
              <a:ext uri="{FF2B5EF4-FFF2-40B4-BE49-F238E27FC236}">
                <a16:creationId xmlns:a16="http://schemas.microsoft.com/office/drawing/2014/main" id="{0D14C2A4-18DA-45EA-92BA-1514AE29D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8" y="5483225"/>
            <a:ext cx="284162" cy="284163"/>
          </a:xfrm>
          <a:prstGeom prst="ellips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93" name="Freeform 172">
            <a:extLst>
              <a:ext uri="{FF2B5EF4-FFF2-40B4-BE49-F238E27FC236}">
                <a16:creationId xmlns:a16="http://schemas.microsoft.com/office/drawing/2014/main" id="{02E7B1E8-4E99-4AFE-871A-674809A1418F}"/>
              </a:ext>
            </a:extLst>
          </p:cNvPr>
          <p:cNvSpPr>
            <a:spLocks/>
          </p:cNvSpPr>
          <p:nvPr/>
        </p:nvSpPr>
        <p:spPr bwMode="auto">
          <a:xfrm>
            <a:off x="1681163" y="3679825"/>
            <a:ext cx="100012" cy="563563"/>
          </a:xfrm>
          <a:custGeom>
            <a:avLst/>
            <a:gdLst>
              <a:gd name="T0" fmla="*/ 0 w 64"/>
              <a:gd name="T1" fmla="*/ 2147483646 h 355"/>
              <a:gd name="T2" fmla="*/ 0 w 64"/>
              <a:gd name="T3" fmla="*/ 2147483646 h 355"/>
              <a:gd name="T4" fmla="*/ 2147483646 w 64"/>
              <a:gd name="T5" fmla="*/ 2147483646 h 355"/>
              <a:gd name="T6" fmla="*/ 2147483646 w 64"/>
              <a:gd name="T7" fmla="*/ 2147483646 h 355"/>
              <a:gd name="T8" fmla="*/ 2147483646 w 64"/>
              <a:gd name="T9" fmla="*/ 0 h 355"/>
              <a:gd name="T10" fmla="*/ 2147483646 w 64"/>
              <a:gd name="T11" fmla="*/ 0 h 355"/>
              <a:gd name="T12" fmla="*/ 2147483646 w 64"/>
              <a:gd name="T13" fmla="*/ 2147483646 h 355"/>
              <a:gd name="T14" fmla="*/ 2147483646 w 64"/>
              <a:gd name="T15" fmla="*/ 2147483646 h 355"/>
              <a:gd name="T16" fmla="*/ 2147483646 w 64"/>
              <a:gd name="T17" fmla="*/ 2147483646 h 355"/>
              <a:gd name="T18" fmla="*/ 2147483646 w 64"/>
              <a:gd name="T19" fmla="*/ 2147483646 h 355"/>
              <a:gd name="T20" fmla="*/ 2147483646 w 64"/>
              <a:gd name="T21" fmla="*/ 2147483646 h 355"/>
              <a:gd name="T22" fmla="*/ 0 w 64"/>
              <a:gd name="T23" fmla="*/ 2147483646 h 3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4"/>
              <a:gd name="T37" fmla="*/ 0 h 355"/>
              <a:gd name="T38" fmla="*/ 64 w 64"/>
              <a:gd name="T39" fmla="*/ 355 h 3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4" h="355">
                <a:moveTo>
                  <a:pt x="0" y="354"/>
                </a:moveTo>
                <a:lnTo>
                  <a:pt x="0" y="19"/>
                </a:lnTo>
                <a:lnTo>
                  <a:pt x="6" y="14"/>
                </a:lnTo>
                <a:lnTo>
                  <a:pt x="20" y="4"/>
                </a:lnTo>
                <a:lnTo>
                  <a:pt x="33" y="0"/>
                </a:lnTo>
                <a:lnTo>
                  <a:pt x="43" y="0"/>
                </a:lnTo>
                <a:lnTo>
                  <a:pt x="50" y="4"/>
                </a:lnTo>
                <a:lnTo>
                  <a:pt x="53" y="9"/>
                </a:lnTo>
                <a:lnTo>
                  <a:pt x="56" y="14"/>
                </a:lnTo>
                <a:lnTo>
                  <a:pt x="56" y="19"/>
                </a:lnTo>
                <a:lnTo>
                  <a:pt x="63" y="354"/>
                </a:lnTo>
                <a:lnTo>
                  <a:pt x="0" y="354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194" name="Oval 173">
            <a:extLst>
              <a:ext uri="{FF2B5EF4-FFF2-40B4-BE49-F238E27FC236}">
                <a16:creationId xmlns:a16="http://schemas.microsoft.com/office/drawing/2014/main" id="{E33952E7-9A83-43E8-8CF1-F5476ADC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38" y="6057900"/>
            <a:ext cx="92075" cy="9207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95" name="Rectangle 174">
            <a:extLst>
              <a:ext uri="{FF2B5EF4-FFF2-40B4-BE49-F238E27FC236}">
                <a16:creationId xmlns:a16="http://schemas.microsoft.com/office/drawing/2014/main" id="{BF153B08-B400-4BB1-992B-A6FBAA79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8" y="5865813"/>
            <a:ext cx="188912" cy="920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96" name="Rectangle 175">
            <a:extLst>
              <a:ext uri="{FF2B5EF4-FFF2-40B4-BE49-F238E27FC236}">
                <a16:creationId xmlns:a16="http://schemas.microsoft.com/office/drawing/2014/main" id="{CCF7E5D4-06F4-4166-BB77-F79741676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8" y="6057900"/>
            <a:ext cx="188912" cy="920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197" name="Rectangle 176">
            <a:extLst>
              <a:ext uri="{FF2B5EF4-FFF2-40B4-BE49-F238E27FC236}">
                <a16:creationId xmlns:a16="http://schemas.microsoft.com/office/drawing/2014/main" id="{8C91E209-FEBD-4858-A984-EF5F7125B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338" y="6057900"/>
            <a:ext cx="112712" cy="1238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grpSp>
        <p:nvGrpSpPr>
          <p:cNvPr id="7198" name="Group 177">
            <a:extLst>
              <a:ext uri="{FF2B5EF4-FFF2-40B4-BE49-F238E27FC236}">
                <a16:creationId xmlns:a16="http://schemas.microsoft.com/office/drawing/2014/main" id="{B7D24BA5-3876-411E-B7A2-BA2550D71EA5}"/>
              </a:ext>
            </a:extLst>
          </p:cNvPr>
          <p:cNvGrpSpPr>
            <a:grpSpLocks/>
          </p:cNvGrpSpPr>
          <p:nvPr/>
        </p:nvGrpSpPr>
        <p:grpSpPr bwMode="auto">
          <a:xfrm>
            <a:off x="2065338" y="4051300"/>
            <a:ext cx="187325" cy="187325"/>
            <a:chOff x="2261" y="2832"/>
            <a:chExt cx="120" cy="118"/>
          </a:xfrm>
        </p:grpSpPr>
        <p:sp>
          <p:nvSpPr>
            <p:cNvPr id="7210" name="Oval 178">
              <a:extLst>
                <a:ext uri="{FF2B5EF4-FFF2-40B4-BE49-F238E27FC236}">
                  <a16:creationId xmlns:a16="http://schemas.microsoft.com/office/drawing/2014/main" id="{3CBE6725-95BB-4B83-B7CE-2AD568FB7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2832"/>
              <a:ext cx="120" cy="11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7211" name="Oval 179">
              <a:extLst>
                <a:ext uri="{FF2B5EF4-FFF2-40B4-BE49-F238E27FC236}">
                  <a16:creationId xmlns:a16="http://schemas.microsoft.com/office/drawing/2014/main" id="{4CED2F50-ACD4-4111-A738-815CBD106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1" y="2852"/>
              <a:ext cx="80" cy="7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pic>
        <p:nvPicPr>
          <p:cNvPr id="7199" name="Picture 180">
            <a:extLst>
              <a:ext uri="{FF2B5EF4-FFF2-40B4-BE49-F238E27FC236}">
                <a16:creationId xmlns:a16="http://schemas.microsoft.com/office/drawing/2014/main" id="{0ACBFDBE-68C7-4993-9000-2EDBC81FFD24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4449763"/>
            <a:ext cx="719138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0" name="Rectangle 181">
            <a:extLst>
              <a:ext uri="{FF2B5EF4-FFF2-40B4-BE49-F238E27FC236}">
                <a16:creationId xmlns:a16="http://schemas.microsoft.com/office/drawing/2014/main" id="{8D88CCCD-D422-47D4-9FFB-0E1E65E33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75" y="4549775"/>
            <a:ext cx="32575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dirty="0">
                <a:ea typeface="SimSun" panose="02010600030101010101" pitchFamily="2" charset="-122"/>
              </a:rPr>
              <a:t>PC, LAN,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dirty="0">
                <a:ea typeface="SimSun" panose="02010600030101010101" pitchFamily="2" charset="-122"/>
              </a:rPr>
              <a:t>Wireless, POTS,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dirty="0">
                <a:ea typeface="SimSun" panose="02010600030101010101" pitchFamily="2" charset="-122"/>
              </a:rPr>
              <a:t>ISDN, ADSL,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dirty="0">
                <a:ea typeface="SimSun" panose="02010600030101010101" pitchFamily="2" charset="-122"/>
              </a:rPr>
              <a:t>Cable Modem,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dirty="0">
                <a:ea typeface="SimSun" panose="02010600030101010101" pitchFamily="2" charset="-122"/>
              </a:rPr>
              <a:t>…</a:t>
            </a:r>
          </a:p>
        </p:txBody>
      </p:sp>
      <p:sp>
        <p:nvSpPr>
          <p:cNvPr id="7201" name="Rectangle 182">
            <a:extLst>
              <a:ext uri="{FF2B5EF4-FFF2-40B4-BE49-F238E27FC236}">
                <a16:creationId xmlns:a16="http://schemas.microsoft.com/office/drawing/2014/main" id="{B6758096-D93A-41CF-96DE-A25314C63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8" y="1546225"/>
            <a:ext cx="2767012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en-US" altLang="zh-CN">
                <a:ea typeface="SimSun" panose="02010600030101010101" pitchFamily="2" charset="-122"/>
              </a:rPr>
              <a:t>PC-based videophone at office</a:t>
            </a:r>
            <a:r>
              <a:rPr kumimoji="1" lang="en-US" altLang="zh-CN" sz="1600">
                <a:latin typeface="Bookman Old Style" panose="02050604050505020204" pitchFamily="18" charset="0"/>
                <a:ea typeface="SimSun" panose="02010600030101010101" pitchFamily="2" charset="-122"/>
              </a:rPr>
              <a:t> </a:t>
            </a:r>
          </a:p>
        </p:txBody>
      </p:sp>
      <p:graphicFrame>
        <p:nvGraphicFramePr>
          <p:cNvPr id="7202" name="Object 183">
            <a:hlinkClick r:id="" action="ppaction://ole?verb=0"/>
            <a:extLst>
              <a:ext uri="{FF2B5EF4-FFF2-40B4-BE49-F238E27FC236}">
                <a16:creationId xmlns:a16="http://schemas.microsoft.com/office/drawing/2014/main" id="{916B1D0F-D161-4D44-A896-B7F44AED2ABE}"/>
              </a:ext>
            </a:extLst>
          </p:cNvPr>
          <p:cNvGraphicFramePr>
            <a:graphicFrameLocks/>
          </p:cNvGraphicFramePr>
          <p:nvPr/>
        </p:nvGraphicFramePr>
        <p:xfrm>
          <a:off x="6134100" y="2203450"/>
          <a:ext cx="1985963" cy="175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2" name="Clip" r:id="rId11" imgW="2011046" imgH="1751147" progId="MS_ClipArt_Gallery.2">
                  <p:embed/>
                </p:oleObj>
              </mc:Choice>
              <mc:Fallback>
                <p:oleObj name="Clip" r:id="rId11" imgW="2011046" imgH="1751147" progId="MS_ClipArt_Gallery.2">
                  <p:embed/>
                  <p:pic>
                    <p:nvPicPr>
                      <p:cNvPr id="0" name="Object 183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00" y="2203450"/>
                        <a:ext cx="1985963" cy="175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03" name="Picture 184">
            <a:extLst>
              <a:ext uri="{FF2B5EF4-FFF2-40B4-BE49-F238E27FC236}">
                <a16:creationId xmlns:a16="http://schemas.microsoft.com/office/drawing/2014/main" id="{E39F7AC8-200B-4525-9036-7D2EEE92B420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5" y="2432050"/>
            <a:ext cx="6588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04" name="Group 185">
            <a:extLst>
              <a:ext uri="{FF2B5EF4-FFF2-40B4-BE49-F238E27FC236}">
                <a16:creationId xmlns:a16="http://schemas.microsoft.com/office/drawing/2014/main" id="{D5D731B3-BD07-4F69-9601-105109546384}"/>
              </a:ext>
            </a:extLst>
          </p:cNvPr>
          <p:cNvGrpSpPr>
            <a:grpSpLocks/>
          </p:cNvGrpSpPr>
          <p:nvPr/>
        </p:nvGrpSpPr>
        <p:grpSpPr bwMode="auto">
          <a:xfrm>
            <a:off x="4064000" y="1635125"/>
            <a:ext cx="1428750" cy="1565275"/>
            <a:chOff x="3035" y="3153"/>
            <a:chExt cx="816" cy="770"/>
          </a:xfrm>
        </p:grpSpPr>
        <p:graphicFrame>
          <p:nvGraphicFramePr>
            <p:cNvPr id="7208" name="Object 186">
              <a:hlinkClick r:id="" action="ppaction://ole?verb=0"/>
              <a:extLst>
                <a:ext uri="{FF2B5EF4-FFF2-40B4-BE49-F238E27FC236}">
                  <a16:creationId xmlns:a16="http://schemas.microsoft.com/office/drawing/2014/main" id="{3C9C171A-663B-4E2F-9C48-8349B2D4122F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035" y="3153"/>
            <a:ext cx="816" cy="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3" name="Clip" r:id="rId14" imgW="1293155" imgH="1220256" progId="MS_ClipArt_Gallery.2">
                    <p:embed/>
                  </p:oleObj>
                </mc:Choice>
                <mc:Fallback>
                  <p:oleObj name="Clip" r:id="rId14" imgW="1293155" imgH="1220256" progId="MS_ClipArt_Gallery.2">
                    <p:embed/>
                    <p:pic>
                      <p:nvPicPr>
                        <p:cNvPr id="0" name="Object 18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5" y="3153"/>
                          <a:ext cx="816" cy="7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0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209" name="Picture 187">
              <a:extLst>
                <a:ext uri="{FF2B5EF4-FFF2-40B4-BE49-F238E27FC236}">
                  <a16:creationId xmlns:a16="http://schemas.microsoft.com/office/drawing/2014/main" id="{07541C95-F738-4DCE-9DF9-77F07CFC841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" y="3248"/>
              <a:ext cx="645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205" name="Rectangle 188">
            <a:extLst>
              <a:ext uri="{FF2B5EF4-FFF2-40B4-BE49-F238E27FC236}">
                <a16:creationId xmlns:a16="http://schemas.microsoft.com/office/drawing/2014/main" id="{4F4E5246-4B56-44A2-AA7D-0944F2DC0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0" y="2439988"/>
            <a:ext cx="1752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en-US" altLang="zh-CN">
                <a:ea typeface="SimSun" panose="02010600030101010101" pitchFamily="2" charset="-122"/>
              </a:rPr>
              <a:t>Monitoring/</a:t>
            </a:r>
          </a:p>
          <a:p>
            <a:pPr algn="ctr" eaLnBrk="1" hangingPunct="1"/>
            <a:r>
              <a:rPr kumimoji="1" lang="en-US" altLang="zh-CN">
                <a:ea typeface="SimSun" panose="02010600030101010101" pitchFamily="2" charset="-122"/>
              </a:rPr>
              <a:t>Elder care</a:t>
            </a:r>
          </a:p>
        </p:txBody>
      </p:sp>
      <p:sp>
        <p:nvSpPr>
          <p:cNvPr id="7206" name="Oval 189">
            <a:extLst>
              <a:ext uri="{FF2B5EF4-FFF2-40B4-BE49-F238E27FC236}">
                <a16:creationId xmlns:a16="http://schemas.microsoft.com/office/drawing/2014/main" id="{1945C3D8-F79E-45BA-9469-F206ADD8E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838" y="3171825"/>
            <a:ext cx="4611687" cy="1168400"/>
          </a:xfrm>
          <a:prstGeom prst="ellipse">
            <a:avLst/>
          </a:prstGeom>
          <a:solidFill>
            <a:schemeClr val="accent2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207" name="WordArt 190">
            <a:extLst>
              <a:ext uri="{FF2B5EF4-FFF2-40B4-BE49-F238E27FC236}">
                <a16:creationId xmlns:a16="http://schemas.microsoft.com/office/drawing/2014/main" id="{84EF33B4-4D41-4D00-B7D2-617B6435FEF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857500" y="3519488"/>
            <a:ext cx="3222625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TW" sz="3600" kern="1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 panose="020B0A04020102020204" pitchFamily="34" charset="0"/>
              </a:rPr>
              <a:t>Network</a:t>
            </a:r>
            <a:endParaRPr lang="zh-TW" altLang="en-US" sz="3600" kern="1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>
            <a:extLst>
              <a:ext uri="{FF2B5EF4-FFF2-40B4-BE49-F238E27FC236}">
                <a16:creationId xmlns:a16="http://schemas.microsoft.com/office/drawing/2014/main" id="{9AC9A9E4-6716-4B6C-B804-DD61FB68E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4000" b="1">
                <a:ea typeface="新細明體" pitchFamily="18" charset="-120"/>
              </a:rPr>
              <a:t>Sprite Coding</a:t>
            </a:r>
          </a:p>
        </p:txBody>
      </p:sp>
      <p:sp>
        <p:nvSpPr>
          <p:cNvPr id="45059" name="投影片編號版面配置區 12">
            <a:extLst>
              <a:ext uri="{FF2B5EF4-FFF2-40B4-BE49-F238E27FC236}">
                <a16:creationId xmlns:a16="http://schemas.microsoft.com/office/drawing/2014/main" id="{39E0B2D1-1916-44E5-A91F-62DDE488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6B14EC-1DD1-49F1-95B0-655C883B11E3}" type="slidenum">
              <a:rPr lang="zh-TW" altLang="en-US" sz="1400" smtClean="0">
                <a:latin typeface="Times New Roman" panose="02020603050405020304" pitchFamily="18" charset="0"/>
              </a:rPr>
              <a:pPr/>
              <a:t>40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graphicFrame>
        <p:nvGraphicFramePr>
          <p:cNvPr id="45060" name="Object 3">
            <a:extLst>
              <a:ext uri="{FF2B5EF4-FFF2-40B4-BE49-F238E27FC236}">
                <a16:creationId xmlns:a16="http://schemas.microsoft.com/office/drawing/2014/main" id="{A75AFD67-B9E3-4FBF-A7A9-95EE5EBF7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" y="1408113"/>
          <a:ext cx="6010275" cy="218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3" name="Dokument" r:id="rId3" imgW="5486400" imgH="1857756" progId="Word.Document.8">
                  <p:embed/>
                </p:oleObj>
              </mc:Choice>
              <mc:Fallback>
                <p:oleObj name="Dokument" r:id="rId3" imgW="5486400" imgH="185775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1408113"/>
                        <a:ext cx="6010275" cy="218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4">
            <a:extLst>
              <a:ext uri="{FF2B5EF4-FFF2-40B4-BE49-F238E27FC236}">
                <a16:creationId xmlns:a16="http://schemas.microsoft.com/office/drawing/2014/main" id="{DB798BBD-1330-4144-A02D-0533C26642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6338" y="1630363"/>
          <a:ext cx="2703512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4" name="Grafik" r:id="rId5" imgW="3422904" imgH="2279904" progId="Word.Picture.8">
                  <p:embed/>
                </p:oleObj>
              </mc:Choice>
              <mc:Fallback>
                <p:oleObj name="Grafik" r:id="rId5" imgW="3422904" imgH="2279904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338" y="1630363"/>
                        <a:ext cx="2703512" cy="193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5">
            <a:extLst>
              <a:ext uri="{FF2B5EF4-FFF2-40B4-BE49-F238E27FC236}">
                <a16:creationId xmlns:a16="http://schemas.microsoft.com/office/drawing/2014/main" id="{A2BA2BDE-BF90-48BE-BED7-7D148F4F04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09950" y="4527550"/>
          <a:ext cx="29718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5" name="Dokument" r:id="rId7" imgW="2712720" imgH="1810512" progId="Word.Document.8">
                  <p:embed/>
                </p:oleObj>
              </mc:Choice>
              <mc:Fallback>
                <p:oleObj name="Dokument" r:id="rId7" imgW="2712720" imgH="1810512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950" y="4527550"/>
                        <a:ext cx="29718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3" name="Line 6">
            <a:extLst>
              <a:ext uri="{FF2B5EF4-FFF2-40B4-BE49-F238E27FC236}">
                <a16:creationId xmlns:a16="http://schemas.microsoft.com/office/drawing/2014/main" id="{025908FF-F30E-4B82-BCB3-C379BE880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0888" y="3582988"/>
            <a:ext cx="1401762" cy="458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064" name="Line 7">
            <a:extLst>
              <a:ext uri="{FF2B5EF4-FFF2-40B4-BE49-F238E27FC236}">
                <a16:creationId xmlns:a16="http://schemas.microsoft.com/office/drawing/2014/main" id="{AA5D0133-D70D-41FC-BA63-F393C789D5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3584575"/>
            <a:ext cx="1558925" cy="442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065" name="Oval 8">
            <a:extLst>
              <a:ext uri="{FF2B5EF4-FFF2-40B4-BE49-F238E27FC236}">
                <a16:creationId xmlns:a16="http://schemas.microsoft.com/office/drawing/2014/main" id="{9F3A3EB3-A31E-46BB-889E-6EB87B256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838" y="3771900"/>
            <a:ext cx="436562" cy="5095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5066" name="Text Box 9">
            <a:extLst>
              <a:ext uri="{FF2B5EF4-FFF2-40B4-BE49-F238E27FC236}">
                <a16:creationId xmlns:a16="http://schemas.microsoft.com/office/drawing/2014/main" id="{07E34065-4D75-45C1-A3FD-FDAA8DDF0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525" y="3843338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TW" altLang="en-US" sz="2400">
                <a:solidFill>
                  <a:srgbClr val="EDEDED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+</a:t>
            </a:r>
          </a:p>
        </p:txBody>
      </p:sp>
      <p:sp>
        <p:nvSpPr>
          <p:cNvPr id="45067" name="Line 10">
            <a:extLst>
              <a:ext uri="{FF2B5EF4-FFF2-40B4-BE49-F238E27FC236}">
                <a16:creationId xmlns:a16="http://schemas.microsoft.com/office/drawing/2014/main" id="{031115C5-8D51-4A53-9C98-D6DD15DE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3625" y="4295775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>
            <a:extLst>
              <a:ext uri="{FF2B5EF4-FFF2-40B4-BE49-F238E27FC236}">
                <a16:creationId xmlns:a16="http://schemas.microsoft.com/office/drawing/2014/main" id="{5E437F51-BCA1-4D97-90CF-B732838E32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 Visual Face Animation</a:t>
            </a:r>
          </a:p>
        </p:txBody>
      </p:sp>
      <p:sp>
        <p:nvSpPr>
          <p:cNvPr id="46083" name="投影片編號版面配置區 7">
            <a:extLst>
              <a:ext uri="{FF2B5EF4-FFF2-40B4-BE49-F238E27FC236}">
                <a16:creationId xmlns:a16="http://schemas.microsoft.com/office/drawing/2014/main" id="{D153A560-D7DA-4D5A-A01A-B1BFD05A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741279-B298-452F-B2A5-59D12E930D50}" type="slidenum">
              <a:rPr lang="zh-TW" altLang="en-US" sz="1400" smtClean="0">
                <a:latin typeface="Times New Roman" panose="02020603050405020304" pitchFamily="18" charset="0"/>
              </a:rPr>
              <a:pPr/>
              <a:t>41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graphicFrame>
        <p:nvGraphicFramePr>
          <p:cNvPr id="46084" name="Object 3">
            <a:extLst>
              <a:ext uri="{FF2B5EF4-FFF2-40B4-BE49-F238E27FC236}">
                <a16:creationId xmlns:a16="http://schemas.microsoft.com/office/drawing/2014/main" id="{A6D75596-3711-499A-BBB3-420A3A3A0C88}"/>
              </a:ext>
            </a:extLst>
          </p:cNvPr>
          <p:cNvGraphicFramePr>
            <a:graphicFrameLocks/>
          </p:cNvGraphicFramePr>
          <p:nvPr/>
        </p:nvGraphicFramePr>
        <p:xfrm>
          <a:off x="739775" y="1874838"/>
          <a:ext cx="2814638" cy="384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7" name="Document" r:id="rId3" imgW="749172" imgH="1104820" progId="Word.Document.8">
                  <p:embed/>
                </p:oleObj>
              </mc:Choice>
              <mc:Fallback>
                <p:oleObj name="Document" r:id="rId3" imgW="749172" imgH="1104820" progId="Word.Document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Gray">
                      <a:xfrm>
                        <a:off x="739775" y="1874838"/>
                        <a:ext cx="2814638" cy="384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4">
            <a:extLst>
              <a:ext uri="{FF2B5EF4-FFF2-40B4-BE49-F238E27FC236}">
                <a16:creationId xmlns:a16="http://schemas.microsoft.com/office/drawing/2014/main" id="{0494BD5C-61E2-4560-93D3-3B1844E26C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2125" y="1322388"/>
          <a:ext cx="32385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8" name="Microsoft Drawing" r:id="rId5" imgW="5967413" imgH="9831388" progId="MSDraw">
                  <p:embed/>
                </p:oleObj>
              </mc:Choice>
              <mc:Fallback>
                <p:oleObj name="Microsoft Drawing" r:id="rId5" imgW="5967413" imgH="9831388" progId="MSDraw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25" y="1322388"/>
                        <a:ext cx="3238500" cy="53340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6" name="Picture 5" descr="PE03217_">
            <a:hlinkClick r:id="rId7" action="ppaction://hlinkfile"/>
            <a:extLst>
              <a:ext uri="{FF2B5EF4-FFF2-40B4-BE49-F238E27FC236}">
                <a16:creationId xmlns:a16="http://schemas.microsoft.com/office/drawing/2014/main" id="{229242E0-ACDC-43C8-A221-1FE27730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860925"/>
            <a:ext cx="1436687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>
            <a:extLst>
              <a:ext uri="{FF2B5EF4-FFF2-40B4-BE49-F238E27FC236}">
                <a16:creationId xmlns:a16="http://schemas.microsoft.com/office/drawing/2014/main" id="{7E159627-3576-479B-B563-3EA8D7934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 ASP (Advanced Simple Profile)</a:t>
            </a:r>
          </a:p>
        </p:txBody>
      </p:sp>
      <p:sp>
        <p:nvSpPr>
          <p:cNvPr id="47107" name="投影片編號版面配置區 479">
            <a:extLst>
              <a:ext uri="{FF2B5EF4-FFF2-40B4-BE49-F238E27FC236}">
                <a16:creationId xmlns:a16="http://schemas.microsoft.com/office/drawing/2014/main" id="{8A93CB5F-737F-4B80-B76C-FA5D3BDD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091642-8BAD-442A-A259-0CB73C836653}" type="slidenum">
              <a:rPr lang="zh-TW" altLang="en-US" sz="1400" smtClean="0">
                <a:latin typeface="Times New Roman" panose="02020603050405020304" pitchFamily="18" charset="0"/>
              </a:rPr>
              <a:pPr/>
              <a:t>42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43747" name="Rectangle 3">
            <a:extLst>
              <a:ext uri="{FF2B5EF4-FFF2-40B4-BE49-F238E27FC236}">
                <a16:creationId xmlns:a16="http://schemas.microsoft.com/office/drawing/2014/main" id="{2EB489F8-DA97-4949-9B30-9EB83C247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" y="1441450"/>
            <a:ext cx="7594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None/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SimSun" pitchFamily="2" charset="-122"/>
              </a:rPr>
              <a:t>previous techniques + 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/>
                <a:ea typeface="SimSun" pitchFamily="2" charset="-122"/>
              </a:rPr>
              <a:t>¼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SimSun" pitchFamily="2" charset="-122"/>
              </a:rPr>
              <a:t>-pixel ME + Global ME</a:t>
            </a:r>
            <a:endParaRPr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ea typeface="新細明體" pitchFamily="18" charset="-120"/>
            </a:endParaRPr>
          </a:p>
        </p:txBody>
      </p:sp>
      <p:sp>
        <p:nvSpPr>
          <p:cNvPr id="47109" name="Rectangle 4">
            <a:extLst>
              <a:ext uri="{FF2B5EF4-FFF2-40B4-BE49-F238E27FC236}">
                <a16:creationId xmlns:a16="http://schemas.microsoft.com/office/drawing/2014/main" id="{71500EA3-87D0-4833-A30F-1A5E12F799A3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441450" y="2449513"/>
            <a:ext cx="3049588" cy="2289175"/>
          </a:xfrm>
          <a:prstGeom prst="rect">
            <a:avLst/>
          </a:prstGeom>
          <a:solidFill>
            <a:srgbClr val="091047"/>
          </a:solidFill>
          <a:ln w="20638">
            <a:solidFill>
              <a:srgbClr val="FFFF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7110" name="Rectangle 5">
            <a:extLst>
              <a:ext uri="{FF2B5EF4-FFF2-40B4-BE49-F238E27FC236}">
                <a16:creationId xmlns:a16="http://schemas.microsoft.com/office/drawing/2014/main" id="{6101ACF4-A9E0-486A-B2D6-C7CE94FA1D1F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556125" y="3968750"/>
            <a:ext cx="3024188" cy="2238375"/>
          </a:xfrm>
          <a:prstGeom prst="rect">
            <a:avLst/>
          </a:prstGeom>
          <a:solidFill>
            <a:srgbClr val="091047"/>
          </a:solidFill>
          <a:ln w="20638">
            <a:solidFill>
              <a:srgbClr val="FFFF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grpSp>
        <p:nvGrpSpPr>
          <p:cNvPr id="47111" name="Group 6">
            <a:extLst>
              <a:ext uri="{FF2B5EF4-FFF2-40B4-BE49-F238E27FC236}">
                <a16:creationId xmlns:a16="http://schemas.microsoft.com/office/drawing/2014/main" id="{B08CC60B-9E7F-4385-8C14-6FC4FE188709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720975"/>
            <a:ext cx="1676400" cy="465138"/>
            <a:chOff x="1007" y="1486"/>
            <a:chExt cx="1056" cy="293"/>
          </a:xfrm>
        </p:grpSpPr>
        <p:sp>
          <p:nvSpPr>
            <p:cNvPr id="47497" name="Freeform 7">
              <a:extLst>
                <a:ext uri="{FF2B5EF4-FFF2-40B4-BE49-F238E27FC236}">
                  <a16:creationId xmlns:a16="http://schemas.microsoft.com/office/drawing/2014/main" id="{D03C7FBF-44DF-47E9-8965-D8971A53A11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07" y="17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0 w 6"/>
                <a:gd name="T5" fmla="*/ 3 h 6"/>
                <a:gd name="T6" fmla="*/ 0 w 6"/>
                <a:gd name="T7" fmla="*/ 3 h 6"/>
                <a:gd name="T8" fmla="*/ 1 w 6"/>
                <a:gd name="T9" fmla="*/ 5 h 6"/>
                <a:gd name="T10" fmla="*/ 3 w 6"/>
                <a:gd name="T11" fmla="*/ 6 h 6"/>
                <a:gd name="T12" fmla="*/ 5 w 6"/>
                <a:gd name="T13" fmla="*/ 6 h 6"/>
                <a:gd name="T14" fmla="*/ 5 w 6"/>
                <a:gd name="T15" fmla="*/ 6 h 6"/>
                <a:gd name="T16" fmla="*/ 6 w 6"/>
                <a:gd name="T17" fmla="*/ 5 h 6"/>
                <a:gd name="T18" fmla="*/ 6 w 6"/>
                <a:gd name="T19" fmla="*/ 3 h 6"/>
                <a:gd name="T20" fmla="*/ 6 w 6"/>
                <a:gd name="T21" fmla="*/ 1 h 6"/>
                <a:gd name="T22" fmla="*/ 6 w 6"/>
                <a:gd name="T23" fmla="*/ 0 h 6"/>
                <a:gd name="T24" fmla="*/ 5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98" name="Freeform 8">
              <a:extLst>
                <a:ext uri="{FF2B5EF4-FFF2-40B4-BE49-F238E27FC236}">
                  <a16:creationId xmlns:a16="http://schemas.microsoft.com/office/drawing/2014/main" id="{1242768A-D18B-404C-A3AE-BC86B31B453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20" y="1770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4 h 6"/>
                <a:gd name="T10" fmla="*/ 1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4 w 6"/>
                <a:gd name="T17" fmla="*/ 4 h 6"/>
                <a:gd name="T18" fmla="*/ 6 w 6"/>
                <a:gd name="T19" fmla="*/ 3 h 6"/>
                <a:gd name="T20" fmla="*/ 6 w 6"/>
                <a:gd name="T21" fmla="*/ 1 h 6"/>
                <a:gd name="T22" fmla="*/ 4 w 6"/>
                <a:gd name="T23" fmla="*/ 0 h 6"/>
                <a:gd name="T24" fmla="*/ 3 w 6"/>
                <a:gd name="T25" fmla="*/ 0 h 6"/>
                <a:gd name="T26" fmla="*/ 1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99" name="Freeform 9">
              <a:extLst>
                <a:ext uri="{FF2B5EF4-FFF2-40B4-BE49-F238E27FC236}">
                  <a16:creationId xmlns:a16="http://schemas.microsoft.com/office/drawing/2014/main" id="{FF221B3B-AA8F-4B97-BD8E-51653C406B9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31" y="1766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1 w 6"/>
                <a:gd name="T9" fmla="*/ 5 h 7"/>
                <a:gd name="T10" fmla="*/ 3 w 6"/>
                <a:gd name="T11" fmla="*/ 7 h 7"/>
                <a:gd name="T12" fmla="*/ 5 w 6"/>
                <a:gd name="T13" fmla="*/ 7 h 7"/>
                <a:gd name="T14" fmla="*/ 5 w 6"/>
                <a:gd name="T15" fmla="*/ 7 h 7"/>
                <a:gd name="T16" fmla="*/ 6 w 6"/>
                <a:gd name="T17" fmla="*/ 5 h 7"/>
                <a:gd name="T18" fmla="*/ 6 w 6"/>
                <a:gd name="T19" fmla="*/ 4 h 7"/>
                <a:gd name="T20" fmla="*/ 6 w 6"/>
                <a:gd name="T21" fmla="*/ 2 h 7"/>
                <a:gd name="T22" fmla="*/ 6 w 6"/>
                <a:gd name="T23" fmla="*/ 0 h 7"/>
                <a:gd name="T24" fmla="*/ 5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00" name="Freeform 10">
              <a:extLst>
                <a:ext uri="{FF2B5EF4-FFF2-40B4-BE49-F238E27FC236}">
                  <a16:creationId xmlns:a16="http://schemas.microsoft.com/office/drawing/2014/main" id="{ABBD15BA-7652-4437-9F4B-47D545E76B9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44" y="1763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3 h 7"/>
                <a:gd name="T8" fmla="*/ 1 w 6"/>
                <a:gd name="T9" fmla="*/ 5 h 7"/>
                <a:gd name="T10" fmla="*/ 3 w 6"/>
                <a:gd name="T11" fmla="*/ 7 h 7"/>
                <a:gd name="T12" fmla="*/ 4 w 6"/>
                <a:gd name="T13" fmla="*/ 7 h 7"/>
                <a:gd name="T14" fmla="*/ 4 w 6"/>
                <a:gd name="T15" fmla="*/ 7 h 7"/>
                <a:gd name="T16" fmla="*/ 6 w 6"/>
                <a:gd name="T17" fmla="*/ 5 h 7"/>
                <a:gd name="T18" fmla="*/ 6 w 6"/>
                <a:gd name="T19" fmla="*/ 3 h 7"/>
                <a:gd name="T20" fmla="*/ 6 w 6"/>
                <a:gd name="T21" fmla="*/ 2 h 7"/>
                <a:gd name="T22" fmla="*/ 6 w 6"/>
                <a:gd name="T23" fmla="*/ 0 h 7"/>
                <a:gd name="T24" fmla="*/ 4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01" name="Freeform 11">
              <a:extLst>
                <a:ext uri="{FF2B5EF4-FFF2-40B4-BE49-F238E27FC236}">
                  <a16:creationId xmlns:a16="http://schemas.microsoft.com/office/drawing/2014/main" id="{6F9C3371-A611-462C-AB5D-E0CDA9CE901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56" y="1760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0 h 6"/>
                <a:gd name="T4" fmla="*/ 0 w 7"/>
                <a:gd name="T5" fmla="*/ 2 h 6"/>
                <a:gd name="T6" fmla="*/ 0 w 7"/>
                <a:gd name="T7" fmla="*/ 3 h 6"/>
                <a:gd name="T8" fmla="*/ 0 w 7"/>
                <a:gd name="T9" fmla="*/ 5 h 6"/>
                <a:gd name="T10" fmla="*/ 2 w 7"/>
                <a:gd name="T11" fmla="*/ 6 h 6"/>
                <a:gd name="T12" fmla="*/ 4 w 7"/>
                <a:gd name="T13" fmla="*/ 6 h 6"/>
                <a:gd name="T14" fmla="*/ 4 w 7"/>
                <a:gd name="T15" fmla="*/ 6 h 6"/>
                <a:gd name="T16" fmla="*/ 5 w 7"/>
                <a:gd name="T17" fmla="*/ 5 h 6"/>
                <a:gd name="T18" fmla="*/ 7 w 7"/>
                <a:gd name="T19" fmla="*/ 3 h 6"/>
                <a:gd name="T20" fmla="*/ 7 w 7"/>
                <a:gd name="T21" fmla="*/ 2 h 6"/>
                <a:gd name="T22" fmla="*/ 5 w 7"/>
                <a:gd name="T23" fmla="*/ 0 h 6"/>
                <a:gd name="T24" fmla="*/ 4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02" name="Freeform 12">
              <a:extLst>
                <a:ext uri="{FF2B5EF4-FFF2-40B4-BE49-F238E27FC236}">
                  <a16:creationId xmlns:a16="http://schemas.microsoft.com/office/drawing/2014/main" id="{68871958-B323-488D-A43C-B12BC0D3BD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69" y="1755"/>
              <a:ext cx="7" cy="7"/>
            </a:xfrm>
            <a:custGeom>
              <a:avLst/>
              <a:gdLst>
                <a:gd name="T0" fmla="*/ 2 w 7"/>
                <a:gd name="T1" fmla="*/ 0 h 7"/>
                <a:gd name="T2" fmla="*/ 0 w 7"/>
                <a:gd name="T3" fmla="*/ 2 h 7"/>
                <a:gd name="T4" fmla="*/ 0 w 7"/>
                <a:gd name="T5" fmla="*/ 3 h 7"/>
                <a:gd name="T6" fmla="*/ 0 w 7"/>
                <a:gd name="T7" fmla="*/ 5 h 7"/>
                <a:gd name="T8" fmla="*/ 0 w 7"/>
                <a:gd name="T9" fmla="*/ 7 h 7"/>
                <a:gd name="T10" fmla="*/ 2 w 7"/>
                <a:gd name="T11" fmla="*/ 7 h 7"/>
                <a:gd name="T12" fmla="*/ 3 w 7"/>
                <a:gd name="T13" fmla="*/ 7 h 7"/>
                <a:gd name="T14" fmla="*/ 3 w 7"/>
                <a:gd name="T15" fmla="*/ 7 h 7"/>
                <a:gd name="T16" fmla="*/ 5 w 7"/>
                <a:gd name="T17" fmla="*/ 7 h 7"/>
                <a:gd name="T18" fmla="*/ 7 w 7"/>
                <a:gd name="T19" fmla="*/ 5 h 7"/>
                <a:gd name="T20" fmla="*/ 7 w 7"/>
                <a:gd name="T21" fmla="*/ 3 h 7"/>
                <a:gd name="T22" fmla="*/ 5 w 7"/>
                <a:gd name="T23" fmla="*/ 2 h 7"/>
                <a:gd name="T24" fmla="*/ 3 w 7"/>
                <a:gd name="T25" fmla="*/ 0 h 7"/>
                <a:gd name="T26" fmla="*/ 2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2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03" name="Freeform 13">
              <a:extLst>
                <a:ext uri="{FF2B5EF4-FFF2-40B4-BE49-F238E27FC236}">
                  <a16:creationId xmlns:a16="http://schemas.microsoft.com/office/drawing/2014/main" id="{038658EC-9A3D-4B2B-944E-42B52C408E5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0" y="1752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2 h 6"/>
                <a:gd name="T4" fmla="*/ 0 w 7"/>
                <a:gd name="T5" fmla="*/ 3 h 6"/>
                <a:gd name="T6" fmla="*/ 0 w 7"/>
                <a:gd name="T7" fmla="*/ 5 h 6"/>
                <a:gd name="T8" fmla="*/ 2 w 7"/>
                <a:gd name="T9" fmla="*/ 6 h 6"/>
                <a:gd name="T10" fmla="*/ 4 w 7"/>
                <a:gd name="T11" fmla="*/ 6 h 6"/>
                <a:gd name="T12" fmla="*/ 5 w 7"/>
                <a:gd name="T13" fmla="*/ 6 h 6"/>
                <a:gd name="T14" fmla="*/ 5 w 7"/>
                <a:gd name="T15" fmla="*/ 6 h 6"/>
                <a:gd name="T16" fmla="*/ 7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7 w 7"/>
                <a:gd name="T23" fmla="*/ 2 h 6"/>
                <a:gd name="T24" fmla="*/ 5 w 7"/>
                <a:gd name="T25" fmla="*/ 0 h 6"/>
                <a:gd name="T26" fmla="*/ 4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4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04" name="Freeform 14">
              <a:extLst>
                <a:ext uri="{FF2B5EF4-FFF2-40B4-BE49-F238E27FC236}">
                  <a16:creationId xmlns:a16="http://schemas.microsoft.com/office/drawing/2014/main" id="{D8063BF7-680F-49B2-AF85-2E9267196A6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93" y="1749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1 h 6"/>
                <a:gd name="T4" fmla="*/ 0 w 7"/>
                <a:gd name="T5" fmla="*/ 3 h 6"/>
                <a:gd name="T6" fmla="*/ 0 w 7"/>
                <a:gd name="T7" fmla="*/ 5 h 6"/>
                <a:gd name="T8" fmla="*/ 2 w 7"/>
                <a:gd name="T9" fmla="*/ 6 h 6"/>
                <a:gd name="T10" fmla="*/ 3 w 7"/>
                <a:gd name="T11" fmla="*/ 6 h 6"/>
                <a:gd name="T12" fmla="*/ 5 w 7"/>
                <a:gd name="T13" fmla="*/ 6 h 6"/>
                <a:gd name="T14" fmla="*/ 5 w 7"/>
                <a:gd name="T15" fmla="*/ 6 h 6"/>
                <a:gd name="T16" fmla="*/ 7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7 w 7"/>
                <a:gd name="T23" fmla="*/ 1 h 6"/>
                <a:gd name="T24" fmla="*/ 5 w 7"/>
                <a:gd name="T25" fmla="*/ 0 h 6"/>
                <a:gd name="T26" fmla="*/ 3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3" y="0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05" name="Freeform 15">
              <a:extLst>
                <a:ext uri="{FF2B5EF4-FFF2-40B4-BE49-F238E27FC236}">
                  <a16:creationId xmlns:a16="http://schemas.microsoft.com/office/drawing/2014/main" id="{EC16F63D-3035-4F32-A017-F2417DC90B8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06" y="1746"/>
              <a:ext cx="6" cy="6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1 h 6"/>
                <a:gd name="T4" fmla="*/ 0 w 6"/>
                <a:gd name="T5" fmla="*/ 3 h 6"/>
                <a:gd name="T6" fmla="*/ 0 w 6"/>
                <a:gd name="T7" fmla="*/ 4 h 6"/>
                <a:gd name="T8" fmla="*/ 0 w 6"/>
                <a:gd name="T9" fmla="*/ 6 h 6"/>
                <a:gd name="T10" fmla="*/ 2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4 h 6"/>
                <a:gd name="T20" fmla="*/ 6 w 6"/>
                <a:gd name="T21" fmla="*/ 3 h 6"/>
                <a:gd name="T22" fmla="*/ 5 w 6"/>
                <a:gd name="T23" fmla="*/ 1 h 6"/>
                <a:gd name="T24" fmla="*/ 3 w 6"/>
                <a:gd name="T25" fmla="*/ 0 h 6"/>
                <a:gd name="T26" fmla="*/ 2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06" name="Freeform 16">
              <a:extLst>
                <a:ext uri="{FF2B5EF4-FFF2-40B4-BE49-F238E27FC236}">
                  <a16:creationId xmlns:a16="http://schemas.microsoft.com/office/drawing/2014/main" id="{F60E6622-9397-43BC-9ED8-8A231A43840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7" y="1742"/>
              <a:ext cx="7" cy="7"/>
            </a:xfrm>
            <a:custGeom>
              <a:avLst/>
              <a:gdLst>
                <a:gd name="T0" fmla="*/ 3 w 7"/>
                <a:gd name="T1" fmla="*/ 0 h 7"/>
                <a:gd name="T2" fmla="*/ 2 w 7"/>
                <a:gd name="T3" fmla="*/ 2 h 7"/>
                <a:gd name="T4" fmla="*/ 0 w 7"/>
                <a:gd name="T5" fmla="*/ 4 h 7"/>
                <a:gd name="T6" fmla="*/ 0 w 7"/>
                <a:gd name="T7" fmla="*/ 5 h 7"/>
                <a:gd name="T8" fmla="*/ 2 w 7"/>
                <a:gd name="T9" fmla="*/ 7 h 7"/>
                <a:gd name="T10" fmla="*/ 3 w 7"/>
                <a:gd name="T11" fmla="*/ 7 h 7"/>
                <a:gd name="T12" fmla="*/ 5 w 7"/>
                <a:gd name="T13" fmla="*/ 7 h 7"/>
                <a:gd name="T14" fmla="*/ 5 w 7"/>
                <a:gd name="T15" fmla="*/ 7 h 7"/>
                <a:gd name="T16" fmla="*/ 7 w 7"/>
                <a:gd name="T17" fmla="*/ 7 h 7"/>
                <a:gd name="T18" fmla="*/ 7 w 7"/>
                <a:gd name="T19" fmla="*/ 5 h 7"/>
                <a:gd name="T20" fmla="*/ 7 w 7"/>
                <a:gd name="T21" fmla="*/ 4 h 7"/>
                <a:gd name="T22" fmla="*/ 7 w 7"/>
                <a:gd name="T23" fmla="*/ 2 h 7"/>
                <a:gd name="T24" fmla="*/ 5 w 7"/>
                <a:gd name="T25" fmla="*/ 0 h 7"/>
                <a:gd name="T26" fmla="*/ 3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3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07" name="Freeform 17">
              <a:extLst>
                <a:ext uri="{FF2B5EF4-FFF2-40B4-BE49-F238E27FC236}">
                  <a16:creationId xmlns:a16="http://schemas.microsoft.com/office/drawing/2014/main" id="{F1315588-64D6-46A6-B6E7-9F52C08C31E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0" y="1739"/>
              <a:ext cx="6" cy="7"/>
            </a:xfrm>
            <a:custGeom>
              <a:avLst/>
              <a:gdLst>
                <a:gd name="T0" fmla="*/ 3 w 6"/>
                <a:gd name="T1" fmla="*/ 0 h 7"/>
                <a:gd name="T2" fmla="*/ 2 w 6"/>
                <a:gd name="T3" fmla="*/ 0 h 7"/>
                <a:gd name="T4" fmla="*/ 0 w 6"/>
                <a:gd name="T5" fmla="*/ 2 h 7"/>
                <a:gd name="T6" fmla="*/ 0 w 6"/>
                <a:gd name="T7" fmla="*/ 3 h 7"/>
                <a:gd name="T8" fmla="*/ 2 w 6"/>
                <a:gd name="T9" fmla="*/ 5 h 7"/>
                <a:gd name="T10" fmla="*/ 3 w 6"/>
                <a:gd name="T11" fmla="*/ 7 h 7"/>
                <a:gd name="T12" fmla="*/ 5 w 6"/>
                <a:gd name="T13" fmla="*/ 7 h 7"/>
                <a:gd name="T14" fmla="*/ 5 w 6"/>
                <a:gd name="T15" fmla="*/ 7 h 7"/>
                <a:gd name="T16" fmla="*/ 6 w 6"/>
                <a:gd name="T17" fmla="*/ 5 h 7"/>
                <a:gd name="T18" fmla="*/ 6 w 6"/>
                <a:gd name="T19" fmla="*/ 3 h 7"/>
                <a:gd name="T20" fmla="*/ 6 w 6"/>
                <a:gd name="T21" fmla="*/ 2 h 7"/>
                <a:gd name="T22" fmla="*/ 6 w 6"/>
                <a:gd name="T23" fmla="*/ 0 h 7"/>
                <a:gd name="T24" fmla="*/ 5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08" name="Freeform 18">
              <a:extLst>
                <a:ext uri="{FF2B5EF4-FFF2-40B4-BE49-F238E27FC236}">
                  <a16:creationId xmlns:a16="http://schemas.microsoft.com/office/drawing/2014/main" id="{94179E4A-C812-4947-BFE0-459762D1FBD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3" y="1736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0 h 6"/>
                <a:gd name="T4" fmla="*/ 0 w 6"/>
                <a:gd name="T5" fmla="*/ 2 h 6"/>
                <a:gd name="T6" fmla="*/ 0 w 6"/>
                <a:gd name="T7" fmla="*/ 3 h 6"/>
                <a:gd name="T8" fmla="*/ 0 w 6"/>
                <a:gd name="T9" fmla="*/ 5 h 6"/>
                <a:gd name="T10" fmla="*/ 1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5 w 6"/>
                <a:gd name="T17" fmla="*/ 5 h 6"/>
                <a:gd name="T18" fmla="*/ 6 w 6"/>
                <a:gd name="T19" fmla="*/ 3 h 6"/>
                <a:gd name="T20" fmla="*/ 6 w 6"/>
                <a:gd name="T21" fmla="*/ 2 h 6"/>
                <a:gd name="T22" fmla="*/ 5 w 6"/>
                <a:gd name="T23" fmla="*/ 0 h 6"/>
                <a:gd name="T24" fmla="*/ 3 w 6"/>
                <a:gd name="T25" fmla="*/ 0 h 6"/>
                <a:gd name="T26" fmla="*/ 1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09" name="Freeform 19">
              <a:extLst>
                <a:ext uri="{FF2B5EF4-FFF2-40B4-BE49-F238E27FC236}">
                  <a16:creationId xmlns:a16="http://schemas.microsoft.com/office/drawing/2014/main" id="{BE459144-D3FF-4773-9385-C250384B137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6" y="1733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1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4 w 6"/>
                <a:gd name="T17" fmla="*/ 5 h 6"/>
                <a:gd name="T18" fmla="*/ 6 w 6"/>
                <a:gd name="T19" fmla="*/ 3 h 6"/>
                <a:gd name="T20" fmla="*/ 6 w 6"/>
                <a:gd name="T21" fmla="*/ 1 h 6"/>
                <a:gd name="T22" fmla="*/ 4 w 6"/>
                <a:gd name="T23" fmla="*/ 0 h 6"/>
                <a:gd name="T24" fmla="*/ 3 w 6"/>
                <a:gd name="T25" fmla="*/ 0 h 6"/>
                <a:gd name="T26" fmla="*/ 1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10" name="Freeform 20">
              <a:extLst>
                <a:ext uri="{FF2B5EF4-FFF2-40B4-BE49-F238E27FC236}">
                  <a16:creationId xmlns:a16="http://schemas.microsoft.com/office/drawing/2014/main" id="{F9C25B30-6FD0-458D-9E73-6D1BB324BC6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7" y="1730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1 w 6"/>
                <a:gd name="T9" fmla="*/ 4 h 6"/>
                <a:gd name="T10" fmla="*/ 3 w 6"/>
                <a:gd name="T11" fmla="*/ 6 h 6"/>
                <a:gd name="T12" fmla="*/ 5 w 6"/>
                <a:gd name="T13" fmla="*/ 6 h 6"/>
                <a:gd name="T14" fmla="*/ 5 w 6"/>
                <a:gd name="T15" fmla="*/ 6 h 6"/>
                <a:gd name="T16" fmla="*/ 6 w 6"/>
                <a:gd name="T17" fmla="*/ 4 h 6"/>
                <a:gd name="T18" fmla="*/ 6 w 6"/>
                <a:gd name="T19" fmla="*/ 3 h 6"/>
                <a:gd name="T20" fmla="*/ 6 w 6"/>
                <a:gd name="T21" fmla="*/ 1 h 6"/>
                <a:gd name="T22" fmla="*/ 6 w 6"/>
                <a:gd name="T23" fmla="*/ 0 h 6"/>
                <a:gd name="T24" fmla="*/ 5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11" name="Freeform 21">
              <a:extLst>
                <a:ext uri="{FF2B5EF4-FFF2-40B4-BE49-F238E27FC236}">
                  <a16:creationId xmlns:a16="http://schemas.microsoft.com/office/drawing/2014/main" id="{AE938F12-723B-4A4D-BFD4-EA890E31B0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0" y="1726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1 w 6"/>
                <a:gd name="T9" fmla="*/ 5 h 7"/>
                <a:gd name="T10" fmla="*/ 3 w 6"/>
                <a:gd name="T11" fmla="*/ 7 h 7"/>
                <a:gd name="T12" fmla="*/ 4 w 6"/>
                <a:gd name="T13" fmla="*/ 7 h 7"/>
                <a:gd name="T14" fmla="*/ 4 w 6"/>
                <a:gd name="T15" fmla="*/ 7 h 7"/>
                <a:gd name="T16" fmla="*/ 6 w 6"/>
                <a:gd name="T17" fmla="*/ 5 h 7"/>
                <a:gd name="T18" fmla="*/ 6 w 6"/>
                <a:gd name="T19" fmla="*/ 4 h 7"/>
                <a:gd name="T20" fmla="*/ 6 w 6"/>
                <a:gd name="T21" fmla="*/ 2 h 7"/>
                <a:gd name="T22" fmla="*/ 6 w 6"/>
                <a:gd name="T23" fmla="*/ 0 h 7"/>
                <a:gd name="T24" fmla="*/ 4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12" name="Freeform 22">
              <a:extLst>
                <a:ext uri="{FF2B5EF4-FFF2-40B4-BE49-F238E27FC236}">
                  <a16:creationId xmlns:a16="http://schemas.microsoft.com/office/drawing/2014/main" id="{811987B4-EA6B-42EA-8994-B6E27B7D538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92" y="1722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1 h 6"/>
                <a:gd name="T4" fmla="*/ 0 w 7"/>
                <a:gd name="T5" fmla="*/ 3 h 6"/>
                <a:gd name="T6" fmla="*/ 0 w 7"/>
                <a:gd name="T7" fmla="*/ 4 h 6"/>
                <a:gd name="T8" fmla="*/ 0 w 7"/>
                <a:gd name="T9" fmla="*/ 6 h 6"/>
                <a:gd name="T10" fmla="*/ 2 w 7"/>
                <a:gd name="T11" fmla="*/ 6 h 6"/>
                <a:gd name="T12" fmla="*/ 4 w 7"/>
                <a:gd name="T13" fmla="*/ 6 h 6"/>
                <a:gd name="T14" fmla="*/ 4 w 7"/>
                <a:gd name="T15" fmla="*/ 6 h 6"/>
                <a:gd name="T16" fmla="*/ 5 w 7"/>
                <a:gd name="T17" fmla="*/ 6 h 6"/>
                <a:gd name="T18" fmla="*/ 7 w 7"/>
                <a:gd name="T19" fmla="*/ 4 h 6"/>
                <a:gd name="T20" fmla="*/ 7 w 7"/>
                <a:gd name="T21" fmla="*/ 3 h 6"/>
                <a:gd name="T22" fmla="*/ 5 w 7"/>
                <a:gd name="T23" fmla="*/ 1 h 6"/>
                <a:gd name="T24" fmla="*/ 4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5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13" name="Freeform 23">
              <a:extLst>
                <a:ext uri="{FF2B5EF4-FFF2-40B4-BE49-F238E27FC236}">
                  <a16:creationId xmlns:a16="http://schemas.microsoft.com/office/drawing/2014/main" id="{5DD43244-728F-4082-961C-EF16A361E46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4" y="1718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2 h 7"/>
                <a:gd name="T4" fmla="*/ 0 w 6"/>
                <a:gd name="T5" fmla="*/ 4 h 7"/>
                <a:gd name="T6" fmla="*/ 0 w 6"/>
                <a:gd name="T7" fmla="*/ 5 h 7"/>
                <a:gd name="T8" fmla="*/ 1 w 6"/>
                <a:gd name="T9" fmla="*/ 7 h 7"/>
                <a:gd name="T10" fmla="*/ 3 w 6"/>
                <a:gd name="T11" fmla="*/ 7 h 7"/>
                <a:gd name="T12" fmla="*/ 4 w 6"/>
                <a:gd name="T13" fmla="*/ 7 h 7"/>
                <a:gd name="T14" fmla="*/ 4 w 6"/>
                <a:gd name="T15" fmla="*/ 7 h 7"/>
                <a:gd name="T16" fmla="*/ 6 w 6"/>
                <a:gd name="T17" fmla="*/ 7 h 7"/>
                <a:gd name="T18" fmla="*/ 6 w 6"/>
                <a:gd name="T19" fmla="*/ 5 h 7"/>
                <a:gd name="T20" fmla="*/ 6 w 6"/>
                <a:gd name="T21" fmla="*/ 4 h 7"/>
                <a:gd name="T22" fmla="*/ 6 w 6"/>
                <a:gd name="T23" fmla="*/ 2 h 7"/>
                <a:gd name="T24" fmla="*/ 4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14" name="Freeform 24">
              <a:extLst>
                <a:ext uri="{FF2B5EF4-FFF2-40B4-BE49-F238E27FC236}">
                  <a16:creationId xmlns:a16="http://schemas.microsoft.com/office/drawing/2014/main" id="{89FE7120-9B56-424B-997E-4849E72EA1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16" y="1715"/>
              <a:ext cx="7" cy="7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3 h 7"/>
                <a:gd name="T6" fmla="*/ 0 w 7"/>
                <a:gd name="T7" fmla="*/ 5 h 7"/>
                <a:gd name="T8" fmla="*/ 2 w 7"/>
                <a:gd name="T9" fmla="*/ 7 h 7"/>
                <a:gd name="T10" fmla="*/ 4 w 7"/>
                <a:gd name="T11" fmla="*/ 7 h 7"/>
                <a:gd name="T12" fmla="*/ 5 w 7"/>
                <a:gd name="T13" fmla="*/ 7 h 7"/>
                <a:gd name="T14" fmla="*/ 5 w 7"/>
                <a:gd name="T15" fmla="*/ 7 h 7"/>
                <a:gd name="T16" fmla="*/ 7 w 7"/>
                <a:gd name="T17" fmla="*/ 7 h 7"/>
                <a:gd name="T18" fmla="*/ 7 w 7"/>
                <a:gd name="T19" fmla="*/ 5 h 7"/>
                <a:gd name="T20" fmla="*/ 7 w 7"/>
                <a:gd name="T21" fmla="*/ 3 h 7"/>
                <a:gd name="T22" fmla="*/ 7 w 7"/>
                <a:gd name="T23" fmla="*/ 2 h 7"/>
                <a:gd name="T24" fmla="*/ 5 w 7"/>
                <a:gd name="T25" fmla="*/ 0 h 7"/>
                <a:gd name="T26" fmla="*/ 4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15" name="Freeform 25">
              <a:extLst>
                <a:ext uri="{FF2B5EF4-FFF2-40B4-BE49-F238E27FC236}">
                  <a16:creationId xmlns:a16="http://schemas.microsoft.com/office/drawing/2014/main" id="{29947165-2869-4ABD-A13D-8B000A77CF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29" y="1712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2 h 6"/>
                <a:gd name="T4" fmla="*/ 0 w 7"/>
                <a:gd name="T5" fmla="*/ 3 h 6"/>
                <a:gd name="T6" fmla="*/ 0 w 7"/>
                <a:gd name="T7" fmla="*/ 5 h 6"/>
                <a:gd name="T8" fmla="*/ 0 w 7"/>
                <a:gd name="T9" fmla="*/ 6 h 6"/>
                <a:gd name="T10" fmla="*/ 2 w 7"/>
                <a:gd name="T11" fmla="*/ 6 h 6"/>
                <a:gd name="T12" fmla="*/ 3 w 7"/>
                <a:gd name="T13" fmla="*/ 6 h 6"/>
                <a:gd name="T14" fmla="*/ 3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5 w 7"/>
                <a:gd name="T23" fmla="*/ 2 h 6"/>
                <a:gd name="T24" fmla="*/ 3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16" name="Freeform 26">
              <a:extLst>
                <a:ext uri="{FF2B5EF4-FFF2-40B4-BE49-F238E27FC236}">
                  <a16:creationId xmlns:a16="http://schemas.microsoft.com/office/drawing/2014/main" id="{6B15B879-600C-49DA-8D94-F72CFA70485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42" y="1709"/>
              <a:ext cx="6" cy="6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1 h 6"/>
                <a:gd name="T4" fmla="*/ 0 w 6"/>
                <a:gd name="T5" fmla="*/ 3 h 6"/>
                <a:gd name="T6" fmla="*/ 0 w 6"/>
                <a:gd name="T7" fmla="*/ 5 h 6"/>
                <a:gd name="T8" fmla="*/ 0 w 6"/>
                <a:gd name="T9" fmla="*/ 6 h 6"/>
                <a:gd name="T10" fmla="*/ 2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5 w 6"/>
                <a:gd name="T23" fmla="*/ 1 h 6"/>
                <a:gd name="T24" fmla="*/ 3 w 6"/>
                <a:gd name="T25" fmla="*/ 0 h 6"/>
                <a:gd name="T26" fmla="*/ 2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17" name="Freeform 27">
              <a:extLst>
                <a:ext uri="{FF2B5EF4-FFF2-40B4-BE49-F238E27FC236}">
                  <a16:creationId xmlns:a16="http://schemas.microsoft.com/office/drawing/2014/main" id="{CA37549E-38CA-4B4C-B8D9-05EC33D2196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53" y="1706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2 w 7"/>
                <a:gd name="T9" fmla="*/ 4 h 6"/>
                <a:gd name="T10" fmla="*/ 3 w 7"/>
                <a:gd name="T11" fmla="*/ 6 h 6"/>
                <a:gd name="T12" fmla="*/ 5 w 7"/>
                <a:gd name="T13" fmla="*/ 6 h 6"/>
                <a:gd name="T14" fmla="*/ 5 w 7"/>
                <a:gd name="T15" fmla="*/ 6 h 6"/>
                <a:gd name="T16" fmla="*/ 7 w 7"/>
                <a:gd name="T17" fmla="*/ 4 h 6"/>
                <a:gd name="T18" fmla="*/ 7 w 7"/>
                <a:gd name="T19" fmla="*/ 3 h 6"/>
                <a:gd name="T20" fmla="*/ 7 w 7"/>
                <a:gd name="T21" fmla="*/ 1 h 6"/>
                <a:gd name="T22" fmla="*/ 7 w 7"/>
                <a:gd name="T23" fmla="*/ 0 h 6"/>
                <a:gd name="T24" fmla="*/ 5 w 7"/>
                <a:gd name="T25" fmla="*/ 0 h 6"/>
                <a:gd name="T26" fmla="*/ 3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18" name="Freeform 28">
              <a:extLst>
                <a:ext uri="{FF2B5EF4-FFF2-40B4-BE49-F238E27FC236}">
                  <a16:creationId xmlns:a16="http://schemas.microsoft.com/office/drawing/2014/main" id="{62340DDE-2555-459C-9F7B-27F415FFABA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66" y="1702"/>
              <a:ext cx="6" cy="7"/>
            </a:xfrm>
            <a:custGeom>
              <a:avLst/>
              <a:gdLst>
                <a:gd name="T0" fmla="*/ 3 w 6"/>
                <a:gd name="T1" fmla="*/ 0 h 7"/>
                <a:gd name="T2" fmla="*/ 2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2 w 6"/>
                <a:gd name="T9" fmla="*/ 5 h 7"/>
                <a:gd name="T10" fmla="*/ 3 w 6"/>
                <a:gd name="T11" fmla="*/ 7 h 7"/>
                <a:gd name="T12" fmla="*/ 5 w 6"/>
                <a:gd name="T13" fmla="*/ 7 h 7"/>
                <a:gd name="T14" fmla="*/ 5 w 6"/>
                <a:gd name="T15" fmla="*/ 7 h 7"/>
                <a:gd name="T16" fmla="*/ 6 w 6"/>
                <a:gd name="T17" fmla="*/ 5 h 7"/>
                <a:gd name="T18" fmla="*/ 6 w 6"/>
                <a:gd name="T19" fmla="*/ 4 h 7"/>
                <a:gd name="T20" fmla="*/ 6 w 6"/>
                <a:gd name="T21" fmla="*/ 2 h 7"/>
                <a:gd name="T22" fmla="*/ 6 w 6"/>
                <a:gd name="T23" fmla="*/ 0 h 7"/>
                <a:gd name="T24" fmla="*/ 5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19" name="Freeform 29">
              <a:extLst>
                <a:ext uri="{FF2B5EF4-FFF2-40B4-BE49-F238E27FC236}">
                  <a16:creationId xmlns:a16="http://schemas.microsoft.com/office/drawing/2014/main" id="{36DB6386-8966-4D84-B380-1B5101E6677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79" y="1699"/>
              <a:ext cx="6" cy="7"/>
            </a:xfrm>
            <a:custGeom>
              <a:avLst/>
              <a:gdLst>
                <a:gd name="T0" fmla="*/ 1 w 6"/>
                <a:gd name="T1" fmla="*/ 0 h 7"/>
                <a:gd name="T2" fmla="*/ 0 w 6"/>
                <a:gd name="T3" fmla="*/ 0 h 7"/>
                <a:gd name="T4" fmla="*/ 0 w 6"/>
                <a:gd name="T5" fmla="*/ 2 h 7"/>
                <a:gd name="T6" fmla="*/ 0 w 6"/>
                <a:gd name="T7" fmla="*/ 3 h 7"/>
                <a:gd name="T8" fmla="*/ 0 w 6"/>
                <a:gd name="T9" fmla="*/ 5 h 7"/>
                <a:gd name="T10" fmla="*/ 1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5 w 6"/>
                <a:gd name="T17" fmla="*/ 5 h 7"/>
                <a:gd name="T18" fmla="*/ 6 w 6"/>
                <a:gd name="T19" fmla="*/ 3 h 7"/>
                <a:gd name="T20" fmla="*/ 6 w 6"/>
                <a:gd name="T21" fmla="*/ 2 h 7"/>
                <a:gd name="T22" fmla="*/ 5 w 6"/>
                <a:gd name="T23" fmla="*/ 0 h 7"/>
                <a:gd name="T24" fmla="*/ 3 w 6"/>
                <a:gd name="T25" fmla="*/ 0 h 7"/>
                <a:gd name="T26" fmla="*/ 1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20" name="Freeform 30">
              <a:extLst>
                <a:ext uri="{FF2B5EF4-FFF2-40B4-BE49-F238E27FC236}">
                  <a16:creationId xmlns:a16="http://schemas.microsoft.com/office/drawing/2014/main" id="{A414B7F6-0F28-4FE8-A545-4B2BD65B749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92" y="1696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0 h 6"/>
                <a:gd name="T4" fmla="*/ 0 w 6"/>
                <a:gd name="T5" fmla="*/ 2 h 6"/>
                <a:gd name="T6" fmla="*/ 0 w 6"/>
                <a:gd name="T7" fmla="*/ 3 h 6"/>
                <a:gd name="T8" fmla="*/ 0 w 6"/>
                <a:gd name="T9" fmla="*/ 5 h 6"/>
                <a:gd name="T10" fmla="*/ 1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4 w 6"/>
                <a:gd name="T17" fmla="*/ 5 h 6"/>
                <a:gd name="T18" fmla="*/ 6 w 6"/>
                <a:gd name="T19" fmla="*/ 3 h 6"/>
                <a:gd name="T20" fmla="*/ 6 w 6"/>
                <a:gd name="T21" fmla="*/ 2 h 6"/>
                <a:gd name="T22" fmla="*/ 4 w 6"/>
                <a:gd name="T23" fmla="*/ 0 h 6"/>
                <a:gd name="T24" fmla="*/ 3 w 6"/>
                <a:gd name="T25" fmla="*/ 0 h 6"/>
                <a:gd name="T26" fmla="*/ 1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21" name="Freeform 31">
              <a:extLst>
                <a:ext uri="{FF2B5EF4-FFF2-40B4-BE49-F238E27FC236}">
                  <a16:creationId xmlns:a16="http://schemas.microsoft.com/office/drawing/2014/main" id="{C30C2F75-4A2B-484B-B0FF-B7CD5148AA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03" y="1691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2 h 7"/>
                <a:gd name="T4" fmla="*/ 0 w 6"/>
                <a:gd name="T5" fmla="*/ 3 h 7"/>
                <a:gd name="T6" fmla="*/ 0 w 6"/>
                <a:gd name="T7" fmla="*/ 5 h 7"/>
                <a:gd name="T8" fmla="*/ 1 w 6"/>
                <a:gd name="T9" fmla="*/ 7 h 7"/>
                <a:gd name="T10" fmla="*/ 3 w 6"/>
                <a:gd name="T11" fmla="*/ 7 h 7"/>
                <a:gd name="T12" fmla="*/ 5 w 6"/>
                <a:gd name="T13" fmla="*/ 7 h 7"/>
                <a:gd name="T14" fmla="*/ 5 w 6"/>
                <a:gd name="T15" fmla="*/ 7 h 7"/>
                <a:gd name="T16" fmla="*/ 6 w 6"/>
                <a:gd name="T17" fmla="*/ 7 h 7"/>
                <a:gd name="T18" fmla="*/ 6 w 6"/>
                <a:gd name="T19" fmla="*/ 5 h 7"/>
                <a:gd name="T20" fmla="*/ 6 w 6"/>
                <a:gd name="T21" fmla="*/ 3 h 7"/>
                <a:gd name="T22" fmla="*/ 6 w 6"/>
                <a:gd name="T23" fmla="*/ 2 h 7"/>
                <a:gd name="T24" fmla="*/ 5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22" name="Freeform 32">
              <a:extLst>
                <a:ext uri="{FF2B5EF4-FFF2-40B4-BE49-F238E27FC236}">
                  <a16:creationId xmlns:a16="http://schemas.microsoft.com/office/drawing/2014/main" id="{EBA188A2-4005-4699-94F5-8321048EFB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16" y="1688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2 h 6"/>
                <a:gd name="T4" fmla="*/ 0 w 6"/>
                <a:gd name="T5" fmla="*/ 3 h 6"/>
                <a:gd name="T6" fmla="*/ 0 w 6"/>
                <a:gd name="T7" fmla="*/ 5 h 6"/>
                <a:gd name="T8" fmla="*/ 0 w 6"/>
                <a:gd name="T9" fmla="*/ 6 h 6"/>
                <a:gd name="T10" fmla="*/ 1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4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4 w 6"/>
                <a:gd name="T23" fmla="*/ 2 h 6"/>
                <a:gd name="T24" fmla="*/ 3 w 6"/>
                <a:gd name="T25" fmla="*/ 0 h 6"/>
                <a:gd name="T26" fmla="*/ 1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23" name="Freeform 33">
              <a:extLst>
                <a:ext uri="{FF2B5EF4-FFF2-40B4-BE49-F238E27FC236}">
                  <a16:creationId xmlns:a16="http://schemas.microsoft.com/office/drawing/2014/main" id="{FCE4ABB4-B13B-43AC-BE9D-449DB34A31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28" y="1685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1 h 6"/>
                <a:gd name="T4" fmla="*/ 0 w 7"/>
                <a:gd name="T5" fmla="*/ 3 h 6"/>
                <a:gd name="T6" fmla="*/ 0 w 7"/>
                <a:gd name="T7" fmla="*/ 5 h 6"/>
                <a:gd name="T8" fmla="*/ 0 w 7"/>
                <a:gd name="T9" fmla="*/ 6 h 6"/>
                <a:gd name="T10" fmla="*/ 2 w 7"/>
                <a:gd name="T11" fmla="*/ 6 h 6"/>
                <a:gd name="T12" fmla="*/ 4 w 7"/>
                <a:gd name="T13" fmla="*/ 6 h 6"/>
                <a:gd name="T14" fmla="*/ 4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5 w 7"/>
                <a:gd name="T23" fmla="*/ 1 h 6"/>
                <a:gd name="T24" fmla="*/ 4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24" name="Freeform 34">
              <a:extLst>
                <a:ext uri="{FF2B5EF4-FFF2-40B4-BE49-F238E27FC236}">
                  <a16:creationId xmlns:a16="http://schemas.microsoft.com/office/drawing/2014/main" id="{175E0374-877C-4B4C-9675-C304DA3ECD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40" y="1682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0 w 6"/>
                <a:gd name="T5" fmla="*/ 3 h 6"/>
                <a:gd name="T6" fmla="*/ 0 w 6"/>
                <a:gd name="T7" fmla="*/ 4 h 6"/>
                <a:gd name="T8" fmla="*/ 1 w 6"/>
                <a:gd name="T9" fmla="*/ 6 h 6"/>
                <a:gd name="T10" fmla="*/ 3 w 6"/>
                <a:gd name="T11" fmla="*/ 6 h 6"/>
                <a:gd name="T12" fmla="*/ 4 w 6"/>
                <a:gd name="T13" fmla="*/ 6 h 6"/>
                <a:gd name="T14" fmla="*/ 4 w 6"/>
                <a:gd name="T15" fmla="*/ 6 h 6"/>
                <a:gd name="T16" fmla="*/ 6 w 6"/>
                <a:gd name="T17" fmla="*/ 6 h 6"/>
                <a:gd name="T18" fmla="*/ 6 w 6"/>
                <a:gd name="T19" fmla="*/ 4 h 6"/>
                <a:gd name="T20" fmla="*/ 6 w 6"/>
                <a:gd name="T21" fmla="*/ 3 h 6"/>
                <a:gd name="T22" fmla="*/ 6 w 6"/>
                <a:gd name="T23" fmla="*/ 1 h 6"/>
                <a:gd name="T24" fmla="*/ 4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25" name="Freeform 35">
              <a:extLst>
                <a:ext uri="{FF2B5EF4-FFF2-40B4-BE49-F238E27FC236}">
                  <a16:creationId xmlns:a16="http://schemas.microsoft.com/office/drawing/2014/main" id="{02B79C42-D30F-487E-8473-13627FECD8B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52" y="1678"/>
              <a:ext cx="7" cy="7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4 h 7"/>
                <a:gd name="T6" fmla="*/ 0 w 7"/>
                <a:gd name="T7" fmla="*/ 5 h 7"/>
                <a:gd name="T8" fmla="*/ 2 w 7"/>
                <a:gd name="T9" fmla="*/ 7 h 7"/>
                <a:gd name="T10" fmla="*/ 4 w 7"/>
                <a:gd name="T11" fmla="*/ 7 h 7"/>
                <a:gd name="T12" fmla="*/ 5 w 7"/>
                <a:gd name="T13" fmla="*/ 7 h 7"/>
                <a:gd name="T14" fmla="*/ 5 w 7"/>
                <a:gd name="T15" fmla="*/ 7 h 7"/>
                <a:gd name="T16" fmla="*/ 7 w 7"/>
                <a:gd name="T17" fmla="*/ 7 h 7"/>
                <a:gd name="T18" fmla="*/ 7 w 7"/>
                <a:gd name="T19" fmla="*/ 5 h 7"/>
                <a:gd name="T20" fmla="*/ 7 w 7"/>
                <a:gd name="T21" fmla="*/ 4 h 7"/>
                <a:gd name="T22" fmla="*/ 7 w 7"/>
                <a:gd name="T23" fmla="*/ 2 h 7"/>
                <a:gd name="T24" fmla="*/ 5 w 7"/>
                <a:gd name="T25" fmla="*/ 0 h 7"/>
                <a:gd name="T26" fmla="*/ 4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26" name="Freeform 36">
              <a:extLst>
                <a:ext uri="{FF2B5EF4-FFF2-40B4-BE49-F238E27FC236}">
                  <a16:creationId xmlns:a16="http://schemas.microsoft.com/office/drawing/2014/main" id="{A8EAE3E9-919D-4B2C-ACFF-A8A53F20D1B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65" y="1675"/>
              <a:ext cx="7" cy="7"/>
            </a:xfrm>
            <a:custGeom>
              <a:avLst/>
              <a:gdLst>
                <a:gd name="T0" fmla="*/ 2 w 7"/>
                <a:gd name="T1" fmla="*/ 0 h 7"/>
                <a:gd name="T2" fmla="*/ 0 w 7"/>
                <a:gd name="T3" fmla="*/ 0 h 7"/>
                <a:gd name="T4" fmla="*/ 0 w 7"/>
                <a:gd name="T5" fmla="*/ 2 h 7"/>
                <a:gd name="T6" fmla="*/ 0 w 7"/>
                <a:gd name="T7" fmla="*/ 3 h 7"/>
                <a:gd name="T8" fmla="*/ 0 w 7"/>
                <a:gd name="T9" fmla="*/ 5 h 7"/>
                <a:gd name="T10" fmla="*/ 2 w 7"/>
                <a:gd name="T11" fmla="*/ 7 h 7"/>
                <a:gd name="T12" fmla="*/ 3 w 7"/>
                <a:gd name="T13" fmla="*/ 7 h 7"/>
                <a:gd name="T14" fmla="*/ 3 w 7"/>
                <a:gd name="T15" fmla="*/ 7 h 7"/>
                <a:gd name="T16" fmla="*/ 5 w 7"/>
                <a:gd name="T17" fmla="*/ 5 h 7"/>
                <a:gd name="T18" fmla="*/ 7 w 7"/>
                <a:gd name="T19" fmla="*/ 3 h 7"/>
                <a:gd name="T20" fmla="*/ 7 w 7"/>
                <a:gd name="T21" fmla="*/ 2 h 7"/>
                <a:gd name="T22" fmla="*/ 5 w 7"/>
                <a:gd name="T23" fmla="*/ 0 h 7"/>
                <a:gd name="T24" fmla="*/ 3 w 7"/>
                <a:gd name="T25" fmla="*/ 0 h 7"/>
                <a:gd name="T26" fmla="*/ 2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27" name="Freeform 37">
              <a:extLst>
                <a:ext uri="{FF2B5EF4-FFF2-40B4-BE49-F238E27FC236}">
                  <a16:creationId xmlns:a16="http://schemas.microsoft.com/office/drawing/2014/main" id="{925B4C6A-2E96-41DF-8DE5-8360F1C2F9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78" y="1672"/>
              <a:ext cx="6" cy="6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0 h 6"/>
                <a:gd name="T4" fmla="*/ 0 w 6"/>
                <a:gd name="T5" fmla="*/ 2 h 6"/>
                <a:gd name="T6" fmla="*/ 0 w 6"/>
                <a:gd name="T7" fmla="*/ 3 h 6"/>
                <a:gd name="T8" fmla="*/ 0 w 6"/>
                <a:gd name="T9" fmla="*/ 5 h 6"/>
                <a:gd name="T10" fmla="*/ 2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5 w 6"/>
                <a:gd name="T17" fmla="*/ 5 h 6"/>
                <a:gd name="T18" fmla="*/ 6 w 6"/>
                <a:gd name="T19" fmla="*/ 3 h 6"/>
                <a:gd name="T20" fmla="*/ 6 w 6"/>
                <a:gd name="T21" fmla="*/ 2 h 6"/>
                <a:gd name="T22" fmla="*/ 5 w 6"/>
                <a:gd name="T23" fmla="*/ 0 h 6"/>
                <a:gd name="T24" fmla="*/ 3 w 6"/>
                <a:gd name="T25" fmla="*/ 0 h 6"/>
                <a:gd name="T26" fmla="*/ 2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28" name="Freeform 38">
              <a:extLst>
                <a:ext uri="{FF2B5EF4-FFF2-40B4-BE49-F238E27FC236}">
                  <a16:creationId xmlns:a16="http://schemas.microsoft.com/office/drawing/2014/main" id="{28A89F7F-4CEC-4671-A1EB-6B516667E1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89" y="1669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2 w 7"/>
                <a:gd name="T9" fmla="*/ 5 h 6"/>
                <a:gd name="T10" fmla="*/ 3 w 7"/>
                <a:gd name="T11" fmla="*/ 6 h 6"/>
                <a:gd name="T12" fmla="*/ 5 w 7"/>
                <a:gd name="T13" fmla="*/ 6 h 6"/>
                <a:gd name="T14" fmla="*/ 5 w 7"/>
                <a:gd name="T15" fmla="*/ 6 h 6"/>
                <a:gd name="T16" fmla="*/ 7 w 7"/>
                <a:gd name="T17" fmla="*/ 5 h 6"/>
                <a:gd name="T18" fmla="*/ 7 w 7"/>
                <a:gd name="T19" fmla="*/ 3 h 6"/>
                <a:gd name="T20" fmla="*/ 7 w 7"/>
                <a:gd name="T21" fmla="*/ 1 h 6"/>
                <a:gd name="T22" fmla="*/ 7 w 7"/>
                <a:gd name="T23" fmla="*/ 0 h 6"/>
                <a:gd name="T24" fmla="*/ 5 w 7"/>
                <a:gd name="T25" fmla="*/ 0 h 6"/>
                <a:gd name="T26" fmla="*/ 3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29" name="Freeform 39">
              <a:extLst>
                <a:ext uri="{FF2B5EF4-FFF2-40B4-BE49-F238E27FC236}">
                  <a16:creationId xmlns:a16="http://schemas.microsoft.com/office/drawing/2014/main" id="{8F44D9D4-EE40-4B6A-A5AF-EED46A548C9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02" y="1666"/>
              <a:ext cx="6" cy="6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4 h 6"/>
                <a:gd name="T10" fmla="*/ 2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5 w 6"/>
                <a:gd name="T17" fmla="*/ 4 h 6"/>
                <a:gd name="T18" fmla="*/ 6 w 6"/>
                <a:gd name="T19" fmla="*/ 3 h 6"/>
                <a:gd name="T20" fmla="*/ 6 w 6"/>
                <a:gd name="T21" fmla="*/ 1 h 6"/>
                <a:gd name="T22" fmla="*/ 5 w 6"/>
                <a:gd name="T23" fmla="*/ 0 h 6"/>
                <a:gd name="T24" fmla="*/ 3 w 6"/>
                <a:gd name="T25" fmla="*/ 0 h 6"/>
                <a:gd name="T26" fmla="*/ 2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30" name="Freeform 40">
              <a:extLst>
                <a:ext uri="{FF2B5EF4-FFF2-40B4-BE49-F238E27FC236}">
                  <a16:creationId xmlns:a16="http://schemas.microsoft.com/office/drawing/2014/main" id="{369046EE-9D7A-4ABE-ADEB-98FD5BE32C8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15" y="1662"/>
              <a:ext cx="6" cy="7"/>
            </a:xfrm>
            <a:custGeom>
              <a:avLst/>
              <a:gdLst>
                <a:gd name="T0" fmla="*/ 1 w 6"/>
                <a:gd name="T1" fmla="*/ 0 h 7"/>
                <a:gd name="T2" fmla="*/ 0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1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5 w 6"/>
                <a:gd name="T17" fmla="*/ 5 h 7"/>
                <a:gd name="T18" fmla="*/ 6 w 6"/>
                <a:gd name="T19" fmla="*/ 4 h 7"/>
                <a:gd name="T20" fmla="*/ 6 w 6"/>
                <a:gd name="T21" fmla="*/ 2 h 7"/>
                <a:gd name="T22" fmla="*/ 5 w 6"/>
                <a:gd name="T23" fmla="*/ 0 h 7"/>
                <a:gd name="T24" fmla="*/ 3 w 6"/>
                <a:gd name="T25" fmla="*/ 0 h 7"/>
                <a:gd name="T26" fmla="*/ 1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31" name="Freeform 41">
              <a:extLst>
                <a:ext uri="{FF2B5EF4-FFF2-40B4-BE49-F238E27FC236}">
                  <a16:creationId xmlns:a16="http://schemas.microsoft.com/office/drawing/2014/main" id="{72C66254-965A-481A-BE34-A4660D775AB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6" y="1658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1 h 6"/>
                <a:gd name="T4" fmla="*/ 0 w 6"/>
                <a:gd name="T5" fmla="*/ 3 h 6"/>
                <a:gd name="T6" fmla="*/ 0 w 6"/>
                <a:gd name="T7" fmla="*/ 4 h 6"/>
                <a:gd name="T8" fmla="*/ 2 w 6"/>
                <a:gd name="T9" fmla="*/ 6 h 6"/>
                <a:gd name="T10" fmla="*/ 3 w 6"/>
                <a:gd name="T11" fmla="*/ 6 h 6"/>
                <a:gd name="T12" fmla="*/ 5 w 6"/>
                <a:gd name="T13" fmla="*/ 6 h 6"/>
                <a:gd name="T14" fmla="*/ 5 w 6"/>
                <a:gd name="T15" fmla="*/ 6 h 6"/>
                <a:gd name="T16" fmla="*/ 6 w 6"/>
                <a:gd name="T17" fmla="*/ 6 h 6"/>
                <a:gd name="T18" fmla="*/ 6 w 6"/>
                <a:gd name="T19" fmla="*/ 4 h 6"/>
                <a:gd name="T20" fmla="*/ 6 w 6"/>
                <a:gd name="T21" fmla="*/ 3 h 6"/>
                <a:gd name="T22" fmla="*/ 6 w 6"/>
                <a:gd name="T23" fmla="*/ 1 h 6"/>
                <a:gd name="T24" fmla="*/ 5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32" name="Freeform 42">
              <a:extLst>
                <a:ext uri="{FF2B5EF4-FFF2-40B4-BE49-F238E27FC236}">
                  <a16:creationId xmlns:a16="http://schemas.microsoft.com/office/drawing/2014/main" id="{B8139660-94A3-494F-A56B-98E48643FB9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39" y="1654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2 h 7"/>
                <a:gd name="T4" fmla="*/ 0 w 6"/>
                <a:gd name="T5" fmla="*/ 4 h 7"/>
                <a:gd name="T6" fmla="*/ 0 w 6"/>
                <a:gd name="T7" fmla="*/ 5 h 7"/>
                <a:gd name="T8" fmla="*/ 1 w 6"/>
                <a:gd name="T9" fmla="*/ 7 h 7"/>
                <a:gd name="T10" fmla="*/ 3 w 6"/>
                <a:gd name="T11" fmla="*/ 7 h 7"/>
                <a:gd name="T12" fmla="*/ 5 w 6"/>
                <a:gd name="T13" fmla="*/ 7 h 7"/>
                <a:gd name="T14" fmla="*/ 5 w 6"/>
                <a:gd name="T15" fmla="*/ 7 h 7"/>
                <a:gd name="T16" fmla="*/ 6 w 6"/>
                <a:gd name="T17" fmla="*/ 7 h 7"/>
                <a:gd name="T18" fmla="*/ 6 w 6"/>
                <a:gd name="T19" fmla="*/ 5 h 7"/>
                <a:gd name="T20" fmla="*/ 6 w 6"/>
                <a:gd name="T21" fmla="*/ 4 h 7"/>
                <a:gd name="T22" fmla="*/ 6 w 6"/>
                <a:gd name="T23" fmla="*/ 2 h 7"/>
                <a:gd name="T24" fmla="*/ 5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33" name="Freeform 43">
              <a:extLst>
                <a:ext uri="{FF2B5EF4-FFF2-40B4-BE49-F238E27FC236}">
                  <a16:creationId xmlns:a16="http://schemas.microsoft.com/office/drawing/2014/main" id="{FEE84082-BF5D-47A1-9768-9EEC911B3A9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52" y="1651"/>
              <a:ext cx="6" cy="7"/>
            </a:xfrm>
            <a:custGeom>
              <a:avLst/>
              <a:gdLst>
                <a:gd name="T0" fmla="*/ 1 w 6"/>
                <a:gd name="T1" fmla="*/ 0 h 7"/>
                <a:gd name="T2" fmla="*/ 0 w 6"/>
                <a:gd name="T3" fmla="*/ 2 h 7"/>
                <a:gd name="T4" fmla="*/ 0 w 6"/>
                <a:gd name="T5" fmla="*/ 3 h 7"/>
                <a:gd name="T6" fmla="*/ 0 w 6"/>
                <a:gd name="T7" fmla="*/ 5 h 7"/>
                <a:gd name="T8" fmla="*/ 0 w 6"/>
                <a:gd name="T9" fmla="*/ 7 h 7"/>
                <a:gd name="T10" fmla="*/ 1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4 w 6"/>
                <a:gd name="T17" fmla="*/ 7 h 7"/>
                <a:gd name="T18" fmla="*/ 6 w 6"/>
                <a:gd name="T19" fmla="*/ 5 h 7"/>
                <a:gd name="T20" fmla="*/ 6 w 6"/>
                <a:gd name="T21" fmla="*/ 3 h 7"/>
                <a:gd name="T22" fmla="*/ 4 w 6"/>
                <a:gd name="T23" fmla="*/ 2 h 7"/>
                <a:gd name="T24" fmla="*/ 3 w 6"/>
                <a:gd name="T25" fmla="*/ 0 h 7"/>
                <a:gd name="T26" fmla="*/ 1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1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34" name="Freeform 44">
              <a:extLst>
                <a:ext uri="{FF2B5EF4-FFF2-40B4-BE49-F238E27FC236}">
                  <a16:creationId xmlns:a16="http://schemas.microsoft.com/office/drawing/2014/main" id="{CC1414C7-E6B4-4927-BB8F-F0AF7BE601F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64" y="1648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2 h 6"/>
                <a:gd name="T4" fmla="*/ 0 w 7"/>
                <a:gd name="T5" fmla="*/ 3 h 6"/>
                <a:gd name="T6" fmla="*/ 0 w 7"/>
                <a:gd name="T7" fmla="*/ 5 h 6"/>
                <a:gd name="T8" fmla="*/ 0 w 7"/>
                <a:gd name="T9" fmla="*/ 6 h 6"/>
                <a:gd name="T10" fmla="*/ 2 w 7"/>
                <a:gd name="T11" fmla="*/ 6 h 6"/>
                <a:gd name="T12" fmla="*/ 4 w 7"/>
                <a:gd name="T13" fmla="*/ 6 h 6"/>
                <a:gd name="T14" fmla="*/ 4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5 w 7"/>
                <a:gd name="T23" fmla="*/ 2 h 6"/>
                <a:gd name="T24" fmla="*/ 4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35" name="Freeform 45">
              <a:extLst>
                <a:ext uri="{FF2B5EF4-FFF2-40B4-BE49-F238E27FC236}">
                  <a16:creationId xmlns:a16="http://schemas.microsoft.com/office/drawing/2014/main" id="{28B12AFA-CFA1-42C7-84F7-D30FE760198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76" y="1645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0 w 6"/>
                <a:gd name="T5" fmla="*/ 3 h 6"/>
                <a:gd name="T6" fmla="*/ 0 w 6"/>
                <a:gd name="T7" fmla="*/ 5 h 6"/>
                <a:gd name="T8" fmla="*/ 1 w 6"/>
                <a:gd name="T9" fmla="*/ 6 h 6"/>
                <a:gd name="T10" fmla="*/ 3 w 6"/>
                <a:gd name="T11" fmla="*/ 6 h 6"/>
                <a:gd name="T12" fmla="*/ 4 w 6"/>
                <a:gd name="T13" fmla="*/ 6 h 6"/>
                <a:gd name="T14" fmla="*/ 4 w 6"/>
                <a:gd name="T15" fmla="*/ 6 h 6"/>
                <a:gd name="T16" fmla="*/ 6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1 h 6"/>
                <a:gd name="T24" fmla="*/ 4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36" name="Freeform 46">
              <a:extLst>
                <a:ext uri="{FF2B5EF4-FFF2-40B4-BE49-F238E27FC236}">
                  <a16:creationId xmlns:a16="http://schemas.microsoft.com/office/drawing/2014/main" id="{E1BE7851-5FE8-48FC-B254-E56B9257A64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88" y="1642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2 w 7"/>
                <a:gd name="T9" fmla="*/ 4 h 6"/>
                <a:gd name="T10" fmla="*/ 4 w 7"/>
                <a:gd name="T11" fmla="*/ 6 h 6"/>
                <a:gd name="T12" fmla="*/ 5 w 7"/>
                <a:gd name="T13" fmla="*/ 6 h 6"/>
                <a:gd name="T14" fmla="*/ 5 w 7"/>
                <a:gd name="T15" fmla="*/ 6 h 6"/>
                <a:gd name="T16" fmla="*/ 7 w 7"/>
                <a:gd name="T17" fmla="*/ 4 h 6"/>
                <a:gd name="T18" fmla="*/ 7 w 7"/>
                <a:gd name="T19" fmla="*/ 3 h 6"/>
                <a:gd name="T20" fmla="*/ 7 w 7"/>
                <a:gd name="T21" fmla="*/ 1 h 6"/>
                <a:gd name="T22" fmla="*/ 7 w 7"/>
                <a:gd name="T23" fmla="*/ 0 h 6"/>
                <a:gd name="T24" fmla="*/ 5 w 7"/>
                <a:gd name="T25" fmla="*/ 0 h 6"/>
                <a:gd name="T26" fmla="*/ 4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4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37" name="Freeform 47">
              <a:extLst>
                <a:ext uri="{FF2B5EF4-FFF2-40B4-BE49-F238E27FC236}">
                  <a16:creationId xmlns:a16="http://schemas.microsoft.com/office/drawing/2014/main" id="{732FAFA9-5ADA-4500-BB7D-CF39A6A9AFC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01" y="1638"/>
              <a:ext cx="7" cy="7"/>
            </a:xfrm>
            <a:custGeom>
              <a:avLst/>
              <a:gdLst>
                <a:gd name="T0" fmla="*/ 2 w 7"/>
                <a:gd name="T1" fmla="*/ 0 h 7"/>
                <a:gd name="T2" fmla="*/ 0 w 7"/>
                <a:gd name="T3" fmla="*/ 0 h 7"/>
                <a:gd name="T4" fmla="*/ 0 w 7"/>
                <a:gd name="T5" fmla="*/ 2 h 7"/>
                <a:gd name="T6" fmla="*/ 0 w 7"/>
                <a:gd name="T7" fmla="*/ 4 h 7"/>
                <a:gd name="T8" fmla="*/ 0 w 7"/>
                <a:gd name="T9" fmla="*/ 5 h 7"/>
                <a:gd name="T10" fmla="*/ 2 w 7"/>
                <a:gd name="T11" fmla="*/ 7 h 7"/>
                <a:gd name="T12" fmla="*/ 3 w 7"/>
                <a:gd name="T13" fmla="*/ 7 h 7"/>
                <a:gd name="T14" fmla="*/ 3 w 7"/>
                <a:gd name="T15" fmla="*/ 7 h 7"/>
                <a:gd name="T16" fmla="*/ 5 w 7"/>
                <a:gd name="T17" fmla="*/ 5 h 7"/>
                <a:gd name="T18" fmla="*/ 7 w 7"/>
                <a:gd name="T19" fmla="*/ 4 h 7"/>
                <a:gd name="T20" fmla="*/ 7 w 7"/>
                <a:gd name="T21" fmla="*/ 2 h 7"/>
                <a:gd name="T22" fmla="*/ 5 w 7"/>
                <a:gd name="T23" fmla="*/ 0 h 7"/>
                <a:gd name="T24" fmla="*/ 3 w 7"/>
                <a:gd name="T25" fmla="*/ 0 h 7"/>
                <a:gd name="T26" fmla="*/ 2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38" name="Freeform 48">
              <a:extLst>
                <a:ext uri="{FF2B5EF4-FFF2-40B4-BE49-F238E27FC236}">
                  <a16:creationId xmlns:a16="http://schemas.microsoft.com/office/drawing/2014/main" id="{BA47B5BB-7BF5-440B-A383-F2F9FE01474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12" y="1635"/>
              <a:ext cx="7" cy="7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0 h 7"/>
                <a:gd name="T4" fmla="*/ 0 w 7"/>
                <a:gd name="T5" fmla="*/ 2 h 7"/>
                <a:gd name="T6" fmla="*/ 0 w 7"/>
                <a:gd name="T7" fmla="*/ 3 h 7"/>
                <a:gd name="T8" fmla="*/ 2 w 7"/>
                <a:gd name="T9" fmla="*/ 5 h 7"/>
                <a:gd name="T10" fmla="*/ 4 w 7"/>
                <a:gd name="T11" fmla="*/ 7 h 7"/>
                <a:gd name="T12" fmla="*/ 5 w 7"/>
                <a:gd name="T13" fmla="*/ 7 h 7"/>
                <a:gd name="T14" fmla="*/ 5 w 7"/>
                <a:gd name="T15" fmla="*/ 7 h 7"/>
                <a:gd name="T16" fmla="*/ 7 w 7"/>
                <a:gd name="T17" fmla="*/ 5 h 7"/>
                <a:gd name="T18" fmla="*/ 7 w 7"/>
                <a:gd name="T19" fmla="*/ 3 h 7"/>
                <a:gd name="T20" fmla="*/ 7 w 7"/>
                <a:gd name="T21" fmla="*/ 2 h 7"/>
                <a:gd name="T22" fmla="*/ 7 w 7"/>
                <a:gd name="T23" fmla="*/ 0 h 7"/>
                <a:gd name="T24" fmla="*/ 5 w 7"/>
                <a:gd name="T25" fmla="*/ 0 h 7"/>
                <a:gd name="T26" fmla="*/ 4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39" name="Freeform 49">
              <a:extLst>
                <a:ext uri="{FF2B5EF4-FFF2-40B4-BE49-F238E27FC236}">
                  <a16:creationId xmlns:a16="http://schemas.microsoft.com/office/drawing/2014/main" id="{CCF9767A-A541-4683-A967-567DFC5ACC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5" y="1632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2 h 6"/>
                <a:gd name="T6" fmla="*/ 0 w 7"/>
                <a:gd name="T7" fmla="*/ 3 h 6"/>
                <a:gd name="T8" fmla="*/ 2 w 7"/>
                <a:gd name="T9" fmla="*/ 5 h 6"/>
                <a:gd name="T10" fmla="*/ 3 w 7"/>
                <a:gd name="T11" fmla="*/ 6 h 6"/>
                <a:gd name="T12" fmla="*/ 5 w 7"/>
                <a:gd name="T13" fmla="*/ 6 h 6"/>
                <a:gd name="T14" fmla="*/ 5 w 7"/>
                <a:gd name="T15" fmla="*/ 6 h 6"/>
                <a:gd name="T16" fmla="*/ 7 w 7"/>
                <a:gd name="T17" fmla="*/ 5 h 6"/>
                <a:gd name="T18" fmla="*/ 7 w 7"/>
                <a:gd name="T19" fmla="*/ 3 h 6"/>
                <a:gd name="T20" fmla="*/ 7 w 7"/>
                <a:gd name="T21" fmla="*/ 2 h 6"/>
                <a:gd name="T22" fmla="*/ 7 w 7"/>
                <a:gd name="T23" fmla="*/ 0 h 6"/>
                <a:gd name="T24" fmla="*/ 5 w 7"/>
                <a:gd name="T25" fmla="*/ 0 h 6"/>
                <a:gd name="T26" fmla="*/ 3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40" name="Freeform 50">
              <a:extLst>
                <a:ext uri="{FF2B5EF4-FFF2-40B4-BE49-F238E27FC236}">
                  <a16:creationId xmlns:a16="http://schemas.microsoft.com/office/drawing/2014/main" id="{A8880DB3-D10F-4277-B947-13F73CEF6FF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38" y="1627"/>
              <a:ext cx="6" cy="7"/>
            </a:xfrm>
            <a:custGeom>
              <a:avLst/>
              <a:gdLst>
                <a:gd name="T0" fmla="*/ 2 w 6"/>
                <a:gd name="T1" fmla="*/ 0 h 7"/>
                <a:gd name="T2" fmla="*/ 0 w 6"/>
                <a:gd name="T3" fmla="*/ 2 h 7"/>
                <a:gd name="T4" fmla="*/ 0 w 6"/>
                <a:gd name="T5" fmla="*/ 3 h 7"/>
                <a:gd name="T6" fmla="*/ 0 w 6"/>
                <a:gd name="T7" fmla="*/ 5 h 7"/>
                <a:gd name="T8" fmla="*/ 0 w 6"/>
                <a:gd name="T9" fmla="*/ 7 h 7"/>
                <a:gd name="T10" fmla="*/ 2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5 w 6"/>
                <a:gd name="T17" fmla="*/ 7 h 7"/>
                <a:gd name="T18" fmla="*/ 6 w 6"/>
                <a:gd name="T19" fmla="*/ 5 h 7"/>
                <a:gd name="T20" fmla="*/ 6 w 6"/>
                <a:gd name="T21" fmla="*/ 3 h 7"/>
                <a:gd name="T22" fmla="*/ 5 w 6"/>
                <a:gd name="T23" fmla="*/ 2 h 7"/>
                <a:gd name="T24" fmla="*/ 3 w 6"/>
                <a:gd name="T25" fmla="*/ 0 h 7"/>
                <a:gd name="T26" fmla="*/ 2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2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41" name="Freeform 51">
              <a:extLst>
                <a:ext uri="{FF2B5EF4-FFF2-40B4-BE49-F238E27FC236}">
                  <a16:creationId xmlns:a16="http://schemas.microsoft.com/office/drawing/2014/main" id="{A027D1FF-C2D5-4D07-8B0C-09FDC2AF97F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51" y="1624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2 h 6"/>
                <a:gd name="T4" fmla="*/ 0 w 6"/>
                <a:gd name="T5" fmla="*/ 3 h 6"/>
                <a:gd name="T6" fmla="*/ 0 w 6"/>
                <a:gd name="T7" fmla="*/ 5 h 6"/>
                <a:gd name="T8" fmla="*/ 0 w 6"/>
                <a:gd name="T9" fmla="*/ 6 h 6"/>
                <a:gd name="T10" fmla="*/ 1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5 w 6"/>
                <a:gd name="T23" fmla="*/ 2 h 6"/>
                <a:gd name="T24" fmla="*/ 3 w 6"/>
                <a:gd name="T25" fmla="*/ 0 h 6"/>
                <a:gd name="T26" fmla="*/ 1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42" name="Freeform 52">
              <a:extLst>
                <a:ext uri="{FF2B5EF4-FFF2-40B4-BE49-F238E27FC236}">
                  <a16:creationId xmlns:a16="http://schemas.microsoft.com/office/drawing/2014/main" id="{AAABEA79-721C-4CFA-BC0B-44C41A14707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62" y="1621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1 h 6"/>
                <a:gd name="T4" fmla="*/ 0 w 6"/>
                <a:gd name="T5" fmla="*/ 3 h 6"/>
                <a:gd name="T6" fmla="*/ 0 w 6"/>
                <a:gd name="T7" fmla="*/ 5 h 6"/>
                <a:gd name="T8" fmla="*/ 2 w 6"/>
                <a:gd name="T9" fmla="*/ 6 h 6"/>
                <a:gd name="T10" fmla="*/ 3 w 6"/>
                <a:gd name="T11" fmla="*/ 6 h 6"/>
                <a:gd name="T12" fmla="*/ 5 w 6"/>
                <a:gd name="T13" fmla="*/ 6 h 6"/>
                <a:gd name="T14" fmla="*/ 5 w 6"/>
                <a:gd name="T15" fmla="*/ 6 h 6"/>
                <a:gd name="T16" fmla="*/ 6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1 h 6"/>
                <a:gd name="T24" fmla="*/ 5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43" name="Freeform 53">
              <a:extLst>
                <a:ext uri="{FF2B5EF4-FFF2-40B4-BE49-F238E27FC236}">
                  <a16:creationId xmlns:a16="http://schemas.microsoft.com/office/drawing/2014/main" id="{958967BB-CF07-4184-8235-58B96ECA193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75" y="1618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0 w 6"/>
                <a:gd name="T5" fmla="*/ 3 h 6"/>
                <a:gd name="T6" fmla="*/ 0 w 6"/>
                <a:gd name="T7" fmla="*/ 4 h 6"/>
                <a:gd name="T8" fmla="*/ 1 w 6"/>
                <a:gd name="T9" fmla="*/ 6 h 6"/>
                <a:gd name="T10" fmla="*/ 3 w 6"/>
                <a:gd name="T11" fmla="*/ 6 h 6"/>
                <a:gd name="T12" fmla="*/ 5 w 6"/>
                <a:gd name="T13" fmla="*/ 6 h 6"/>
                <a:gd name="T14" fmla="*/ 5 w 6"/>
                <a:gd name="T15" fmla="*/ 6 h 6"/>
                <a:gd name="T16" fmla="*/ 6 w 6"/>
                <a:gd name="T17" fmla="*/ 6 h 6"/>
                <a:gd name="T18" fmla="*/ 6 w 6"/>
                <a:gd name="T19" fmla="*/ 4 h 6"/>
                <a:gd name="T20" fmla="*/ 6 w 6"/>
                <a:gd name="T21" fmla="*/ 3 h 6"/>
                <a:gd name="T22" fmla="*/ 6 w 6"/>
                <a:gd name="T23" fmla="*/ 1 h 6"/>
                <a:gd name="T24" fmla="*/ 5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44" name="Freeform 54">
              <a:extLst>
                <a:ext uri="{FF2B5EF4-FFF2-40B4-BE49-F238E27FC236}">
                  <a16:creationId xmlns:a16="http://schemas.microsoft.com/office/drawing/2014/main" id="{54268D50-F514-450A-993D-8BEA5066E2F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88" y="1614"/>
              <a:ext cx="6" cy="7"/>
            </a:xfrm>
            <a:custGeom>
              <a:avLst/>
              <a:gdLst>
                <a:gd name="T0" fmla="*/ 1 w 6"/>
                <a:gd name="T1" fmla="*/ 0 h 7"/>
                <a:gd name="T2" fmla="*/ 0 w 6"/>
                <a:gd name="T3" fmla="*/ 2 h 7"/>
                <a:gd name="T4" fmla="*/ 0 w 6"/>
                <a:gd name="T5" fmla="*/ 4 h 7"/>
                <a:gd name="T6" fmla="*/ 0 w 6"/>
                <a:gd name="T7" fmla="*/ 5 h 7"/>
                <a:gd name="T8" fmla="*/ 0 w 6"/>
                <a:gd name="T9" fmla="*/ 7 h 7"/>
                <a:gd name="T10" fmla="*/ 1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4 w 6"/>
                <a:gd name="T17" fmla="*/ 7 h 7"/>
                <a:gd name="T18" fmla="*/ 6 w 6"/>
                <a:gd name="T19" fmla="*/ 5 h 7"/>
                <a:gd name="T20" fmla="*/ 6 w 6"/>
                <a:gd name="T21" fmla="*/ 4 h 7"/>
                <a:gd name="T22" fmla="*/ 4 w 6"/>
                <a:gd name="T23" fmla="*/ 2 h 7"/>
                <a:gd name="T24" fmla="*/ 3 w 6"/>
                <a:gd name="T25" fmla="*/ 0 h 7"/>
                <a:gd name="T26" fmla="*/ 1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1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45" name="Freeform 55">
              <a:extLst>
                <a:ext uri="{FF2B5EF4-FFF2-40B4-BE49-F238E27FC236}">
                  <a16:creationId xmlns:a16="http://schemas.microsoft.com/office/drawing/2014/main" id="{D0B0B971-8000-445D-82B2-9A5B75C9D74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99" y="1611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3 h 7"/>
                <a:gd name="T8" fmla="*/ 1 w 6"/>
                <a:gd name="T9" fmla="*/ 5 h 7"/>
                <a:gd name="T10" fmla="*/ 3 w 6"/>
                <a:gd name="T11" fmla="*/ 7 h 7"/>
                <a:gd name="T12" fmla="*/ 5 w 6"/>
                <a:gd name="T13" fmla="*/ 7 h 7"/>
                <a:gd name="T14" fmla="*/ 5 w 6"/>
                <a:gd name="T15" fmla="*/ 7 h 7"/>
                <a:gd name="T16" fmla="*/ 6 w 6"/>
                <a:gd name="T17" fmla="*/ 5 h 7"/>
                <a:gd name="T18" fmla="*/ 6 w 6"/>
                <a:gd name="T19" fmla="*/ 3 h 7"/>
                <a:gd name="T20" fmla="*/ 6 w 6"/>
                <a:gd name="T21" fmla="*/ 2 h 7"/>
                <a:gd name="T22" fmla="*/ 6 w 6"/>
                <a:gd name="T23" fmla="*/ 0 h 7"/>
                <a:gd name="T24" fmla="*/ 5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46" name="Freeform 56">
              <a:extLst>
                <a:ext uri="{FF2B5EF4-FFF2-40B4-BE49-F238E27FC236}">
                  <a16:creationId xmlns:a16="http://schemas.microsoft.com/office/drawing/2014/main" id="{7E35841B-7E56-4ABA-8C6F-3C52BE1211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12" y="1608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2 h 6"/>
                <a:gd name="T6" fmla="*/ 0 w 6"/>
                <a:gd name="T7" fmla="*/ 3 h 6"/>
                <a:gd name="T8" fmla="*/ 1 w 6"/>
                <a:gd name="T9" fmla="*/ 5 h 6"/>
                <a:gd name="T10" fmla="*/ 3 w 6"/>
                <a:gd name="T11" fmla="*/ 6 h 6"/>
                <a:gd name="T12" fmla="*/ 4 w 6"/>
                <a:gd name="T13" fmla="*/ 6 h 6"/>
                <a:gd name="T14" fmla="*/ 4 w 6"/>
                <a:gd name="T15" fmla="*/ 6 h 6"/>
                <a:gd name="T16" fmla="*/ 6 w 6"/>
                <a:gd name="T17" fmla="*/ 5 h 6"/>
                <a:gd name="T18" fmla="*/ 6 w 6"/>
                <a:gd name="T19" fmla="*/ 3 h 6"/>
                <a:gd name="T20" fmla="*/ 6 w 6"/>
                <a:gd name="T21" fmla="*/ 2 h 6"/>
                <a:gd name="T22" fmla="*/ 6 w 6"/>
                <a:gd name="T23" fmla="*/ 0 h 6"/>
                <a:gd name="T24" fmla="*/ 4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47" name="Freeform 57">
              <a:extLst>
                <a:ext uri="{FF2B5EF4-FFF2-40B4-BE49-F238E27FC236}">
                  <a16:creationId xmlns:a16="http://schemas.microsoft.com/office/drawing/2014/main" id="{DA0ADB08-4D44-481A-BDCD-16F6BFE3A5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4" y="1605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2 w 7"/>
                <a:gd name="T11" fmla="*/ 6 h 6"/>
                <a:gd name="T12" fmla="*/ 4 w 7"/>
                <a:gd name="T13" fmla="*/ 6 h 6"/>
                <a:gd name="T14" fmla="*/ 4 w 7"/>
                <a:gd name="T15" fmla="*/ 6 h 6"/>
                <a:gd name="T16" fmla="*/ 5 w 7"/>
                <a:gd name="T17" fmla="*/ 5 h 6"/>
                <a:gd name="T18" fmla="*/ 7 w 7"/>
                <a:gd name="T19" fmla="*/ 3 h 6"/>
                <a:gd name="T20" fmla="*/ 7 w 7"/>
                <a:gd name="T21" fmla="*/ 1 h 6"/>
                <a:gd name="T22" fmla="*/ 5 w 7"/>
                <a:gd name="T23" fmla="*/ 0 h 6"/>
                <a:gd name="T24" fmla="*/ 4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48" name="Freeform 58">
              <a:extLst>
                <a:ext uri="{FF2B5EF4-FFF2-40B4-BE49-F238E27FC236}">
                  <a16:creationId xmlns:a16="http://schemas.microsoft.com/office/drawing/2014/main" id="{1C43FC3D-0E87-45FD-BF95-A892567FB5A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7" y="1602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4 h 6"/>
                <a:gd name="T10" fmla="*/ 2 w 7"/>
                <a:gd name="T11" fmla="*/ 6 h 6"/>
                <a:gd name="T12" fmla="*/ 3 w 7"/>
                <a:gd name="T13" fmla="*/ 6 h 6"/>
                <a:gd name="T14" fmla="*/ 3 w 7"/>
                <a:gd name="T15" fmla="*/ 6 h 6"/>
                <a:gd name="T16" fmla="*/ 5 w 7"/>
                <a:gd name="T17" fmla="*/ 4 h 6"/>
                <a:gd name="T18" fmla="*/ 7 w 7"/>
                <a:gd name="T19" fmla="*/ 3 h 6"/>
                <a:gd name="T20" fmla="*/ 7 w 7"/>
                <a:gd name="T21" fmla="*/ 1 h 6"/>
                <a:gd name="T22" fmla="*/ 5 w 7"/>
                <a:gd name="T23" fmla="*/ 0 h 6"/>
                <a:gd name="T24" fmla="*/ 3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49" name="Freeform 59">
              <a:extLst>
                <a:ext uri="{FF2B5EF4-FFF2-40B4-BE49-F238E27FC236}">
                  <a16:creationId xmlns:a16="http://schemas.microsoft.com/office/drawing/2014/main" id="{D2E1368A-32BA-48DE-8D68-3D65749E28E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48" y="1598"/>
              <a:ext cx="7" cy="7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0 h 7"/>
                <a:gd name="T4" fmla="*/ 0 w 7"/>
                <a:gd name="T5" fmla="*/ 2 h 7"/>
                <a:gd name="T6" fmla="*/ 0 w 7"/>
                <a:gd name="T7" fmla="*/ 4 h 7"/>
                <a:gd name="T8" fmla="*/ 2 w 7"/>
                <a:gd name="T9" fmla="*/ 5 h 7"/>
                <a:gd name="T10" fmla="*/ 4 w 7"/>
                <a:gd name="T11" fmla="*/ 7 h 7"/>
                <a:gd name="T12" fmla="*/ 5 w 7"/>
                <a:gd name="T13" fmla="*/ 7 h 7"/>
                <a:gd name="T14" fmla="*/ 5 w 7"/>
                <a:gd name="T15" fmla="*/ 7 h 7"/>
                <a:gd name="T16" fmla="*/ 7 w 7"/>
                <a:gd name="T17" fmla="*/ 5 h 7"/>
                <a:gd name="T18" fmla="*/ 7 w 7"/>
                <a:gd name="T19" fmla="*/ 4 h 7"/>
                <a:gd name="T20" fmla="*/ 7 w 7"/>
                <a:gd name="T21" fmla="*/ 2 h 7"/>
                <a:gd name="T22" fmla="*/ 7 w 7"/>
                <a:gd name="T23" fmla="*/ 0 h 7"/>
                <a:gd name="T24" fmla="*/ 5 w 7"/>
                <a:gd name="T25" fmla="*/ 0 h 7"/>
                <a:gd name="T26" fmla="*/ 4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50" name="Freeform 60">
              <a:extLst>
                <a:ext uri="{FF2B5EF4-FFF2-40B4-BE49-F238E27FC236}">
                  <a16:creationId xmlns:a16="http://schemas.microsoft.com/office/drawing/2014/main" id="{9311FD47-D980-48E0-84CE-B7139388932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61" y="1594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1 h 6"/>
                <a:gd name="T4" fmla="*/ 0 w 7"/>
                <a:gd name="T5" fmla="*/ 3 h 6"/>
                <a:gd name="T6" fmla="*/ 0 w 7"/>
                <a:gd name="T7" fmla="*/ 4 h 6"/>
                <a:gd name="T8" fmla="*/ 2 w 7"/>
                <a:gd name="T9" fmla="*/ 6 h 6"/>
                <a:gd name="T10" fmla="*/ 3 w 7"/>
                <a:gd name="T11" fmla="*/ 6 h 6"/>
                <a:gd name="T12" fmla="*/ 5 w 7"/>
                <a:gd name="T13" fmla="*/ 6 h 6"/>
                <a:gd name="T14" fmla="*/ 5 w 7"/>
                <a:gd name="T15" fmla="*/ 6 h 6"/>
                <a:gd name="T16" fmla="*/ 7 w 7"/>
                <a:gd name="T17" fmla="*/ 6 h 6"/>
                <a:gd name="T18" fmla="*/ 7 w 7"/>
                <a:gd name="T19" fmla="*/ 4 h 6"/>
                <a:gd name="T20" fmla="*/ 7 w 7"/>
                <a:gd name="T21" fmla="*/ 3 h 6"/>
                <a:gd name="T22" fmla="*/ 7 w 7"/>
                <a:gd name="T23" fmla="*/ 1 h 6"/>
                <a:gd name="T24" fmla="*/ 5 w 7"/>
                <a:gd name="T25" fmla="*/ 0 h 6"/>
                <a:gd name="T26" fmla="*/ 3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3" y="0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51" name="Freeform 61">
              <a:extLst>
                <a:ext uri="{FF2B5EF4-FFF2-40B4-BE49-F238E27FC236}">
                  <a16:creationId xmlns:a16="http://schemas.microsoft.com/office/drawing/2014/main" id="{7CD8ED29-0815-4EF6-AAEB-36921F4EB7B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74" y="1590"/>
              <a:ext cx="6" cy="7"/>
            </a:xfrm>
            <a:custGeom>
              <a:avLst/>
              <a:gdLst>
                <a:gd name="T0" fmla="*/ 2 w 6"/>
                <a:gd name="T1" fmla="*/ 0 h 7"/>
                <a:gd name="T2" fmla="*/ 0 w 6"/>
                <a:gd name="T3" fmla="*/ 2 h 7"/>
                <a:gd name="T4" fmla="*/ 0 w 6"/>
                <a:gd name="T5" fmla="*/ 4 h 7"/>
                <a:gd name="T6" fmla="*/ 0 w 6"/>
                <a:gd name="T7" fmla="*/ 5 h 7"/>
                <a:gd name="T8" fmla="*/ 0 w 6"/>
                <a:gd name="T9" fmla="*/ 7 h 7"/>
                <a:gd name="T10" fmla="*/ 2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5 w 6"/>
                <a:gd name="T17" fmla="*/ 7 h 7"/>
                <a:gd name="T18" fmla="*/ 6 w 6"/>
                <a:gd name="T19" fmla="*/ 5 h 7"/>
                <a:gd name="T20" fmla="*/ 6 w 6"/>
                <a:gd name="T21" fmla="*/ 4 h 7"/>
                <a:gd name="T22" fmla="*/ 5 w 6"/>
                <a:gd name="T23" fmla="*/ 2 h 7"/>
                <a:gd name="T24" fmla="*/ 3 w 6"/>
                <a:gd name="T25" fmla="*/ 0 h 7"/>
                <a:gd name="T26" fmla="*/ 2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2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52" name="Freeform 62">
              <a:extLst>
                <a:ext uri="{FF2B5EF4-FFF2-40B4-BE49-F238E27FC236}">
                  <a16:creationId xmlns:a16="http://schemas.microsoft.com/office/drawing/2014/main" id="{1E422CFE-6AC0-4A16-BE61-51695060FD4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85" y="1587"/>
              <a:ext cx="7" cy="7"/>
            </a:xfrm>
            <a:custGeom>
              <a:avLst/>
              <a:gdLst>
                <a:gd name="T0" fmla="*/ 3 w 7"/>
                <a:gd name="T1" fmla="*/ 0 h 7"/>
                <a:gd name="T2" fmla="*/ 2 w 7"/>
                <a:gd name="T3" fmla="*/ 2 h 7"/>
                <a:gd name="T4" fmla="*/ 0 w 7"/>
                <a:gd name="T5" fmla="*/ 3 h 7"/>
                <a:gd name="T6" fmla="*/ 0 w 7"/>
                <a:gd name="T7" fmla="*/ 5 h 7"/>
                <a:gd name="T8" fmla="*/ 2 w 7"/>
                <a:gd name="T9" fmla="*/ 7 h 7"/>
                <a:gd name="T10" fmla="*/ 3 w 7"/>
                <a:gd name="T11" fmla="*/ 7 h 7"/>
                <a:gd name="T12" fmla="*/ 5 w 7"/>
                <a:gd name="T13" fmla="*/ 7 h 7"/>
                <a:gd name="T14" fmla="*/ 5 w 7"/>
                <a:gd name="T15" fmla="*/ 7 h 7"/>
                <a:gd name="T16" fmla="*/ 7 w 7"/>
                <a:gd name="T17" fmla="*/ 7 h 7"/>
                <a:gd name="T18" fmla="*/ 7 w 7"/>
                <a:gd name="T19" fmla="*/ 5 h 7"/>
                <a:gd name="T20" fmla="*/ 7 w 7"/>
                <a:gd name="T21" fmla="*/ 3 h 7"/>
                <a:gd name="T22" fmla="*/ 7 w 7"/>
                <a:gd name="T23" fmla="*/ 2 h 7"/>
                <a:gd name="T24" fmla="*/ 5 w 7"/>
                <a:gd name="T25" fmla="*/ 0 h 7"/>
                <a:gd name="T26" fmla="*/ 3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3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53" name="Freeform 63">
              <a:extLst>
                <a:ext uri="{FF2B5EF4-FFF2-40B4-BE49-F238E27FC236}">
                  <a16:creationId xmlns:a16="http://schemas.microsoft.com/office/drawing/2014/main" id="{C8CD6BE4-D102-419F-949F-B2DF7A254C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8" y="1584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2 h 6"/>
                <a:gd name="T4" fmla="*/ 0 w 6"/>
                <a:gd name="T5" fmla="*/ 3 h 6"/>
                <a:gd name="T6" fmla="*/ 0 w 6"/>
                <a:gd name="T7" fmla="*/ 5 h 6"/>
                <a:gd name="T8" fmla="*/ 2 w 6"/>
                <a:gd name="T9" fmla="*/ 6 h 6"/>
                <a:gd name="T10" fmla="*/ 3 w 6"/>
                <a:gd name="T11" fmla="*/ 6 h 6"/>
                <a:gd name="T12" fmla="*/ 5 w 6"/>
                <a:gd name="T13" fmla="*/ 6 h 6"/>
                <a:gd name="T14" fmla="*/ 5 w 6"/>
                <a:gd name="T15" fmla="*/ 6 h 6"/>
                <a:gd name="T16" fmla="*/ 6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5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54" name="Freeform 64">
              <a:extLst>
                <a:ext uri="{FF2B5EF4-FFF2-40B4-BE49-F238E27FC236}">
                  <a16:creationId xmlns:a16="http://schemas.microsoft.com/office/drawing/2014/main" id="{2CB0BDBC-01D5-4DDE-8B0E-4832E13D06F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1" y="1581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1 h 6"/>
                <a:gd name="T4" fmla="*/ 0 w 6"/>
                <a:gd name="T5" fmla="*/ 3 h 6"/>
                <a:gd name="T6" fmla="*/ 0 w 6"/>
                <a:gd name="T7" fmla="*/ 5 h 6"/>
                <a:gd name="T8" fmla="*/ 0 w 6"/>
                <a:gd name="T9" fmla="*/ 6 h 6"/>
                <a:gd name="T10" fmla="*/ 1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5 w 6"/>
                <a:gd name="T23" fmla="*/ 1 h 6"/>
                <a:gd name="T24" fmla="*/ 3 w 6"/>
                <a:gd name="T25" fmla="*/ 0 h 6"/>
                <a:gd name="T26" fmla="*/ 1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55" name="Freeform 65">
              <a:extLst>
                <a:ext uri="{FF2B5EF4-FFF2-40B4-BE49-F238E27FC236}">
                  <a16:creationId xmlns:a16="http://schemas.microsoft.com/office/drawing/2014/main" id="{09767FC9-64CC-4064-9933-9BF79882F75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24" y="1578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4 h 6"/>
                <a:gd name="T10" fmla="*/ 1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4 w 6"/>
                <a:gd name="T17" fmla="*/ 4 h 6"/>
                <a:gd name="T18" fmla="*/ 6 w 6"/>
                <a:gd name="T19" fmla="*/ 3 h 6"/>
                <a:gd name="T20" fmla="*/ 6 w 6"/>
                <a:gd name="T21" fmla="*/ 1 h 6"/>
                <a:gd name="T22" fmla="*/ 4 w 6"/>
                <a:gd name="T23" fmla="*/ 0 h 6"/>
                <a:gd name="T24" fmla="*/ 3 w 6"/>
                <a:gd name="T25" fmla="*/ 0 h 6"/>
                <a:gd name="T26" fmla="*/ 1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56" name="Freeform 66">
              <a:extLst>
                <a:ext uri="{FF2B5EF4-FFF2-40B4-BE49-F238E27FC236}">
                  <a16:creationId xmlns:a16="http://schemas.microsoft.com/office/drawing/2014/main" id="{0E7F3DDE-7245-4A42-99F1-46413139503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35" y="1574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1 w 6"/>
                <a:gd name="T9" fmla="*/ 5 h 7"/>
                <a:gd name="T10" fmla="*/ 3 w 6"/>
                <a:gd name="T11" fmla="*/ 7 h 7"/>
                <a:gd name="T12" fmla="*/ 5 w 6"/>
                <a:gd name="T13" fmla="*/ 7 h 7"/>
                <a:gd name="T14" fmla="*/ 5 w 6"/>
                <a:gd name="T15" fmla="*/ 7 h 7"/>
                <a:gd name="T16" fmla="*/ 6 w 6"/>
                <a:gd name="T17" fmla="*/ 5 h 7"/>
                <a:gd name="T18" fmla="*/ 6 w 6"/>
                <a:gd name="T19" fmla="*/ 4 h 7"/>
                <a:gd name="T20" fmla="*/ 6 w 6"/>
                <a:gd name="T21" fmla="*/ 2 h 7"/>
                <a:gd name="T22" fmla="*/ 6 w 6"/>
                <a:gd name="T23" fmla="*/ 0 h 7"/>
                <a:gd name="T24" fmla="*/ 5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57" name="Freeform 67">
              <a:extLst>
                <a:ext uri="{FF2B5EF4-FFF2-40B4-BE49-F238E27FC236}">
                  <a16:creationId xmlns:a16="http://schemas.microsoft.com/office/drawing/2014/main" id="{67B0784D-9A1C-4FF3-9DD5-8342DA415E1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48" y="1571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3 h 7"/>
                <a:gd name="T8" fmla="*/ 1 w 6"/>
                <a:gd name="T9" fmla="*/ 5 h 7"/>
                <a:gd name="T10" fmla="*/ 3 w 6"/>
                <a:gd name="T11" fmla="*/ 7 h 7"/>
                <a:gd name="T12" fmla="*/ 4 w 6"/>
                <a:gd name="T13" fmla="*/ 7 h 7"/>
                <a:gd name="T14" fmla="*/ 4 w 6"/>
                <a:gd name="T15" fmla="*/ 7 h 7"/>
                <a:gd name="T16" fmla="*/ 6 w 6"/>
                <a:gd name="T17" fmla="*/ 5 h 7"/>
                <a:gd name="T18" fmla="*/ 6 w 6"/>
                <a:gd name="T19" fmla="*/ 3 h 7"/>
                <a:gd name="T20" fmla="*/ 6 w 6"/>
                <a:gd name="T21" fmla="*/ 2 h 7"/>
                <a:gd name="T22" fmla="*/ 6 w 6"/>
                <a:gd name="T23" fmla="*/ 0 h 7"/>
                <a:gd name="T24" fmla="*/ 4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58" name="Freeform 68">
              <a:extLst>
                <a:ext uri="{FF2B5EF4-FFF2-40B4-BE49-F238E27FC236}">
                  <a16:creationId xmlns:a16="http://schemas.microsoft.com/office/drawing/2014/main" id="{17F39AA4-071E-42D0-B44E-E8B8D14E00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60" y="1568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0 h 6"/>
                <a:gd name="T4" fmla="*/ 0 w 7"/>
                <a:gd name="T5" fmla="*/ 2 h 6"/>
                <a:gd name="T6" fmla="*/ 0 w 7"/>
                <a:gd name="T7" fmla="*/ 3 h 6"/>
                <a:gd name="T8" fmla="*/ 0 w 7"/>
                <a:gd name="T9" fmla="*/ 5 h 6"/>
                <a:gd name="T10" fmla="*/ 2 w 7"/>
                <a:gd name="T11" fmla="*/ 6 h 6"/>
                <a:gd name="T12" fmla="*/ 4 w 7"/>
                <a:gd name="T13" fmla="*/ 6 h 6"/>
                <a:gd name="T14" fmla="*/ 4 w 7"/>
                <a:gd name="T15" fmla="*/ 6 h 6"/>
                <a:gd name="T16" fmla="*/ 5 w 7"/>
                <a:gd name="T17" fmla="*/ 5 h 6"/>
                <a:gd name="T18" fmla="*/ 7 w 7"/>
                <a:gd name="T19" fmla="*/ 3 h 6"/>
                <a:gd name="T20" fmla="*/ 7 w 7"/>
                <a:gd name="T21" fmla="*/ 2 h 6"/>
                <a:gd name="T22" fmla="*/ 5 w 7"/>
                <a:gd name="T23" fmla="*/ 0 h 6"/>
                <a:gd name="T24" fmla="*/ 4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59" name="Freeform 69">
              <a:extLst>
                <a:ext uri="{FF2B5EF4-FFF2-40B4-BE49-F238E27FC236}">
                  <a16:creationId xmlns:a16="http://schemas.microsoft.com/office/drawing/2014/main" id="{84D705C2-0AA8-4048-A226-F07ABBDF01E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73" y="1563"/>
              <a:ext cx="7" cy="7"/>
            </a:xfrm>
            <a:custGeom>
              <a:avLst/>
              <a:gdLst>
                <a:gd name="T0" fmla="*/ 2 w 7"/>
                <a:gd name="T1" fmla="*/ 0 h 7"/>
                <a:gd name="T2" fmla="*/ 0 w 7"/>
                <a:gd name="T3" fmla="*/ 2 h 7"/>
                <a:gd name="T4" fmla="*/ 0 w 7"/>
                <a:gd name="T5" fmla="*/ 3 h 7"/>
                <a:gd name="T6" fmla="*/ 0 w 7"/>
                <a:gd name="T7" fmla="*/ 5 h 7"/>
                <a:gd name="T8" fmla="*/ 0 w 7"/>
                <a:gd name="T9" fmla="*/ 7 h 7"/>
                <a:gd name="T10" fmla="*/ 2 w 7"/>
                <a:gd name="T11" fmla="*/ 7 h 7"/>
                <a:gd name="T12" fmla="*/ 3 w 7"/>
                <a:gd name="T13" fmla="*/ 7 h 7"/>
                <a:gd name="T14" fmla="*/ 3 w 7"/>
                <a:gd name="T15" fmla="*/ 7 h 7"/>
                <a:gd name="T16" fmla="*/ 5 w 7"/>
                <a:gd name="T17" fmla="*/ 7 h 7"/>
                <a:gd name="T18" fmla="*/ 7 w 7"/>
                <a:gd name="T19" fmla="*/ 5 h 7"/>
                <a:gd name="T20" fmla="*/ 7 w 7"/>
                <a:gd name="T21" fmla="*/ 3 h 7"/>
                <a:gd name="T22" fmla="*/ 5 w 7"/>
                <a:gd name="T23" fmla="*/ 2 h 7"/>
                <a:gd name="T24" fmla="*/ 3 w 7"/>
                <a:gd name="T25" fmla="*/ 0 h 7"/>
                <a:gd name="T26" fmla="*/ 2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2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60" name="Freeform 70">
              <a:extLst>
                <a:ext uri="{FF2B5EF4-FFF2-40B4-BE49-F238E27FC236}">
                  <a16:creationId xmlns:a16="http://schemas.microsoft.com/office/drawing/2014/main" id="{E46A2858-F84A-41D9-93DD-AFA43E4FE8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84" y="1560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2 h 6"/>
                <a:gd name="T4" fmla="*/ 0 w 7"/>
                <a:gd name="T5" fmla="*/ 3 h 6"/>
                <a:gd name="T6" fmla="*/ 0 w 7"/>
                <a:gd name="T7" fmla="*/ 5 h 6"/>
                <a:gd name="T8" fmla="*/ 2 w 7"/>
                <a:gd name="T9" fmla="*/ 6 h 6"/>
                <a:gd name="T10" fmla="*/ 4 w 7"/>
                <a:gd name="T11" fmla="*/ 6 h 6"/>
                <a:gd name="T12" fmla="*/ 5 w 7"/>
                <a:gd name="T13" fmla="*/ 6 h 6"/>
                <a:gd name="T14" fmla="*/ 5 w 7"/>
                <a:gd name="T15" fmla="*/ 6 h 6"/>
                <a:gd name="T16" fmla="*/ 7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7 w 7"/>
                <a:gd name="T23" fmla="*/ 2 h 6"/>
                <a:gd name="T24" fmla="*/ 5 w 7"/>
                <a:gd name="T25" fmla="*/ 0 h 6"/>
                <a:gd name="T26" fmla="*/ 4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4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61" name="Freeform 71">
              <a:extLst>
                <a:ext uri="{FF2B5EF4-FFF2-40B4-BE49-F238E27FC236}">
                  <a16:creationId xmlns:a16="http://schemas.microsoft.com/office/drawing/2014/main" id="{C659A512-038B-415F-AA41-1A518EEE192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7" y="1557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1 h 6"/>
                <a:gd name="T4" fmla="*/ 0 w 7"/>
                <a:gd name="T5" fmla="*/ 3 h 6"/>
                <a:gd name="T6" fmla="*/ 0 w 7"/>
                <a:gd name="T7" fmla="*/ 5 h 6"/>
                <a:gd name="T8" fmla="*/ 0 w 7"/>
                <a:gd name="T9" fmla="*/ 6 h 6"/>
                <a:gd name="T10" fmla="*/ 2 w 7"/>
                <a:gd name="T11" fmla="*/ 6 h 6"/>
                <a:gd name="T12" fmla="*/ 3 w 7"/>
                <a:gd name="T13" fmla="*/ 6 h 6"/>
                <a:gd name="T14" fmla="*/ 3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5 w 7"/>
                <a:gd name="T23" fmla="*/ 1 h 6"/>
                <a:gd name="T24" fmla="*/ 3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62" name="Freeform 72">
              <a:extLst>
                <a:ext uri="{FF2B5EF4-FFF2-40B4-BE49-F238E27FC236}">
                  <a16:creationId xmlns:a16="http://schemas.microsoft.com/office/drawing/2014/main" id="{3BCC541B-DB72-4267-9112-CC4538B50E4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10" y="1554"/>
              <a:ext cx="6" cy="6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1 h 6"/>
                <a:gd name="T4" fmla="*/ 0 w 6"/>
                <a:gd name="T5" fmla="*/ 3 h 6"/>
                <a:gd name="T6" fmla="*/ 0 w 6"/>
                <a:gd name="T7" fmla="*/ 4 h 6"/>
                <a:gd name="T8" fmla="*/ 0 w 6"/>
                <a:gd name="T9" fmla="*/ 6 h 6"/>
                <a:gd name="T10" fmla="*/ 2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4 h 6"/>
                <a:gd name="T20" fmla="*/ 6 w 6"/>
                <a:gd name="T21" fmla="*/ 3 h 6"/>
                <a:gd name="T22" fmla="*/ 5 w 6"/>
                <a:gd name="T23" fmla="*/ 1 h 6"/>
                <a:gd name="T24" fmla="*/ 3 w 6"/>
                <a:gd name="T25" fmla="*/ 0 h 6"/>
                <a:gd name="T26" fmla="*/ 2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63" name="Freeform 73">
              <a:extLst>
                <a:ext uri="{FF2B5EF4-FFF2-40B4-BE49-F238E27FC236}">
                  <a16:creationId xmlns:a16="http://schemas.microsoft.com/office/drawing/2014/main" id="{137B520E-2BFF-4AAE-9903-F3F2CB471F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21" y="1550"/>
              <a:ext cx="7" cy="7"/>
            </a:xfrm>
            <a:custGeom>
              <a:avLst/>
              <a:gdLst>
                <a:gd name="T0" fmla="*/ 3 w 7"/>
                <a:gd name="T1" fmla="*/ 0 h 7"/>
                <a:gd name="T2" fmla="*/ 2 w 7"/>
                <a:gd name="T3" fmla="*/ 2 h 7"/>
                <a:gd name="T4" fmla="*/ 0 w 7"/>
                <a:gd name="T5" fmla="*/ 4 h 7"/>
                <a:gd name="T6" fmla="*/ 0 w 7"/>
                <a:gd name="T7" fmla="*/ 5 h 7"/>
                <a:gd name="T8" fmla="*/ 2 w 7"/>
                <a:gd name="T9" fmla="*/ 7 h 7"/>
                <a:gd name="T10" fmla="*/ 3 w 7"/>
                <a:gd name="T11" fmla="*/ 7 h 7"/>
                <a:gd name="T12" fmla="*/ 5 w 7"/>
                <a:gd name="T13" fmla="*/ 7 h 7"/>
                <a:gd name="T14" fmla="*/ 5 w 7"/>
                <a:gd name="T15" fmla="*/ 7 h 7"/>
                <a:gd name="T16" fmla="*/ 7 w 7"/>
                <a:gd name="T17" fmla="*/ 7 h 7"/>
                <a:gd name="T18" fmla="*/ 7 w 7"/>
                <a:gd name="T19" fmla="*/ 5 h 7"/>
                <a:gd name="T20" fmla="*/ 7 w 7"/>
                <a:gd name="T21" fmla="*/ 4 h 7"/>
                <a:gd name="T22" fmla="*/ 7 w 7"/>
                <a:gd name="T23" fmla="*/ 2 h 7"/>
                <a:gd name="T24" fmla="*/ 5 w 7"/>
                <a:gd name="T25" fmla="*/ 0 h 7"/>
                <a:gd name="T26" fmla="*/ 3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3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64" name="Freeform 74">
              <a:extLst>
                <a:ext uri="{FF2B5EF4-FFF2-40B4-BE49-F238E27FC236}">
                  <a16:creationId xmlns:a16="http://schemas.microsoft.com/office/drawing/2014/main" id="{98B4CB0F-D3A9-4E3E-9596-32526EC6023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34" y="1547"/>
              <a:ext cx="6" cy="7"/>
            </a:xfrm>
            <a:custGeom>
              <a:avLst/>
              <a:gdLst>
                <a:gd name="T0" fmla="*/ 3 w 6"/>
                <a:gd name="T1" fmla="*/ 0 h 7"/>
                <a:gd name="T2" fmla="*/ 2 w 6"/>
                <a:gd name="T3" fmla="*/ 0 h 7"/>
                <a:gd name="T4" fmla="*/ 0 w 6"/>
                <a:gd name="T5" fmla="*/ 2 h 7"/>
                <a:gd name="T6" fmla="*/ 0 w 6"/>
                <a:gd name="T7" fmla="*/ 3 h 7"/>
                <a:gd name="T8" fmla="*/ 2 w 6"/>
                <a:gd name="T9" fmla="*/ 5 h 7"/>
                <a:gd name="T10" fmla="*/ 3 w 6"/>
                <a:gd name="T11" fmla="*/ 7 h 7"/>
                <a:gd name="T12" fmla="*/ 5 w 6"/>
                <a:gd name="T13" fmla="*/ 7 h 7"/>
                <a:gd name="T14" fmla="*/ 5 w 6"/>
                <a:gd name="T15" fmla="*/ 7 h 7"/>
                <a:gd name="T16" fmla="*/ 6 w 6"/>
                <a:gd name="T17" fmla="*/ 5 h 7"/>
                <a:gd name="T18" fmla="*/ 6 w 6"/>
                <a:gd name="T19" fmla="*/ 3 h 7"/>
                <a:gd name="T20" fmla="*/ 6 w 6"/>
                <a:gd name="T21" fmla="*/ 2 h 7"/>
                <a:gd name="T22" fmla="*/ 6 w 6"/>
                <a:gd name="T23" fmla="*/ 0 h 7"/>
                <a:gd name="T24" fmla="*/ 5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65" name="Freeform 75">
              <a:extLst>
                <a:ext uri="{FF2B5EF4-FFF2-40B4-BE49-F238E27FC236}">
                  <a16:creationId xmlns:a16="http://schemas.microsoft.com/office/drawing/2014/main" id="{98D268EA-FCE8-4CE5-8BBA-15784A6975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47" y="1544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0 h 6"/>
                <a:gd name="T4" fmla="*/ 0 w 6"/>
                <a:gd name="T5" fmla="*/ 2 h 6"/>
                <a:gd name="T6" fmla="*/ 0 w 6"/>
                <a:gd name="T7" fmla="*/ 3 h 6"/>
                <a:gd name="T8" fmla="*/ 0 w 6"/>
                <a:gd name="T9" fmla="*/ 5 h 6"/>
                <a:gd name="T10" fmla="*/ 1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5 w 6"/>
                <a:gd name="T17" fmla="*/ 5 h 6"/>
                <a:gd name="T18" fmla="*/ 6 w 6"/>
                <a:gd name="T19" fmla="*/ 3 h 6"/>
                <a:gd name="T20" fmla="*/ 6 w 6"/>
                <a:gd name="T21" fmla="*/ 2 h 6"/>
                <a:gd name="T22" fmla="*/ 5 w 6"/>
                <a:gd name="T23" fmla="*/ 0 h 6"/>
                <a:gd name="T24" fmla="*/ 3 w 6"/>
                <a:gd name="T25" fmla="*/ 0 h 6"/>
                <a:gd name="T26" fmla="*/ 1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66" name="Freeform 76">
              <a:extLst>
                <a:ext uri="{FF2B5EF4-FFF2-40B4-BE49-F238E27FC236}">
                  <a16:creationId xmlns:a16="http://schemas.microsoft.com/office/drawing/2014/main" id="{DC4697EB-16BA-4F04-97A3-57A46CE7103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60" y="1541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1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4 w 6"/>
                <a:gd name="T17" fmla="*/ 5 h 6"/>
                <a:gd name="T18" fmla="*/ 6 w 6"/>
                <a:gd name="T19" fmla="*/ 3 h 6"/>
                <a:gd name="T20" fmla="*/ 6 w 6"/>
                <a:gd name="T21" fmla="*/ 1 h 6"/>
                <a:gd name="T22" fmla="*/ 4 w 6"/>
                <a:gd name="T23" fmla="*/ 0 h 6"/>
                <a:gd name="T24" fmla="*/ 3 w 6"/>
                <a:gd name="T25" fmla="*/ 0 h 6"/>
                <a:gd name="T26" fmla="*/ 1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67" name="Freeform 77">
              <a:extLst>
                <a:ext uri="{FF2B5EF4-FFF2-40B4-BE49-F238E27FC236}">
                  <a16:creationId xmlns:a16="http://schemas.microsoft.com/office/drawing/2014/main" id="{995E04B7-2FBF-4BE7-A72B-ADAF64E515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71" y="1538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1 w 6"/>
                <a:gd name="T9" fmla="*/ 4 h 6"/>
                <a:gd name="T10" fmla="*/ 3 w 6"/>
                <a:gd name="T11" fmla="*/ 6 h 6"/>
                <a:gd name="T12" fmla="*/ 5 w 6"/>
                <a:gd name="T13" fmla="*/ 6 h 6"/>
                <a:gd name="T14" fmla="*/ 5 w 6"/>
                <a:gd name="T15" fmla="*/ 6 h 6"/>
                <a:gd name="T16" fmla="*/ 6 w 6"/>
                <a:gd name="T17" fmla="*/ 4 h 6"/>
                <a:gd name="T18" fmla="*/ 6 w 6"/>
                <a:gd name="T19" fmla="*/ 3 h 6"/>
                <a:gd name="T20" fmla="*/ 6 w 6"/>
                <a:gd name="T21" fmla="*/ 1 h 6"/>
                <a:gd name="T22" fmla="*/ 6 w 6"/>
                <a:gd name="T23" fmla="*/ 0 h 6"/>
                <a:gd name="T24" fmla="*/ 5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68" name="Freeform 78">
              <a:extLst>
                <a:ext uri="{FF2B5EF4-FFF2-40B4-BE49-F238E27FC236}">
                  <a16:creationId xmlns:a16="http://schemas.microsoft.com/office/drawing/2014/main" id="{3D7DDBC1-741C-43EF-8B0F-48BD5BA7988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84" y="1534"/>
              <a:ext cx="6" cy="7"/>
            </a:xfrm>
            <a:custGeom>
              <a:avLst/>
              <a:gdLst>
                <a:gd name="T0" fmla="*/ 1 w 6"/>
                <a:gd name="T1" fmla="*/ 0 h 7"/>
                <a:gd name="T2" fmla="*/ 0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1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4 w 6"/>
                <a:gd name="T17" fmla="*/ 5 h 7"/>
                <a:gd name="T18" fmla="*/ 6 w 6"/>
                <a:gd name="T19" fmla="*/ 4 h 7"/>
                <a:gd name="T20" fmla="*/ 6 w 6"/>
                <a:gd name="T21" fmla="*/ 2 h 7"/>
                <a:gd name="T22" fmla="*/ 4 w 6"/>
                <a:gd name="T23" fmla="*/ 0 h 7"/>
                <a:gd name="T24" fmla="*/ 3 w 6"/>
                <a:gd name="T25" fmla="*/ 0 h 7"/>
                <a:gd name="T26" fmla="*/ 1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69" name="Freeform 79">
              <a:extLst>
                <a:ext uri="{FF2B5EF4-FFF2-40B4-BE49-F238E27FC236}">
                  <a16:creationId xmlns:a16="http://schemas.microsoft.com/office/drawing/2014/main" id="{5CD72B50-EC24-4C75-AF3A-BD03C06AA6B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96" y="1530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1 h 6"/>
                <a:gd name="T4" fmla="*/ 0 w 7"/>
                <a:gd name="T5" fmla="*/ 3 h 6"/>
                <a:gd name="T6" fmla="*/ 0 w 7"/>
                <a:gd name="T7" fmla="*/ 4 h 6"/>
                <a:gd name="T8" fmla="*/ 0 w 7"/>
                <a:gd name="T9" fmla="*/ 6 h 6"/>
                <a:gd name="T10" fmla="*/ 2 w 7"/>
                <a:gd name="T11" fmla="*/ 6 h 6"/>
                <a:gd name="T12" fmla="*/ 4 w 7"/>
                <a:gd name="T13" fmla="*/ 6 h 6"/>
                <a:gd name="T14" fmla="*/ 4 w 7"/>
                <a:gd name="T15" fmla="*/ 6 h 6"/>
                <a:gd name="T16" fmla="*/ 5 w 7"/>
                <a:gd name="T17" fmla="*/ 6 h 6"/>
                <a:gd name="T18" fmla="*/ 7 w 7"/>
                <a:gd name="T19" fmla="*/ 4 h 6"/>
                <a:gd name="T20" fmla="*/ 7 w 7"/>
                <a:gd name="T21" fmla="*/ 3 h 6"/>
                <a:gd name="T22" fmla="*/ 5 w 7"/>
                <a:gd name="T23" fmla="*/ 1 h 6"/>
                <a:gd name="T24" fmla="*/ 4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5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70" name="Freeform 80">
              <a:extLst>
                <a:ext uri="{FF2B5EF4-FFF2-40B4-BE49-F238E27FC236}">
                  <a16:creationId xmlns:a16="http://schemas.microsoft.com/office/drawing/2014/main" id="{92808A68-029C-497A-91F8-D1C4732C2B8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08" y="1526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2 h 7"/>
                <a:gd name="T4" fmla="*/ 0 w 6"/>
                <a:gd name="T5" fmla="*/ 4 h 7"/>
                <a:gd name="T6" fmla="*/ 0 w 6"/>
                <a:gd name="T7" fmla="*/ 5 h 7"/>
                <a:gd name="T8" fmla="*/ 1 w 6"/>
                <a:gd name="T9" fmla="*/ 7 h 7"/>
                <a:gd name="T10" fmla="*/ 3 w 6"/>
                <a:gd name="T11" fmla="*/ 7 h 7"/>
                <a:gd name="T12" fmla="*/ 4 w 6"/>
                <a:gd name="T13" fmla="*/ 7 h 7"/>
                <a:gd name="T14" fmla="*/ 4 w 6"/>
                <a:gd name="T15" fmla="*/ 7 h 7"/>
                <a:gd name="T16" fmla="*/ 6 w 6"/>
                <a:gd name="T17" fmla="*/ 7 h 7"/>
                <a:gd name="T18" fmla="*/ 6 w 6"/>
                <a:gd name="T19" fmla="*/ 5 h 7"/>
                <a:gd name="T20" fmla="*/ 6 w 6"/>
                <a:gd name="T21" fmla="*/ 4 h 7"/>
                <a:gd name="T22" fmla="*/ 6 w 6"/>
                <a:gd name="T23" fmla="*/ 2 h 7"/>
                <a:gd name="T24" fmla="*/ 4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71" name="Freeform 81">
              <a:extLst>
                <a:ext uri="{FF2B5EF4-FFF2-40B4-BE49-F238E27FC236}">
                  <a16:creationId xmlns:a16="http://schemas.microsoft.com/office/drawing/2014/main" id="{3AB4C2A0-D0A4-4285-9A04-BAC41B6D68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20" y="1523"/>
              <a:ext cx="7" cy="7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3 h 7"/>
                <a:gd name="T6" fmla="*/ 0 w 7"/>
                <a:gd name="T7" fmla="*/ 5 h 7"/>
                <a:gd name="T8" fmla="*/ 2 w 7"/>
                <a:gd name="T9" fmla="*/ 7 h 7"/>
                <a:gd name="T10" fmla="*/ 4 w 7"/>
                <a:gd name="T11" fmla="*/ 7 h 7"/>
                <a:gd name="T12" fmla="*/ 5 w 7"/>
                <a:gd name="T13" fmla="*/ 7 h 7"/>
                <a:gd name="T14" fmla="*/ 5 w 7"/>
                <a:gd name="T15" fmla="*/ 7 h 7"/>
                <a:gd name="T16" fmla="*/ 7 w 7"/>
                <a:gd name="T17" fmla="*/ 7 h 7"/>
                <a:gd name="T18" fmla="*/ 7 w 7"/>
                <a:gd name="T19" fmla="*/ 5 h 7"/>
                <a:gd name="T20" fmla="*/ 7 w 7"/>
                <a:gd name="T21" fmla="*/ 3 h 7"/>
                <a:gd name="T22" fmla="*/ 7 w 7"/>
                <a:gd name="T23" fmla="*/ 2 h 7"/>
                <a:gd name="T24" fmla="*/ 5 w 7"/>
                <a:gd name="T25" fmla="*/ 0 h 7"/>
                <a:gd name="T26" fmla="*/ 4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72" name="Freeform 82">
              <a:extLst>
                <a:ext uri="{FF2B5EF4-FFF2-40B4-BE49-F238E27FC236}">
                  <a16:creationId xmlns:a16="http://schemas.microsoft.com/office/drawing/2014/main" id="{53F5A2A8-BC5E-4390-AD50-1F439EC9C2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33" y="1520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2 h 6"/>
                <a:gd name="T4" fmla="*/ 0 w 7"/>
                <a:gd name="T5" fmla="*/ 3 h 6"/>
                <a:gd name="T6" fmla="*/ 0 w 7"/>
                <a:gd name="T7" fmla="*/ 5 h 6"/>
                <a:gd name="T8" fmla="*/ 0 w 7"/>
                <a:gd name="T9" fmla="*/ 6 h 6"/>
                <a:gd name="T10" fmla="*/ 2 w 7"/>
                <a:gd name="T11" fmla="*/ 6 h 6"/>
                <a:gd name="T12" fmla="*/ 3 w 7"/>
                <a:gd name="T13" fmla="*/ 6 h 6"/>
                <a:gd name="T14" fmla="*/ 3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5 w 7"/>
                <a:gd name="T23" fmla="*/ 2 h 6"/>
                <a:gd name="T24" fmla="*/ 3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73" name="Freeform 83">
              <a:extLst>
                <a:ext uri="{FF2B5EF4-FFF2-40B4-BE49-F238E27FC236}">
                  <a16:creationId xmlns:a16="http://schemas.microsoft.com/office/drawing/2014/main" id="{824A23EB-343B-4E3E-9C05-875E2C169B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46" y="1517"/>
              <a:ext cx="6" cy="6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1 h 6"/>
                <a:gd name="T4" fmla="*/ 0 w 6"/>
                <a:gd name="T5" fmla="*/ 3 h 6"/>
                <a:gd name="T6" fmla="*/ 0 w 6"/>
                <a:gd name="T7" fmla="*/ 5 h 6"/>
                <a:gd name="T8" fmla="*/ 0 w 6"/>
                <a:gd name="T9" fmla="*/ 6 h 6"/>
                <a:gd name="T10" fmla="*/ 2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5 w 6"/>
                <a:gd name="T23" fmla="*/ 1 h 6"/>
                <a:gd name="T24" fmla="*/ 3 w 6"/>
                <a:gd name="T25" fmla="*/ 0 h 6"/>
                <a:gd name="T26" fmla="*/ 2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74" name="Freeform 84">
              <a:extLst>
                <a:ext uri="{FF2B5EF4-FFF2-40B4-BE49-F238E27FC236}">
                  <a16:creationId xmlns:a16="http://schemas.microsoft.com/office/drawing/2014/main" id="{5652D4E0-D63F-4753-9CF3-E1652F74DDA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57" y="1514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2 w 7"/>
                <a:gd name="T9" fmla="*/ 4 h 6"/>
                <a:gd name="T10" fmla="*/ 3 w 7"/>
                <a:gd name="T11" fmla="*/ 6 h 6"/>
                <a:gd name="T12" fmla="*/ 5 w 7"/>
                <a:gd name="T13" fmla="*/ 6 h 6"/>
                <a:gd name="T14" fmla="*/ 5 w 7"/>
                <a:gd name="T15" fmla="*/ 6 h 6"/>
                <a:gd name="T16" fmla="*/ 7 w 7"/>
                <a:gd name="T17" fmla="*/ 4 h 6"/>
                <a:gd name="T18" fmla="*/ 7 w 7"/>
                <a:gd name="T19" fmla="*/ 3 h 6"/>
                <a:gd name="T20" fmla="*/ 7 w 7"/>
                <a:gd name="T21" fmla="*/ 1 h 6"/>
                <a:gd name="T22" fmla="*/ 7 w 7"/>
                <a:gd name="T23" fmla="*/ 0 h 6"/>
                <a:gd name="T24" fmla="*/ 5 w 7"/>
                <a:gd name="T25" fmla="*/ 0 h 6"/>
                <a:gd name="T26" fmla="*/ 3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75" name="Freeform 85">
              <a:extLst>
                <a:ext uri="{FF2B5EF4-FFF2-40B4-BE49-F238E27FC236}">
                  <a16:creationId xmlns:a16="http://schemas.microsoft.com/office/drawing/2014/main" id="{48EAF834-F7CC-4378-B04F-4EB146F9A73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70" y="1510"/>
              <a:ext cx="6" cy="7"/>
            </a:xfrm>
            <a:custGeom>
              <a:avLst/>
              <a:gdLst>
                <a:gd name="T0" fmla="*/ 3 w 6"/>
                <a:gd name="T1" fmla="*/ 0 h 7"/>
                <a:gd name="T2" fmla="*/ 2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2 w 6"/>
                <a:gd name="T9" fmla="*/ 5 h 7"/>
                <a:gd name="T10" fmla="*/ 3 w 6"/>
                <a:gd name="T11" fmla="*/ 7 h 7"/>
                <a:gd name="T12" fmla="*/ 5 w 6"/>
                <a:gd name="T13" fmla="*/ 7 h 7"/>
                <a:gd name="T14" fmla="*/ 5 w 6"/>
                <a:gd name="T15" fmla="*/ 7 h 7"/>
                <a:gd name="T16" fmla="*/ 6 w 6"/>
                <a:gd name="T17" fmla="*/ 5 h 7"/>
                <a:gd name="T18" fmla="*/ 6 w 6"/>
                <a:gd name="T19" fmla="*/ 4 h 7"/>
                <a:gd name="T20" fmla="*/ 6 w 6"/>
                <a:gd name="T21" fmla="*/ 2 h 7"/>
                <a:gd name="T22" fmla="*/ 6 w 6"/>
                <a:gd name="T23" fmla="*/ 0 h 7"/>
                <a:gd name="T24" fmla="*/ 5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76" name="Freeform 86">
              <a:extLst>
                <a:ext uri="{FF2B5EF4-FFF2-40B4-BE49-F238E27FC236}">
                  <a16:creationId xmlns:a16="http://schemas.microsoft.com/office/drawing/2014/main" id="{0B27BCE5-4378-4C12-B19C-609788751D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83" y="1507"/>
              <a:ext cx="6" cy="7"/>
            </a:xfrm>
            <a:custGeom>
              <a:avLst/>
              <a:gdLst>
                <a:gd name="T0" fmla="*/ 1 w 6"/>
                <a:gd name="T1" fmla="*/ 0 h 7"/>
                <a:gd name="T2" fmla="*/ 0 w 6"/>
                <a:gd name="T3" fmla="*/ 0 h 7"/>
                <a:gd name="T4" fmla="*/ 0 w 6"/>
                <a:gd name="T5" fmla="*/ 2 h 7"/>
                <a:gd name="T6" fmla="*/ 0 w 6"/>
                <a:gd name="T7" fmla="*/ 3 h 7"/>
                <a:gd name="T8" fmla="*/ 0 w 6"/>
                <a:gd name="T9" fmla="*/ 5 h 7"/>
                <a:gd name="T10" fmla="*/ 1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5 w 6"/>
                <a:gd name="T17" fmla="*/ 5 h 7"/>
                <a:gd name="T18" fmla="*/ 6 w 6"/>
                <a:gd name="T19" fmla="*/ 3 h 7"/>
                <a:gd name="T20" fmla="*/ 6 w 6"/>
                <a:gd name="T21" fmla="*/ 2 h 7"/>
                <a:gd name="T22" fmla="*/ 5 w 6"/>
                <a:gd name="T23" fmla="*/ 0 h 7"/>
                <a:gd name="T24" fmla="*/ 3 w 6"/>
                <a:gd name="T25" fmla="*/ 0 h 7"/>
                <a:gd name="T26" fmla="*/ 1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77" name="Freeform 87">
              <a:extLst>
                <a:ext uri="{FF2B5EF4-FFF2-40B4-BE49-F238E27FC236}">
                  <a16:creationId xmlns:a16="http://schemas.microsoft.com/office/drawing/2014/main" id="{B90812DA-3712-4E44-9AF0-78895C60A8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94" y="1504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2 h 6"/>
                <a:gd name="T6" fmla="*/ 0 w 6"/>
                <a:gd name="T7" fmla="*/ 3 h 6"/>
                <a:gd name="T8" fmla="*/ 2 w 6"/>
                <a:gd name="T9" fmla="*/ 5 h 6"/>
                <a:gd name="T10" fmla="*/ 3 w 6"/>
                <a:gd name="T11" fmla="*/ 6 h 6"/>
                <a:gd name="T12" fmla="*/ 5 w 6"/>
                <a:gd name="T13" fmla="*/ 6 h 6"/>
                <a:gd name="T14" fmla="*/ 5 w 6"/>
                <a:gd name="T15" fmla="*/ 6 h 6"/>
                <a:gd name="T16" fmla="*/ 6 w 6"/>
                <a:gd name="T17" fmla="*/ 5 h 6"/>
                <a:gd name="T18" fmla="*/ 6 w 6"/>
                <a:gd name="T19" fmla="*/ 3 h 6"/>
                <a:gd name="T20" fmla="*/ 6 w 6"/>
                <a:gd name="T21" fmla="*/ 2 h 6"/>
                <a:gd name="T22" fmla="*/ 6 w 6"/>
                <a:gd name="T23" fmla="*/ 0 h 6"/>
                <a:gd name="T24" fmla="*/ 5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78" name="Freeform 88">
              <a:extLst>
                <a:ext uri="{FF2B5EF4-FFF2-40B4-BE49-F238E27FC236}">
                  <a16:creationId xmlns:a16="http://schemas.microsoft.com/office/drawing/2014/main" id="{AE9E2A8F-1D39-492A-AF41-B1B9E306D88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07" y="1499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2 h 7"/>
                <a:gd name="T4" fmla="*/ 0 w 6"/>
                <a:gd name="T5" fmla="*/ 3 h 7"/>
                <a:gd name="T6" fmla="*/ 0 w 6"/>
                <a:gd name="T7" fmla="*/ 5 h 7"/>
                <a:gd name="T8" fmla="*/ 1 w 6"/>
                <a:gd name="T9" fmla="*/ 7 h 7"/>
                <a:gd name="T10" fmla="*/ 3 w 6"/>
                <a:gd name="T11" fmla="*/ 7 h 7"/>
                <a:gd name="T12" fmla="*/ 5 w 6"/>
                <a:gd name="T13" fmla="*/ 7 h 7"/>
                <a:gd name="T14" fmla="*/ 5 w 6"/>
                <a:gd name="T15" fmla="*/ 7 h 7"/>
                <a:gd name="T16" fmla="*/ 6 w 6"/>
                <a:gd name="T17" fmla="*/ 7 h 7"/>
                <a:gd name="T18" fmla="*/ 6 w 6"/>
                <a:gd name="T19" fmla="*/ 5 h 7"/>
                <a:gd name="T20" fmla="*/ 6 w 6"/>
                <a:gd name="T21" fmla="*/ 3 h 7"/>
                <a:gd name="T22" fmla="*/ 6 w 6"/>
                <a:gd name="T23" fmla="*/ 2 h 7"/>
                <a:gd name="T24" fmla="*/ 5 w 6"/>
                <a:gd name="T25" fmla="*/ 0 h 7"/>
                <a:gd name="T26" fmla="*/ 3 w 6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0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79" name="Freeform 89">
              <a:extLst>
                <a:ext uri="{FF2B5EF4-FFF2-40B4-BE49-F238E27FC236}">
                  <a16:creationId xmlns:a16="http://schemas.microsoft.com/office/drawing/2014/main" id="{41014760-7344-48D0-AD8D-E8736D2BD49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20" y="1496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2 h 6"/>
                <a:gd name="T4" fmla="*/ 0 w 6"/>
                <a:gd name="T5" fmla="*/ 3 h 6"/>
                <a:gd name="T6" fmla="*/ 0 w 6"/>
                <a:gd name="T7" fmla="*/ 5 h 6"/>
                <a:gd name="T8" fmla="*/ 0 w 6"/>
                <a:gd name="T9" fmla="*/ 6 h 6"/>
                <a:gd name="T10" fmla="*/ 1 w 6"/>
                <a:gd name="T11" fmla="*/ 6 h 6"/>
                <a:gd name="T12" fmla="*/ 3 w 6"/>
                <a:gd name="T13" fmla="*/ 6 h 6"/>
                <a:gd name="T14" fmla="*/ 3 w 6"/>
                <a:gd name="T15" fmla="*/ 6 h 6"/>
                <a:gd name="T16" fmla="*/ 4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4 w 6"/>
                <a:gd name="T23" fmla="*/ 2 h 6"/>
                <a:gd name="T24" fmla="*/ 3 w 6"/>
                <a:gd name="T25" fmla="*/ 0 h 6"/>
                <a:gd name="T26" fmla="*/ 1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80" name="Freeform 90">
              <a:extLst>
                <a:ext uri="{FF2B5EF4-FFF2-40B4-BE49-F238E27FC236}">
                  <a16:creationId xmlns:a16="http://schemas.microsoft.com/office/drawing/2014/main" id="{3133C89A-0F7C-4D7F-9B20-A1C4CF94AA9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32" y="1493"/>
              <a:ext cx="7" cy="6"/>
            </a:xfrm>
            <a:custGeom>
              <a:avLst/>
              <a:gdLst>
                <a:gd name="T0" fmla="*/ 2 w 7"/>
                <a:gd name="T1" fmla="*/ 0 h 6"/>
                <a:gd name="T2" fmla="*/ 0 w 7"/>
                <a:gd name="T3" fmla="*/ 1 h 6"/>
                <a:gd name="T4" fmla="*/ 0 w 7"/>
                <a:gd name="T5" fmla="*/ 3 h 6"/>
                <a:gd name="T6" fmla="*/ 0 w 7"/>
                <a:gd name="T7" fmla="*/ 5 h 6"/>
                <a:gd name="T8" fmla="*/ 0 w 7"/>
                <a:gd name="T9" fmla="*/ 6 h 6"/>
                <a:gd name="T10" fmla="*/ 2 w 7"/>
                <a:gd name="T11" fmla="*/ 6 h 6"/>
                <a:gd name="T12" fmla="*/ 4 w 7"/>
                <a:gd name="T13" fmla="*/ 6 h 6"/>
                <a:gd name="T14" fmla="*/ 4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5 w 7"/>
                <a:gd name="T23" fmla="*/ 1 h 6"/>
                <a:gd name="T24" fmla="*/ 4 w 7"/>
                <a:gd name="T25" fmla="*/ 0 h 6"/>
                <a:gd name="T26" fmla="*/ 2 w 7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81" name="Freeform 91">
              <a:extLst>
                <a:ext uri="{FF2B5EF4-FFF2-40B4-BE49-F238E27FC236}">
                  <a16:creationId xmlns:a16="http://schemas.microsoft.com/office/drawing/2014/main" id="{8D8167FE-C2B7-48C7-9392-344427829BC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44" y="1490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0 w 6"/>
                <a:gd name="T5" fmla="*/ 3 h 6"/>
                <a:gd name="T6" fmla="*/ 0 w 6"/>
                <a:gd name="T7" fmla="*/ 4 h 6"/>
                <a:gd name="T8" fmla="*/ 1 w 6"/>
                <a:gd name="T9" fmla="*/ 6 h 6"/>
                <a:gd name="T10" fmla="*/ 3 w 6"/>
                <a:gd name="T11" fmla="*/ 6 h 6"/>
                <a:gd name="T12" fmla="*/ 4 w 6"/>
                <a:gd name="T13" fmla="*/ 6 h 6"/>
                <a:gd name="T14" fmla="*/ 4 w 6"/>
                <a:gd name="T15" fmla="*/ 6 h 6"/>
                <a:gd name="T16" fmla="*/ 6 w 6"/>
                <a:gd name="T17" fmla="*/ 6 h 6"/>
                <a:gd name="T18" fmla="*/ 6 w 6"/>
                <a:gd name="T19" fmla="*/ 4 h 6"/>
                <a:gd name="T20" fmla="*/ 6 w 6"/>
                <a:gd name="T21" fmla="*/ 3 h 6"/>
                <a:gd name="T22" fmla="*/ 6 w 6"/>
                <a:gd name="T23" fmla="*/ 1 h 6"/>
                <a:gd name="T24" fmla="*/ 4 w 6"/>
                <a:gd name="T25" fmla="*/ 0 h 6"/>
                <a:gd name="T26" fmla="*/ 3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0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582" name="Freeform 92">
              <a:extLst>
                <a:ext uri="{FF2B5EF4-FFF2-40B4-BE49-F238E27FC236}">
                  <a16:creationId xmlns:a16="http://schemas.microsoft.com/office/drawing/2014/main" id="{B05D888A-A79A-4C52-B366-87E4D1F0A26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56" y="1486"/>
              <a:ext cx="7" cy="7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2 h 7"/>
                <a:gd name="T4" fmla="*/ 0 w 7"/>
                <a:gd name="T5" fmla="*/ 4 h 7"/>
                <a:gd name="T6" fmla="*/ 0 w 7"/>
                <a:gd name="T7" fmla="*/ 5 h 7"/>
                <a:gd name="T8" fmla="*/ 2 w 7"/>
                <a:gd name="T9" fmla="*/ 7 h 7"/>
                <a:gd name="T10" fmla="*/ 4 w 7"/>
                <a:gd name="T11" fmla="*/ 7 h 7"/>
                <a:gd name="T12" fmla="*/ 5 w 7"/>
                <a:gd name="T13" fmla="*/ 7 h 7"/>
                <a:gd name="T14" fmla="*/ 5 w 7"/>
                <a:gd name="T15" fmla="*/ 7 h 7"/>
                <a:gd name="T16" fmla="*/ 7 w 7"/>
                <a:gd name="T17" fmla="*/ 7 h 7"/>
                <a:gd name="T18" fmla="*/ 7 w 7"/>
                <a:gd name="T19" fmla="*/ 5 h 7"/>
                <a:gd name="T20" fmla="*/ 7 w 7"/>
                <a:gd name="T21" fmla="*/ 4 h 7"/>
                <a:gd name="T22" fmla="*/ 7 w 7"/>
                <a:gd name="T23" fmla="*/ 2 h 7"/>
                <a:gd name="T24" fmla="*/ 5 w 7"/>
                <a:gd name="T25" fmla="*/ 0 h 7"/>
                <a:gd name="T26" fmla="*/ 4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112" name="Group 93">
            <a:extLst>
              <a:ext uri="{FF2B5EF4-FFF2-40B4-BE49-F238E27FC236}">
                <a16:creationId xmlns:a16="http://schemas.microsoft.com/office/drawing/2014/main" id="{78CB7970-C096-4632-B86B-3EA7573C9C35}"/>
              </a:ext>
            </a:extLst>
          </p:cNvPr>
          <p:cNvGrpSpPr>
            <a:grpSpLocks/>
          </p:cNvGrpSpPr>
          <p:nvPr/>
        </p:nvGrpSpPr>
        <p:grpSpPr bwMode="auto">
          <a:xfrm>
            <a:off x="3789363" y="2719388"/>
            <a:ext cx="311150" cy="915987"/>
            <a:chOff x="2063" y="1485"/>
            <a:chExt cx="197" cy="577"/>
          </a:xfrm>
        </p:grpSpPr>
        <p:sp>
          <p:nvSpPr>
            <p:cNvPr id="47449" name="Freeform 94">
              <a:extLst>
                <a:ext uri="{FF2B5EF4-FFF2-40B4-BE49-F238E27FC236}">
                  <a16:creationId xmlns:a16="http://schemas.microsoft.com/office/drawing/2014/main" id="{16EA44BF-456B-42D9-A579-F845836AE34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63" y="1485"/>
              <a:ext cx="6" cy="6"/>
            </a:xfrm>
            <a:custGeom>
              <a:avLst/>
              <a:gdLst>
                <a:gd name="T0" fmla="*/ 6 w 6"/>
                <a:gd name="T1" fmla="*/ 3 h 6"/>
                <a:gd name="T2" fmla="*/ 5 w 6"/>
                <a:gd name="T3" fmla="*/ 1 h 6"/>
                <a:gd name="T4" fmla="*/ 3 w 6"/>
                <a:gd name="T5" fmla="*/ 0 h 6"/>
                <a:gd name="T6" fmla="*/ 3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0 w 6"/>
                <a:gd name="T13" fmla="*/ 5 h 6"/>
                <a:gd name="T14" fmla="*/ 0 w 6"/>
                <a:gd name="T15" fmla="*/ 5 h 6"/>
                <a:gd name="T16" fmla="*/ 1 w 6"/>
                <a:gd name="T17" fmla="*/ 5 h 6"/>
                <a:gd name="T18" fmla="*/ 3 w 6"/>
                <a:gd name="T19" fmla="*/ 6 h 6"/>
                <a:gd name="T20" fmla="*/ 3 w 6"/>
                <a:gd name="T21" fmla="*/ 6 h 6"/>
                <a:gd name="T22" fmla="*/ 5 w 6"/>
                <a:gd name="T23" fmla="*/ 5 h 6"/>
                <a:gd name="T24" fmla="*/ 6 w 6"/>
                <a:gd name="T25" fmla="*/ 3 h 6"/>
                <a:gd name="T26" fmla="*/ 6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50" name="Freeform 95">
              <a:extLst>
                <a:ext uri="{FF2B5EF4-FFF2-40B4-BE49-F238E27FC236}">
                  <a16:creationId xmlns:a16="http://schemas.microsoft.com/office/drawing/2014/main" id="{4210109F-0074-4F22-B0C1-A994D86E39C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68" y="1498"/>
              <a:ext cx="6" cy="6"/>
            </a:xfrm>
            <a:custGeom>
              <a:avLst/>
              <a:gdLst>
                <a:gd name="T0" fmla="*/ 6 w 6"/>
                <a:gd name="T1" fmla="*/ 1 h 6"/>
                <a:gd name="T2" fmla="*/ 4 w 6"/>
                <a:gd name="T3" fmla="*/ 0 h 6"/>
                <a:gd name="T4" fmla="*/ 3 w 6"/>
                <a:gd name="T5" fmla="*/ 0 h 6"/>
                <a:gd name="T6" fmla="*/ 1 w 6"/>
                <a:gd name="T7" fmla="*/ 0 h 6"/>
                <a:gd name="T8" fmla="*/ 0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3 h 6"/>
                <a:gd name="T16" fmla="*/ 0 w 6"/>
                <a:gd name="T17" fmla="*/ 4 h 6"/>
                <a:gd name="T18" fmla="*/ 1 w 6"/>
                <a:gd name="T19" fmla="*/ 6 h 6"/>
                <a:gd name="T20" fmla="*/ 3 w 6"/>
                <a:gd name="T21" fmla="*/ 6 h 6"/>
                <a:gd name="T22" fmla="*/ 4 w 6"/>
                <a:gd name="T23" fmla="*/ 4 h 6"/>
                <a:gd name="T24" fmla="*/ 6 w 6"/>
                <a:gd name="T25" fmla="*/ 3 h 6"/>
                <a:gd name="T26" fmla="*/ 6 w 6"/>
                <a:gd name="T27" fmla="*/ 1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51" name="Freeform 96">
              <a:extLst>
                <a:ext uri="{FF2B5EF4-FFF2-40B4-BE49-F238E27FC236}">
                  <a16:creationId xmlns:a16="http://schemas.microsoft.com/office/drawing/2014/main" id="{6218AC3A-1566-40E8-B509-06FD0E460DF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71" y="1509"/>
              <a:ext cx="6" cy="6"/>
            </a:xfrm>
            <a:custGeom>
              <a:avLst/>
              <a:gdLst>
                <a:gd name="T0" fmla="*/ 6 w 6"/>
                <a:gd name="T1" fmla="*/ 3 h 6"/>
                <a:gd name="T2" fmla="*/ 6 w 6"/>
                <a:gd name="T3" fmla="*/ 1 h 6"/>
                <a:gd name="T4" fmla="*/ 5 w 6"/>
                <a:gd name="T5" fmla="*/ 0 h 6"/>
                <a:gd name="T6" fmla="*/ 3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0 w 6"/>
                <a:gd name="T13" fmla="*/ 5 h 6"/>
                <a:gd name="T14" fmla="*/ 0 w 6"/>
                <a:gd name="T15" fmla="*/ 5 h 6"/>
                <a:gd name="T16" fmla="*/ 1 w 6"/>
                <a:gd name="T17" fmla="*/ 6 h 6"/>
                <a:gd name="T18" fmla="*/ 3 w 6"/>
                <a:gd name="T19" fmla="*/ 6 h 6"/>
                <a:gd name="T20" fmla="*/ 5 w 6"/>
                <a:gd name="T21" fmla="*/ 6 h 6"/>
                <a:gd name="T22" fmla="*/ 6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3"/>
                  </a:move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52" name="Freeform 97">
              <a:extLst>
                <a:ext uri="{FF2B5EF4-FFF2-40B4-BE49-F238E27FC236}">
                  <a16:creationId xmlns:a16="http://schemas.microsoft.com/office/drawing/2014/main" id="{5A1D7CC0-4068-4864-811B-64B731852B1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76" y="1522"/>
              <a:ext cx="6" cy="6"/>
            </a:xfrm>
            <a:custGeom>
              <a:avLst/>
              <a:gdLst>
                <a:gd name="T0" fmla="*/ 6 w 6"/>
                <a:gd name="T1" fmla="*/ 1 h 6"/>
                <a:gd name="T2" fmla="*/ 4 w 6"/>
                <a:gd name="T3" fmla="*/ 0 h 6"/>
                <a:gd name="T4" fmla="*/ 3 w 6"/>
                <a:gd name="T5" fmla="*/ 0 h 6"/>
                <a:gd name="T6" fmla="*/ 1 w 6"/>
                <a:gd name="T7" fmla="*/ 0 h 6"/>
                <a:gd name="T8" fmla="*/ 0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3 h 6"/>
                <a:gd name="T16" fmla="*/ 0 w 6"/>
                <a:gd name="T17" fmla="*/ 4 h 6"/>
                <a:gd name="T18" fmla="*/ 1 w 6"/>
                <a:gd name="T19" fmla="*/ 6 h 6"/>
                <a:gd name="T20" fmla="*/ 3 w 6"/>
                <a:gd name="T21" fmla="*/ 6 h 6"/>
                <a:gd name="T22" fmla="*/ 4 w 6"/>
                <a:gd name="T23" fmla="*/ 4 h 6"/>
                <a:gd name="T24" fmla="*/ 6 w 6"/>
                <a:gd name="T25" fmla="*/ 3 h 6"/>
                <a:gd name="T26" fmla="*/ 6 w 6"/>
                <a:gd name="T27" fmla="*/ 1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53" name="Freeform 98">
              <a:extLst>
                <a:ext uri="{FF2B5EF4-FFF2-40B4-BE49-F238E27FC236}">
                  <a16:creationId xmlns:a16="http://schemas.microsoft.com/office/drawing/2014/main" id="{D8DBD8E8-6CB1-4248-856E-25BD8105354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79" y="1533"/>
              <a:ext cx="6" cy="6"/>
            </a:xfrm>
            <a:custGeom>
              <a:avLst/>
              <a:gdLst>
                <a:gd name="T0" fmla="*/ 6 w 6"/>
                <a:gd name="T1" fmla="*/ 3 h 6"/>
                <a:gd name="T2" fmla="*/ 6 w 6"/>
                <a:gd name="T3" fmla="*/ 1 h 6"/>
                <a:gd name="T4" fmla="*/ 5 w 6"/>
                <a:gd name="T5" fmla="*/ 0 h 6"/>
                <a:gd name="T6" fmla="*/ 3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0 w 6"/>
                <a:gd name="T13" fmla="*/ 5 h 6"/>
                <a:gd name="T14" fmla="*/ 0 w 6"/>
                <a:gd name="T15" fmla="*/ 5 h 6"/>
                <a:gd name="T16" fmla="*/ 1 w 6"/>
                <a:gd name="T17" fmla="*/ 6 h 6"/>
                <a:gd name="T18" fmla="*/ 3 w 6"/>
                <a:gd name="T19" fmla="*/ 6 h 6"/>
                <a:gd name="T20" fmla="*/ 5 w 6"/>
                <a:gd name="T21" fmla="*/ 6 h 6"/>
                <a:gd name="T22" fmla="*/ 6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3"/>
                  </a:move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54" name="Freeform 99">
              <a:extLst>
                <a:ext uri="{FF2B5EF4-FFF2-40B4-BE49-F238E27FC236}">
                  <a16:creationId xmlns:a16="http://schemas.microsoft.com/office/drawing/2014/main" id="{F74A585E-924D-4AAA-B515-4B8129E673F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84" y="1546"/>
              <a:ext cx="6" cy="6"/>
            </a:xfrm>
            <a:custGeom>
              <a:avLst/>
              <a:gdLst>
                <a:gd name="T0" fmla="*/ 6 w 6"/>
                <a:gd name="T1" fmla="*/ 1 h 6"/>
                <a:gd name="T2" fmla="*/ 4 w 6"/>
                <a:gd name="T3" fmla="*/ 0 h 6"/>
                <a:gd name="T4" fmla="*/ 3 w 6"/>
                <a:gd name="T5" fmla="*/ 0 h 6"/>
                <a:gd name="T6" fmla="*/ 1 w 6"/>
                <a:gd name="T7" fmla="*/ 0 h 6"/>
                <a:gd name="T8" fmla="*/ 0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3 h 6"/>
                <a:gd name="T16" fmla="*/ 0 w 6"/>
                <a:gd name="T17" fmla="*/ 4 h 6"/>
                <a:gd name="T18" fmla="*/ 1 w 6"/>
                <a:gd name="T19" fmla="*/ 6 h 6"/>
                <a:gd name="T20" fmla="*/ 3 w 6"/>
                <a:gd name="T21" fmla="*/ 6 h 6"/>
                <a:gd name="T22" fmla="*/ 4 w 6"/>
                <a:gd name="T23" fmla="*/ 4 h 6"/>
                <a:gd name="T24" fmla="*/ 6 w 6"/>
                <a:gd name="T25" fmla="*/ 3 h 6"/>
                <a:gd name="T26" fmla="*/ 6 w 6"/>
                <a:gd name="T27" fmla="*/ 1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55" name="Freeform 100">
              <a:extLst>
                <a:ext uri="{FF2B5EF4-FFF2-40B4-BE49-F238E27FC236}">
                  <a16:creationId xmlns:a16="http://schemas.microsoft.com/office/drawing/2014/main" id="{7A39A807-D86A-4FFD-8AF7-2A7A2A2CAD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87" y="1558"/>
              <a:ext cx="6" cy="7"/>
            </a:xfrm>
            <a:custGeom>
              <a:avLst/>
              <a:gdLst>
                <a:gd name="T0" fmla="*/ 6 w 6"/>
                <a:gd name="T1" fmla="*/ 2 h 7"/>
                <a:gd name="T2" fmla="*/ 6 w 6"/>
                <a:gd name="T3" fmla="*/ 0 h 7"/>
                <a:gd name="T4" fmla="*/ 5 w 6"/>
                <a:gd name="T5" fmla="*/ 0 h 7"/>
                <a:gd name="T6" fmla="*/ 3 w 6"/>
                <a:gd name="T7" fmla="*/ 0 h 7"/>
                <a:gd name="T8" fmla="*/ 1 w 6"/>
                <a:gd name="T9" fmla="*/ 0 h 7"/>
                <a:gd name="T10" fmla="*/ 0 w 6"/>
                <a:gd name="T11" fmla="*/ 2 h 7"/>
                <a:gd name="T12" fmla="*/ 0 w 6"/>
                <a:gd name="T13" fmla="*/ 4 h 7"/>
                <a:gd name="T14" fmla="*/ 0 w 6"/>
                <a:gd name="T15" fmla="*/ 4 h 7"/>
                <a:gd name="T16" fmla="*/ 1 w 6"/>
                <a:gd name="T17" fmla="*/ 5 h 7"/>
                <a:gd name="T18" fmla="*/ 3 w 6"/>
                <a:gd name="T19" fmla="*/ 7 h 7"/>
                <a:gd name="T20" fmla="*/ 5 w 6"/>
                <a:gd name="T21" fmla="*/ 7 h 7"/>
                <a:gd name="T22" fmla="*/ 6 w 6"/>
                <a:gd name="T23" fmla="*/ 5 h 7"/>
                <a:gd name="T24" fmla="*/ 6 w 6"/>
                <a:gd name="T25" fmla="*/ 4 h 7"/>
                <a:gd name="T26" fmla="*/ 6 w 6"/>
                <a:gd name="T27" fmla="*/ 2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6" y="2"/>
                  </a:move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56" name="Freeform 101">
              <a:extLst>
                <a:ext uri="{FF2B5EF4-FFF2-40B4-BE49-F238E27FC236}">
                  <a16:creationId xmlns:a16="http://schemas.microsoft.com/office/drawing/2014/main" id="{7756357B-D0D0-46B1-8C72-A0B11D53048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92" y="1570"/>
              <a:ext cx="6" cy="6"/>
            </a:xfrm>
            <a:custGeom>
              <a:avLst/>
              <a:gdLst>
                <a:gd name="T0" fmla="*/ 6 w 6"/>
                <a:gd name="T1" fmla="*/ 3 h 6"/>
                <a:gd name="T2" fmla="*/ 4 w 6"/>
                <a:gd name="T3" fmla="*/ 1 h 6"/>
                <a:gd name="T4" fmla="*/ 3 w 6"/>
                <a:gd name="T5" fmla="*/ 0 h 6"/>
                <a:gd name="T6" fmla="*/ 1 w 6"/>
                <a:gd name="T7" fmla="*/ 0 h 6"/>
                <a:gd name="T8" fmla="*/ 0 w 6"/>
                <a:gd name="T9" fmla="*/ 1 h 6"/>
                <a:gd name="T10" fmla="*/ 0 w 6"/>
                <a:gd name="T11" fmla="*/ 3 h 6"/>
                <a:gd name="T12" fmla="*/ 0 w 6"/>
                <a:gd name="T13" fmla="*/ 4 h 6"/>
                <a:gd name="T14" fmla="*/ 0 w 6"/>
                <a:gd name="T15" fmla="*/ 4 h 6"/>
                <a:gd name="T16" fmla="*/ 0 w 6"/>
                <a:gd name="T17" fmla="*/ 6 h 6"/>
                <a:gd name="T18" fmla="*/ 1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4 h 6"/>
                <a:gd name="T26" fmla="*/ 6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57" name="Freeform 102">
              <a:extLst>
                <a:ext uri="{FF2B5EF4-FFF2-40B4-BE49-F238E27FC236}">
                  <a16:creationId xmlns:a16="http://schemas.microsoft.com/office/drawing/2014/main" id="{0BB45915-F0A4-4A41-9EFE-F77C0BD1A6A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95" y="1582"/>
              <a:ext cx="6" cy="7"/>
            </a:xfrm>
            <a:custGeom>
              <a:avLst/>
              <a:gdLst>
                <a:gd name="T0" fmla="*/ 6 w 6"/>
                <a:gd name="T1" fmla="*/ 2 h 7"/>
                <a:gd name="T2" fmla="*/ 6 w 6"/>
                <a:gd name="T3" fmla="*/ 0 h 7"/>
                <a:gd name="T4" fmla="*/ 5 w 6"/>
                <a:gd name="T5" fmla="*/ 0 h 7"/>
                <a:gd name="T6" fmla="*/ 3 w 6"/>
                <a:gd name="T7" fmla="*/ 0 h 7"/>
                <a:gd name="T8" fmla="*/ 1 w 6"/>
                <a:gd name="T9" fmla="*/ 0 h 7"/>
                <a:gd name="T10" fmla="*/ 0 w 6"/>
                <a:gd name="T11" fmla="*/ 2 h 7"/>
                <a:gd name="T12" fmla="*/ 0 w 6"/>
                <a:gd name="T13" fmla="*/ 4 h 7"/>
                <a:gd name="T14" fmla="*/ 0 w 6"/>
                <a:gd name="T15" fmla="*/ 4 h 7"/>
                <a:gd name="T16" fmla="*/ 1 w 6"/>
                <a:gd name="T17" fmla="*/ 5 h 7"/>
                <a:gd name="T18" fmla="*/ 3 w 6"/>
                <a:gd name="T19" fmla="*/ 7 h 7"/>
                <a:gd name="T20" fmla="*/ 5 w 6"/>
                <a:gd name="T21" fmla="*/ 7 h 7"/>
                <a:gd name="T22" fmla="*/ 6 w 6"/>
                <a:gd name="T23" fmla="*/ 5 h 7"/>
                <a:gd name="T24" fmla="*/ 6 w 6"/>
                <a:gd name="T25" fmla="*/ 4 h 7"/>
                <a:gd name="T26" fmla="*/ 6 w 6"/>
                <a:gd name="T27" fmla="*/ 2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6" y="2"/>
                  </a:move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58" name="Freeform 103">
              <a:extLst>
                <a:ext uri="{FF2B5EF4-FFF2-40B4-BE49-F238E27FC236}">
                  <a16:creationId xmlns:a16="http://schemas.microsoft.com/office/drawing/2014/main" id="{9466BAAE-C896-4691-B854-3B99DE7D9C4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00" y="1594"/>
              <a:ext cx="6" cy="6"/>
            </a:xfrm>
            <a:custGeom>
              <a:avLst/>
              <a:gdLst>
                <a:gd name="T0" fmla="*/ 6 w 6"/>
                <a:gd name="T1" fmla="*/ 3 h 6"/>
                <a:gd name="T2" fmla="*/ 4 w 6"/>
                <a:gd name="T3" fmla="*/ 1 h 6"/>
                <a:gd name="T4" fmla="*/ 3 w 6"/>
                <a:gd name="T5" fmla="*/ 0 h 6"/>
                <a:gd name="T6" fmla="*/ 1 w 6"/>
                <a:gd name="T7" fmla="*/ 0 h 6"/>
                <a:gd name="T8" fmla="*/ 0 w 6"/>
                <a:gd name="T9" fmla="*/ 1 h 6"/>
                <a:gd name="T10" fmla="*/ 0 w 6"/>
                <a:gd name="T11" fmla="*/ 3 h 6"/>
                <a:gd name="T12" fmla="*/ 0 w 6"/>
                <a:gd name="T13" fmla="*/ 4 h 6"/>
                <a:gd name="T14" fmla="*/ 0 w 6"/>
                <a:gd name="T15" fmla="*/ 4 h 6"/>
                <a:gd name="T16" fmla="*/ 0 w 6"/>
                <a:gd name="T17" fmla="*/ 6 h 6"/>
                <a:gd name="T18" fmla="*/ 1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4 h 6"/>
                <a:gd name="T26" fmla="*/ 6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59" name="Freeform 104">
              <a:extLst>
                <a:ext uri="{FF2B5EF4-FFF2-40B4-BE49-F238E27FC236}">
                  <a16:creationId xmlns:a16="http://schemas.microsoft.com/office/drawing/2014/main" id="{AE3F610A-FF3B-4775-9113-8986595A757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03" y="1606"/>
              <a:ext cx="6" cy="7"/>
            </a:xfrm>
            <a:custGeom>
              <a:avLst/>
              <a:gdLst>
                <a:gd name="T0" fmla="*/ 6 w 6"/>
                <a:gd name="T1" fmla="*/ 2 h 7"/>
                <a:gd name="T2" fmla="*/ 6 w 6"/>
                <a:gd name="T3" fmla="*/ 0 h 7"/>
                <a:gd name="T4" fmla="*/ 5 w 6"/>
                <a:gd name="T5" fmla="*/ 0 h 7"/>
                <a:gd name="T6" fmla="*/ 3 w 6"/>
                <a:gd name="T7" fmla="*/ 0 h 7"/>
                <a:gd name="T8" fmla="*/ 1 w 6"/>
                <a:gd name="T9" fmla="*/ 0 h 7"/>
                <a:gd name="T10" fmla="*/ 0 w 6"/>
                <a:gd name="T11" fmla="*/ 2 h 7"/>
                <a:gd name="T12" fmla="*/ 0 w 6"/>
                <a:gd name="T13" fmla="*/ 4 h 7"/>
                <a:gd name="T14" fmla="*/ 0 w 6"/>
                <a:gd name="T15" fmla="*/ 4 h 7"/>
                <a:gd name="T16" fmla="*/ 1 w 6"/>
                <a:gd name="T17" fmla="*/ 5 h 7"/>
                <a:gd name="T18" fmla="*/ 3 w 6"/>
                <a:gd name="T19" fmla="*/ 7 h 7"/>
                <a:gd name="T20" fmla="*/ 5 w 6"/>
                <a:gd name="T21" fmla="*/ 7 h 7"/>
                <a:gd name="T22" fmla="*/ 6 w 6"/>
                <a:gd name="T23" fmla="*/ 5 h 7"/>
                <a:gd name="T24" fmla="*/ 6 w 6"/>
                <a:gd name="T25" fmla="*/ 4 h 7"/>
                <a:gd name="T26" fmla="*/ 6 w 6"/>
                <a:gd name="T27" fmla="*/ 2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6" y="2"/>
                  </a:move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60" name="Freeform 105">
              <a:extLst>
                <a:ext uri="{FF2B5EF4-FFF2-40B4-BE49-F238E27FC236}">
                  <a16:creationId xmlns:a16="http://schemas.microsoft.com/office/drawing/2014/main" id="{3A32207C-70DC-4C8F-96EC-4C2CF1CC9E7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08" y="1618"/>
              <a:ext cx="6" cy="6"/>
            </a:xfrm>
            <a:custGeom>
              <a:avLst/>
              <a:gdLst>
                <a:gd name="T0" fmla="*/ 6 w 6"/>
                <a:gd name="T1" fmla="*/ 3 h 6"/>
                <a:gd name="T2" fmla="*/ 4 w 6"/>
                <a:gd name="T3" fmla="*/ 1 h 6"/>
                <a:gd name="T4" fmla="*/ 3 w 6"/>
                <a:gd name="T5" fmla="*/ 0 h 6"/>
                <a:gd name="T6" fmla="*/ 1 w 6"/>
                <a:gd name="T7" fmla="*/ 0 h 6"/>
                <a:gd name="T8" fmla="*/ 0 w 6"/>
                <a:gd name="T9" fmla="*/ 1 h 6"/>
                <a:gd name="T10" fmla="*/ 0 w 6"/>
                <a:gd name="T11" fmla="*/ 3 h 6"/>
                <a:gd name="T12" fmla="*/ 0 w 6"/>
                <a:gd name="T13" fmla="*/ 4 h 6"/>
                <a:gd name="T14" fmla="*/ 0 w 6"/>
                <a:gd name="T15" fmla="*/ 4 h 6"/>
                <a:gd name="T16" fmla="*/ 0 w 6"/>
                <a:gd name="T17" fmla="*/ 6 h 6"/>
                <a:gd name="T18" fmla="*/ 1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4 h 6"/>
                <a:gd name="T26" fmla="*/ 6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61" name="Freeform 106">
              <a:extLst>
                <a:ext uri="{FF2B5EF4-FFF2-40B4-BE49-F238E27FC236}">
                  <a16:creationId xmlns:a16="http://schemas.microsoft.com/office/drawing/2014/main" id="{BF0535F4-F2A2-42AF-B860-6EA9ACF3D8E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11" y="1630"/>
              <a:ext cx="6" cy="7"/>
            </a:xfrm>
            <a:custGeom>
              <a:avLst/>
              <a:gdLst>
                <a:gd name="T0" fmla="*/ 6 w 6"/>
                <a:gd name="T1" fmla="*/ 4 h 7"/>
                <a:gd name="T2" fmla="*/ 6 w 6"/>
                <a:gd name="T3" fmla="*/ 2 h 7"/>
                <a:gd name="T4" fmla="*/ 5 w 6"/>
                <a:gd name="T5" fmla="*/ 0 h 7"/>
                <a:gd name="T6" fmla="*/ 3 w 6"/>
                <a:gd name="T7" fmla="*/ 0 h 7"/>
                <a:gd name="T8" fmla="*/ 1 w 6"/>
                <a:gd name="T9" fmla="*/ 2 h 7"/>
                <a:gd name="T10" fmla="*/ 0 w 6"/>
                <a:gd name="T11" fmla="*/ 4 h 7"/>
                <a:gd name="T12" fmla="*/ 0 w 6"/>
                <a:gd name="T13" fmla="*/ 5 h 7"/>
                <a:gd name="T14" fmla="*/ 0 w 6"/>
                <a:gd name="T15" fmla="*/ 5 h 7"/>
                <a:gd name="T16" fmla="*/ 1 w 6"/>
                <a:gd name="T17" fmla="*/ 7 h 7"/>
                <a:gd name="T18" fmla="*/ 3 w 6"/>
                <a:gd name="T19" fmla="*/ 7 h 7"/>
                <a:gd name="T20" fmla="*/ 5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4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6" y="4"/>
                  </a:move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62" name="Freeform 107">
              <a:extLst>
                <a:ext uri="{FF2B5EF4-FFF2-40B4-BE49-F238E27FC236}">
                  <a16:creationId xmlns:a16="http://schemas.microsoft.com/office/drawing/2014/main" id="{71E89CE8-F07B-4D79-B5FF-B4C14C77681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16" y="1643"/>
              <a:ext cx="6" cy="7"/>
            </a:xfrm>
            <a:custGeom>
              <a:avLst/>
              <a:gdLst>
                <a:gd name="T0" fmla="*/ 6 w 6"/>
                <a:gd name="T1" fmla="*/ 2 h 7"/>
                <a:gd name="T2" fmla="*/ 4 w 6"/>
                <a:gd name="T3" fmla="*/ 0 h 7"/>
                <a:gd name="T4" fmla="*/ 3 w 6"/>
                <a:gd name="T5" fmla="*/ 0 h 7"/>
                <a:gd name="T6" fmla="*/ 1 w 6"/>
                <a:gd name="T7" fmla="*/ 0 h 7"/>
                <a:gd name="T8" fmla="*/ 0 w 6"/>
                <a:gd name="T9" fmla="*/ 0 h 7"/>
                <a:gd name="T10" fmla="*/ 0 w 6"/>
                <a:gd name="T11" fmla="*/ 2 h 7"/>
                <a:gd name="T12" fmla="*/ 0 w 6"/>
                <a:gd name="T13" fmla="*/ 3 h 7"/>
                <a:gd name="T14" fmla="*/ 0 w 6"/>
                <a:gd name="T15" fmla="*/ 3 h 7"/>
                <a:gd name="T16" fmla="*/ 0 w 6"/>
                <a:gd name="T17" fmla="*/ 5 h 7"/>
                <a:gd name="T18" fmla="*/ 1 w 6"/>
                <a:gd name="T19" fmla="*/ 7 h 7"/>
                <a:gd name="T20" fmla="*/ 3 w 6"/>
                <a:gd name="T21" fmla="*/ 7 h 7"/>
                <a:gd name="T22" fmla="*/ 4 w 6"/>
                <a:gd name="T23" fmla="*/ 5 h 7"/>
                <a:gd name="T24" fmla="*/ 6 w 6"/>
                <a:gd name="T25" fmla="*/ 3 h 7"/>
                <a:gd name="T26" fmla="*/ 6 w 6"/>
                <a:gd name="T27" fmla="*/ 2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63" name="Freeform 108">
              <a:extLst>
                <a:ext uri="{FF2B5EF4-FFF2-40B4-BE49-F238E27FC236}">
                  <a16:creationId xmlns:a16="http://schemas.microsoft.com/office/drawing/2014/main" id="{4DFB7C5D-C399-430A-96F6-023EA4AA70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19" y="1654"/>
              <a:ext cx="6" cy="7"/>
            </a:xfrm>
            <a:custGeom>
              <a:avLst/>
              <a:gdLst>
                <a:gd name="T0" fmla="*/ 6 w 6"/>
                <a:gd name="T1" fmla="*/ 4 h 7"/>
                <a:gd name="T2" fmla="*/ 6 w 6"/>
                <a:gd name="T3" fmla="*/ 2 h 7"/>
                <a:gd name="T4" fmla="*/ 5 w 6"/>
                <a:gd name="T5" fmla="*/ 0 h 7"/>
                <a:gd name="T6" fmla="*/ 3 w 6"/>
                <a:gd name="T7" fmla="*/ 0 h 7"/>
                <a:gd name="T8" fmla="*/ 1 w 6"/>
                <a:gd name="T9" fmla="*/ 2 h 7"/>
                <a:gd name="T10" fmla="*/ 0 w 6"/>
                <a:gd name="T11" fmla="*/ 4 h 7"/>
                <a:gd name="T12" fmla="*/ 0 w 6"/>
                <a:gd name="T13" fmla="*/ 5 h 7"/>
                <a:gd name="T14" fmla="*/ 0 w 6"/>
                <a:gd name="T15" fmla="*/ 5 h 7"/>
                <a:gd name="T16" fmla="*/ 1 w 6"/>
                <a:gd name="T17" fmla="*/ 7 h 7"/>
                <a:gd name="T18" fmla="*/ 3 w 6"/>
                <a:gd name="T19" fmla="*/ 7 h 7"/>
                <a:gd name="T20" fmla="*/ 5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4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6" y="4"/>
                  </a:move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64" name="Freeform 109">
              <a:extLst>
                <a:ext uri="{FF2B5EF4-FFF2-40B4-BE49-F238E27FC236}">
                  <a16:creationId xmlns:a16="http://schemas.microsoft.com/office/drawing/2014/main" id="{2EE8AC83-F804-4054-9107-A210AB95020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24" y="1667"/>
              <a:ext cx="6" cy="7"/>
            </a:xfrm>
            <a:custGeom>
              <a:avLst/>
              <a:gdLst>
                <a:gd name="T0" fmla="*/ 6 w 6"/>
                <a:gd name="T1" fmla="*/ 2 h 7"/>
                <a:gd name="T2" fmla="*/ 4 w 6"/>
                <a:gd name="T3" fmla="*/ 0 h 7"/>
                <a:gd name="T4" fmla="*/ 3 w 6"/>
                <a:gd name="T5" fmla="*/ 0 h 7"/>
                <a:gd name="T6" fmla="*/ 1 w 6"/>
                <a:gd name="T7" fmla="*/ 0 h 7"/>
                <a:gd name="T8" fmla="*/ 0 w 6"/>
                <a:gd name="T9" fmla="*/ 0 h 7"/>
                <a:gd name="T10" fmla="*/ 0 w 6"/>
                <a:gd name="T11" fmla="*/ 2 h 7"/>
                <a:gd name="T12" fmla="*/ 0 w 6"/>
                <a:gd name="T13" fmla="*/ 3 h 7"/>
                <a:gd name="T14" fmla="*/ 0 w 6"/>
                <a:gd name="T15" fmla="*/ 3 h 7"/>
                <a:gd name="T16" fmla="*/ 0 w 6"/>
                <a:gd name="T17" fmla="*/ 5 h 7"/>
                <a:gd name="T18" fmla="*/ 1 w 6"/>
                <a:gd name="T19" fmla="*/ 7 h 7"/>
                <a:gd name="T20" fmla="*/ 3 w 6"/>
                <a:gd name="T21" fmla="*/ 7 h 7"/>
                <a:gd name="T22" fmla="*/ 4 w 6"/>
                <a:gd name="T23" fmla="*/ 5 h 7"/>
                <a:gd name="T24" fmla="*/ 6 w 6"/>
                <a:gd name="T25" fmla="*/ 3 h 7"/>
                <a:gd name="T26" fmla="*/ 6 w 6"/>
                <a:gd name="T27" fmla="*/ 2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65" name="Freeform 110">
              <a:extLst>
                <a:ext uri="{FF2B5EF4-FFF2-40B4-BE49-F238E27FC236}">
                  <a16:creationId xmlns:a16="http://schemas.microsoft.com/office/drawing/2014/main" id="{8A7F9ABB-8FD7-4006-872C-B0DE04D5DDD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27" y="1678"/>
              <a:ext cx="6" cy="7"/>
            </a:xfrm>
            <a:custGeom>
              <a:avLst/>
              <a:gdLst>
                <a:gd name="T0" fmla="*/ 6 w 6"/>
                <a:gd name="T1" fmla="*/ 4 h 7"/>
                <a:gd name="T2" fmla="*/ 6 w 6"/>
                <a:gd name="T3" fmla="*/ 2 h 7"/>
                <a:gd name="T4" fmla="*/ 5 w 6"/>
                <a:gd name="T5" fmla="*/ 0 h 7"/>
                <a:gd name="T6" fmla="*/ 3 w 6"/>
                <a:gd name="T7" fmla="*/ 0 h 7"/>
                <a:gd name="T8" fmla="*/ 1 w 6"/>
                <a:gd name="T9" fmla="*/ 2 h 7"/>
                <a:gd name="T10" fmla="*/ 0 w 6"/>
                <a:gd name="T11" fmla="*/ 4 h 7"/>
                <a:gd name="T12" fmla="*/ 0 w 6"/>
                <a:gd name="T13" fmla="*/ 5 h 7"/>
                <a:gd name="T14" fmla="*/ 0 w 6"/>
                <a:gd name="T15" fmla="*/ 5 h 7"/>
                <a:gd name="T16" fmla="*/ 1 w 6"/>
                <a:gd name="T17" fmla="*/ 7 h 7"/>
                <a:gd name="T18" fmla="*/ 3 w 6"/>
                <a:gd name="T19" fmla="*/ 7 h 7"/>
                <a:gd name="T20" fmla="*/ 5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4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6" y="4"/>
                  </a:move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66" name="Freeform 111">
              <a:extLst>
                <a:ext uri="{FF2B5EF4-FFF2-40B4-BE49-F238E27FC236}">
                  <a16:creationId xmlns:a16="http://schemas.microsoft.com/office/drawing/2014/main" id="{C571470C-F53D-419F-9E73-456BA6DAF2C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32" y="1691"/>
              <a:ext cx="6" cy="7"/>
            </a:xfrm>
            <a:custGeom>
              <a:avLst/>
              <a:gdLst>
                <a:gd name="T0" fmla="*/ 6 w 6"/>
                <a:gd name="T1" fmla="*/ 3 h 7"/>
                <a:gd name="T2" fmla="*/ 4 w 6"/>
                <a:gd name="T3" fmla="*/ 2 h 7"/>
                <a:gd name="T4" fmla="*/ 3 w 6"/>
                <a:gd name="T5" fmla="*/ 0 h 7"/>
                <a:gd name="T6" fmla="*/ 3 w 6"/>
                <a:gd name="T7" fmla="*/ 0 h 7"/>
                <a:gd name="T8" fmla="*/ 1 w 6"/>
                <a:gd name="T9" fmla="*/ 2 h 7"/>
                <a:gd name="T10" fmla="*/ 0 w 6"/>
                <a:gd name="T11" fmla="*/ 3 h 7"/>
                <a:gd name="T12" fmla="*/ 0 w 6"/>
                <a:gd name="T13" fmla="*/ 5 h 7"/>
                <a:gd name="T14" fmla="*/ 0 w 6"/>
                <a:gd name="T15" fmla="*/ 5 h 7"/>
                <a:gd name="T16" fmla="*/ 1 w 6"/>
                <a:gd name="T17" fmla="*/ 5 h 7"/>
                <a:gd name="T18" fmla="*/ 3 w 6"/>
                <a:gd name="T19" fmla="*/ 7 h 7"/>
                <a:gd name="T20" fmla="*/ 3 w 6"/>
                <a:gd name="T21" fmla="*/ 7 h 7"/>
                <a:gd name="T22" fmla="*/ 4 w 6"/>
                <a:gd name="T23" fmla="*/ 5 h 7"/>
                <a:gd name="T24" fmla="*/ 6 w 6"/>
                <a:gd name="T25" fmla="*/ 3 h 7"/>
                <a:gd name="T26" fmla="*/ 6 w 6"/>
                <a:gd name="T27" fmla="*/ 3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6" y="3"/>
                  </a:moveTo>
                  <a:lnTo>
                    <a:pt x="4" y="2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7"/>
                  </a:lnTo>
                  <a:lnTo>
                    <a:pt x="4" y="5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67" name="Freeform 112">
              <a:extLst>
                <a:ext uri="{FF2B5EF4-FFF2-40B4-BE49-F238E27FC236}">
                  <a16:creationId xmlns:a16="http://schemas.microsoft.com/office/drawing/2014/main" id="{15E8D381-AB63-4A00-9841-7C1BDA1B0ED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36" y="1704"/>
              <a:ext cx="7" cy="6"/>
            </a:xfrm>
            <a:custGeom>
              <a:avLst/>
              <a:gdLst>
                <a:gd name="T0" fmla="*/ 7 w 7"/>
                <a:gd name="T1" fmla="*/ 2 h 6"/>
                <a:gd name="T2" fmla="*/ 5 w 7"/>
                <a:gd name="T3" fmla="*/ 0 h 6"/>
                <a:gd name="T4" fmla="*/ 4 w 7"/>
                <a:gd name="T5" fmla="*/ 0 h 6"/>
                <a:gd name="T6" fmla="*/ 2 w 7"/>
                <a:gd name="T7" fmla="*/ 0 h 6"/>
                <a:gd name="T8" fmla="*/ 0 w 7"/>
                <a:gd name="T9" fmla="*/ 0 h 6"/>
                <a:gd name="T10" fmla="*/ 0 w 7"/>
                <a:gd name="T11" fmla="*/ 2 h 6"/>
                <a:gd name="T12" fmla="*/ 0 w 7"/>
                <a:gd name="T13" fmla="*/ 3 h 6"/>
                <a:gd name="T14" fmla="*/ 0 w 7"/>
                <a:gd name="T15" fmla="*/ 3 h 6"/>
                <a:gd name="T16" fmla="*/ 0 w 7"/>
                <a:gd name="T17" fmla="*/ 5 h 6"/>
                <a:gd name="T18" fmla="*/ 2 w 7"/>
                <a:gd name="T19" fmla="*/ 6 h 6"/>
                <a:gd name="T20" fmla="*/ 4 w 7"/>
                <a:gd name="T21" fmla="*/ 6 h 6"/>
                <a:gd name="T22" fmla="*/ 5 w 7"/>
                <a:gd name="T23" fmla="*/ 5 h 6"/>
                <a:gd name="T24" fmla="*/ 7 w 7"/>
                <a:gd name="T25" fmla="*/ 3 h 6"/>
                <a:gd name="T26" fmla="*/ 7 w 7"/>
                <a:gd name="T27" fmla="*/ 2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68" name="Freeform 113">
              <a:extLst>
                <a:ext uri="{FF2B5EF4-FFF2-40B4-BE49-F238E27FC236}">
                  <a16:creationId xmlns:a16="http://schemas.microsoft.com/office/drawing/2014/main" id="{94AF8DAA-A35B-4BB7-9A79-4712453D088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40" y="1715"/>
              <a:ext cx="6" cy="7"/>
            </a:xfrm>
            <a:custGeom>
              <a:avLst/>
              <a:gdLst>
                <a:gd name="T0" fmla="*/ 6 w 6"/>
                <a:gd name="T1" fmla="*/ 3 h 7"/>
                <a:gd name="T2" fmla="*/ 6 w 6"/>
                <a:gd name="T3" fmla="*/ 2 h 7"/>
                <a:gd name="T4" fmla="*/ 4 w 6"/>
                <a:gd name="T5" fmla="*/ 0 h 7"/>
                <a:gd name="T6" fmla="*/ 3 w 6"/>
                <a:gd name="T7" fmla="*/ 0 h 7"/>
                <a:gd name="T8" fmla="*/ 1 w 6"/>
                <a:gd name="T9" fmla="*/ 2 h 7"/>
                <a:gd name="T10" fmla="*/ 0 w 6"/>
                <a:gd name="T11" fmla="*/ 3 h 7"/>
                <a:gd name="T12" fmla="*/ 0 w 6"/>
                <a:gd name="T13" fmla="*/ 5 h 7"/>
                <a:gd name="T14" fmla="*/ 0 w 6"/>
                <a:gd name="T15" fmla="*/ 5 h 7"/>
                <a:gd name="T16" fmla="*/ 1 w 6"/>
                <a:gd name="T17" fmla="*/ 7 h 7"/>
                <a:gd name="T18" fmla="*/ 3 w 6"/>
                <a:gd name="T19" fmla="*/ 7 h 7"/>
                <a:gd name="T20" fmla="*/ 4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3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6" y="3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69" name="Freeform 114">
              <a:extLst>
                <a:ext uri="{FF2B5EF4-FFF2-40B4-BE49-F238E27FC236}">
                  <a16:creationId xmlns:a16="http://schemas.microsoft.com/office/drawing/2014/main" id="{DC671A56-C4DC-419B-B79A-E0F0F80312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44" y="1728"/>
              <a:ext cx="7" cy="6"/>
            </a:xfrm>
            <a:custGeom>
              <a:avLst/>
              <a:gdLst>
                <a:gd name="T0" fmla="*/ 7 w 7"/>
                <a:gd name="T1" fmla="*/ 2 h 6"/>
                <a:gd name="T2" fmla="*/ 5 w 7"/>
                <a:gd name="T3" fmla="*/ 0 h 6"/>
                <a:gd name="T4" fmla="*/ 4 w 7"/>
                <a:gd name="T5" fmla="*/ 0 h 6"/>
                <a:gd name="T6" fmla="*/ 2 w 7"/>
                <a:gd name="T7" fmla="*/ 0 h 6"/>
                <a:gd name="T8" fmla="*/ 0 w 7"/>
                <a:gd name="T9" fmla="*/ 0 h 6"/>
                <a:gd name="T10" fmla="*/ 0 w 7"/>
                <a:gd name="T11" fmla="*/ 2 h 6"/>
                <a:gd name="T12" fmla="*/ 0 w 7"/>
                <a:gd name="T13" fmla="*/ 3 h 6"/>
                <a:gd name="T14" fmla="*/ 0 w 7"/>
                <a:gd name="T15" fmla="*/ 3 h 6"/>
                <a:gd name="T16" fmla="*/ 0 w 7"/>
                <a:gd name="T17" fmla="*/ 5 h 6"/>
                <a:gd name="T18" fmla="*/ 2 w 7"/>
                <a:gd name="T19" fmla="*/ 6 h 6"/>
                <a:gd name="T20" fmla="*/ 4 w 7"/>
                <a:gd name="T21" fmla="*/ 6 h 6"/>
                <a:gd name="T22" fmla="*/ 5 w 7"/>
                <a:gd name="T23" fmla="*/ 5 h 6"/>
                <a:gd name="T24" fmla="*/ 7 w 7"/>
                <a:gd name="T25" fmla="*/ 3 h 6"/>
                <a:gd name="T26" fmla="*/ 7 w 7"/>
                <a:gd name="T27" fmla="*/ 2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70" name="Freeform 115">
              <a:extLst>
                <a:ext uri="{FF2B5EF4-FFF2-40B4-BE49-F238E27FC236}">
                  <a16:creationId xmlns:a16="http://schemas.microsoft.com/office/drawing/2014/main" id="{C86A2BD6-04E4-41D0-ADCA-32172306DD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48" y="1739"/>
              <a:ext cx="6" cy="7"/>
            </a:xfrm>
            <a:custGeom>
              <a:avLst/>
              <a:gdLst>
                <a:gd name="T0" fmla="*/ 6 w 6"/>
                <a:gd name="T1" fmla="*/ 3 h 7"/>
                <a:gd name="T2" fmla="*/ 6 w 6"/>
                <a:gd name="T3" fmla="*/ 2 h 7"/>
                <a:gd name="T4" fmla="*/ 4 w 6"/>
                <a:gd name="T5" fmla="*/ 0 h 7"/>
                <a:gd name="T6" fmla="*/ 3 w 6"/>
                <a:gd name="T7" fmla="*/ 0 h 7"/>
                <a:gd name="T8" fmla="*/ 1 w 6"/>
                <a:gd name="T9" fmla="*/ 2 h 7"/>
                <a:gd name="T10" fmla="*/ 0 w 6"/>
                <a:gd name="T11" fmla="*/ 3 h 7"/>
                <a:gd name="T12" fmla="*/ 0 w 6"/>
                <a:gd name="T13" fmla="*/ 5 h 7"/>
                <a:gd name="T14" fmla="*/ 0 w 6"/>
                <a:gd name="T15" fmla="*/ 5 h 7"/>
                <a:gd name="T16" fmla="*/ 1 w 6"/>
                <a:gd name="T17" fmla="*/ 7 h 7"/>
                <a:gd name="T18" fmla="*/ 3 w 6"/>
                <a:gd name="T19" fmla="*/ 7 h 7"/>
                <a:gd name="T20" fmla="*/ 4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3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6" y="3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71" name="Freeform 116">
              <a:extLst>
                <a:ext uri="{FF2B5EF4-FFF2-40B4-BE49-F238E27FC236}">
                  <a16:creationId xmlns:a16="http://schemas.microsoft.com/office/drawing/2014/main" id="{AC122C2E-1E20-412F-B3CC-87138B32B57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52" y="1752"/>
              <a:ext cx="7" cy="6"/>
            </a:xfrm>
            <a:custGeom>
              <a:avLst/>
              <a:gdLst>
                <a:gd name="T0" fmla="*/ 7 w 7"/>
                <a:gd name="T1" fmla="*/ 2 h 6"/>
                <a:gd name="T2" fmla="*/ 5 w 7"/>
                <a:gd name="T3" fmla="*/ 0 h 6"/>
                <a:gd name="T4" fmla="*/ 4 w 7"/>
                <a:gd name="T5" fmla="*/ 0 h 6"/>
                <a:gd name="T6" fmla="*/ 2 w 7"/>
                <a:gd name="T7" fmla="*/ 0 h 6"/>
                <a:gd name="T8" fmla="*/ 0 w 7"/>
                <a:gd name="T9" fmla="*/ 0 h 6"/>
                <a:gd name="T10" fmla="*/ 0 w 7"/>
                <a:gd name="T11" fmla="*/ 2 h 6"/>
                <a:gd name="T12" fmla="*/ 0 w 7"/>
                <a:gd name="T13" fmla="*/ 3 h 6"/>
                <a:gd name="T14" fmla="*/ 0 w 7"/>
                <a:gd name="T15" fmla="*/ 3 h 6"/>
                <a:gd name="T16" fmla="*/ 0 w 7"/>
                <a:gd name="T17" fmla="*/ 5 h 6"/>
                <a:gd name="T18" fmla="*/ 2 w 7"/>
                <a:gd name="T19" fmla="*/ 6 h 6"/>
                <a:gd name="T20" fmla="*/ 4 w 7"/>
                <a:gd name="T21" fmla="*/ 6 h 6"/>
                <a:gd name="T22" fmla="*/ 5 w 7"/>
                <a:gd name="T23" fmla="*/ 5 h 6"/>
                <a:gd name="T24" fmla="*/ 7 w 7"/>
                <a:gd name="T25" fmla="*/ 3 h 6"/>
                <a:gd name="T26" fmla="*/ 7 w 7"/>
                <a:gd name="T27" fmla="*/ 2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72" name="Freeform 117">
              <a:extLst>
                <a:ext uri="{FF2B5EF4-FFF2-40B4-BE49-F238E27FC236}">
                  <a16:creationId xmlns:a16="http://schemas.microsoft.com/office/drawing/2014/main" id="{57435724-0335-471E-89DB-F5D116AFA75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56" y="1765"/>
              <a:ext cx="6" cy="6"/>
            </a:xfrm>
            <a:custGeom>
              <a:avLst/>
              <a:gdLst>
                <a:gd name="T0" fmla="*/ 6 w 6"/>
                <a:gd name="T1" fmla="*/ 1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1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3 h 6"/>
                <a:gd name="T16" fmla="*/ 1 w 6"/>
                <a:gd name="T17" fmla="*/ 5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5 h 6"/>
                <a:gd name="T24" fmla="*/ 6 w 6"/>
                <a:gd name="T25" fmla="*/ 3 h 6"/>
                <a:gd name="T26" fmla="*/ 6 w 6"/>
                <a:gd name="T27" fmla="*/ 1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1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73" name="Freeform 118">
              <a:extLst>
                <a:ext uri="{FF2B5EF4-FFF2-40B4-BE49-F238E27FC236}">
                  <a16:creationId xmlns:a16="http://schemas.microsoft.com/office/drawing/2014/main" id="{78E2EB7C-390D-41F6-92EC-4A81770B51A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60" y="1776"/>
              <a:ext cx="7" cy="6"/>
            </a:xfrm>
            <a:custGeom>
              <a:avLst/>
              <a:gdLst>
                <a:gd name="T0" fmla="*/ 7 w 7"/>
                <a:gd name="T1" fmla="*/ 3 h 6"/>
                <a:gd name="T2" fmla="*/ 5 w 7"/>
                <a:gd name="T3" fmla="*/ 2 h 6"/>
                <a:gd name="T4" fmla="*/ 4 w 7"/>
                <a:gd name="T5" fmla="*/ 0 h 6"/>
                <a:gd name="T6" fmla="*/ 2 w 7"/>
                <a:gd name="T7" fmla="*/ 0 h 6"/>
                <a:gd name="T8" fmla="*/ 0 w 7"/>
                <a:gd name="T9" fmla="*/ 2 h 6"/>
                <a:gd name="T10" fmla="*/ 0 w 7"/>
                <a:gd name="T11" fmla="*/ 3 h 6"/>
                <a:gd name="T12" fmla="*/ 0 w 7"/>
                <a:gd name="T13" fmla="*/ 5 h 6"/>
                <a:gd name="T14" fmla="*/ 0 w 7"/>
                <a:gd name="T15" fmla="*/ 5 h 6"/>
                <a:gd name="T16" fmla="*/ 0 w 7"/>
                <a:gd name="T17" fmla="*/ 6 h 6"/>
                <a:gd name="T18" fmla="*/ 2 w 7"/>
                <a:gd name="T19" fmla="*/ 6 h 6"/>
                <a:gd name="T20" fmla="*/ 4 w 7"/>
                <a:gd name="T21" fmla="*/ 6 h 6"/>
                <a:gd name="T22" fmla="*/ 5 w 7"/>
                <a:gd name="T23" fmla="*/ 6 h 6"/>
                <a:gd name="T24" fmla="*/ 7 w 7"/>
                <a:gd name="T25" fmla="*/ 5 h 6"/>
                <a:gd name="T26" fmla="*/ 7 w 7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3"/>
                  </a:move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74" name="Freeform 119">
              <a:extLst>
                <a:ext uri="{FF2B5EF4-FFF2-40B4-BE49-F238E27FC236}">
                  <a16:creationId xmlns:a16="http://schemas.microsoft.com/office/drawing/2014/main" id="{69F4A976-5B7F-4C59-BC5F-3829B39B68C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64" y="1789"/>
              <a:ext cx="6" cy="6"/>
            </a:xfrm>
            <a:custGeom>
              <a:avLst/>
              <a:gdLst>
                <a:gd name="T0" fmla="*/ 6 w 6"/>
                <a:gd name="T1" fmla="*/ 1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1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3 h 6"/>
                <a:gd name="T16" fmla="*/ 1 w 6"/>
                <a:gd name="T17" fmla="*/ 5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5 h 6"/>
                <a:gd name="T24" fmla="*/ 6 w 6"/>
                <a:gd name="T25" fmla="*/ 3 h 6"/>
                <a:gd name="T26" fmla="*/ 6 w 6"/>
                <a:gd name="T27" fmla="*/ 1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1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75" name="Freeform 120">
              <a:extLst>
                <a:ext uri="{FF2B5EF4-FFF2-40B4-BE49-F238E27FC236}">
                  <a16:creationId xmlns:a16="http://schemas.microsoft.com/office/drawing/2014/main" id="{A114304C-0B09-4EF5-A79F-C3C6E78BF20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68" y="1800"/>
              <a:ext cx="7" cy="6"/>
            </a:xfrm>
            <a:custGeom>
              <a:avLst/>
              <a:gdLst>
                <a:gd name="T0" fmla="*/ 7 w 7"/>
                <a:gd name="T1" fmla="*/ 3 h 6"/>
                <a:gd name="T2" fmla="*/ 5 w 7"/>
                <a:gd name="T3" fmla="*/ 2 h 6"/>
                <a:gd name="T4" fmla="*/ 4 w 7"/>
                <a:gd name="T5" fmla="*/ 0 h 6"/>
                <a:gd name="T6" fmla="*/ 2 w 7"/>
                <a:gd name="T7" fmla="*/ 0 h 6"/>
                <a:gd name="T8" fmla="*/ 0 w 7"/>
                <a:gd name="T9" fmla="*/ 2 h 6"/>
                <a:gd name="T10" fmla="*/ 0 w 7"/>
                <a:gd name="T11" fmla="*/ 3 h 6"/>
                <a:gd name="T12" fmla="*/ 0 w 7"/>
                <a:gd name="T13" fmla="*/ 5 h 6"/>
                <a:gd name="T14" fmla="*/ 0 w 7"/>
                <a:gd name="T15" fmla="*/ 5 h 6"/>
                <a:gd name="T16" fmla="*/ 0 w 7"/>
                <a:gd name="T17" fmla="*/ 6 h 6"/>
                <a:gd name="T18" fmla="*/ 2 w 7"/>
                <a:gd name="T19" fmla="*/ 6 h 6"/>
                <a:gd name="T20" fmla="*/ 4 w 7"/>
                <a:gd name="T21" fmla="*/ 6 h 6"/>
                <a:gd name="T22" fmla="*/ 5 w 7"/>
                <a:gd name="T23" fmla="*/ 6 h 6"/>
                <a:gd name="T24" fmla="*/ 7 w 7"/>
                <a:gd name="T25" fmla="*/ 5 h 6"/>
                <a:gd name="T26" fmla="*/ 7 w 7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3"/>
                  </a:move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76" name="Freeform 121">
              <a:extLst>
                <a:ext uri="{FF2B5EF4-FFF2-40B4-BE49-F238E27FC236}">
                  <a16:creationId xmlns:a16="http://schemas.microsoft.com/office/drawing/2014/main" id="{DAFEB3C8-9638-41EB-974C-C59CDB8E1A8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72" y="1813"/>
              <a:ext cx="6" cy="6"/>
            </a:xfrm>
            <a:custGeom>
              <a:avLst/>
              <a:gdLst>
                <a:gd name="T0" fmla="*/ 6 w 6"/>
                <a:gd name="T1" fmla="*/ 1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1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3 h 6"/>
                <a:gd name="T16" fmla="*/ 1 w 6"/>
                <a:gd name="T17" fmla="*/ 5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5 h 6"/>
                <a:gd name="T24" fmla="*/ 6 w 6"/>
                <a:gd name="T25" fmla="*/ 3 h 6"/>
                <a:gd name="T26" fmla="*/ 6 w 6"/>
                <a:gd name="T27" fmla="*/ 1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1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77" name="Freeform 122">
              <a:extLst>
                <a:ext uri="{FF2B5EF4-FFF2-40B4-BE49-F238E27FC236}">
                  <a16:creationId xmlns:a16="http://schemas.microsoft.com/office/drawing/2014/main" id="{BD19777C-8398-4E24-BA7C-62F3F46F3D7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76" y="1826"/>
              <a:ext cx="7" cy="6"/>
            </a:xfrm>
            <a:custGeom>
              <a:avLst/>
              <a:gdLst>
                <a:gd name="T0" fmla="*/ 7 w 7"/>
                <a:gd name="T1" fmla="*/ 1 h 6"/>
                <a:gd name="T2" fmla="*/ 5 w 7"/>
                <a:gd name="T3" fmla="*/ 0 h 6"/>
                <a:gd name="T4" fmla="*/ 4 w 7"/>
                <a:gd name="T5" fmla="*/ 0 h 6"/>
                <a:gd name="T6" fmla="*/ 2 w 7"/>
                <a:gd name="T7" fmla="*/ 0 h 6"/>
                <a:gd name="T8" fmla="*/ 0 w 7"/>
                <a:gd name="T9" fmla="*/ 0 h 6"/>
                <a:gd name="T10" fmla="*/ 0 w 7"/>
                <a:gd name="T11" fmla="*/ 1 h 6"/>
                <a:gd name="T12" fmla="*/ 0 w 7"/>
                <a:gd name="T13" fmla="*/ 3 h 6"/>
                <a:gd name="T14" fmla="*/ 0 w 7"/>
                <a:gd name="T15" fmla="*/ 3 h 6"/>
                <a:gd name="T16" fmla="*/ 0 w 7"/>
                <a:gd name="T17" fmla="*/ 4 h 6"/>
                <a:gd name="T18" fmla="*/ 2 w 7"/>
                <a:gd name="T19" fmla="*/ 6 h 6"/>
                <a:gd name="T20" fmla="*/ 4 w 7"/>
                <a:gd name="T21" fmla="*/ 6 h 6"/>
                <a:gd name="T22" fmla="*/ 5 w 7"/>
                <a:gd name="T23" fmla="*/ 4 h 6"/>
                <a:gd name="T24" fmla="*/ 7 w 7"/>
                <a:gd name="T25" fmla="*/ 3 h 6"/>
                <a:gd name="T26" fmla="*/ 7 w 7"/>
                <a:gd name="T27" fmla="*/ 1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7" y="3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78" name="Freeform 123">
              <a:extLst>
                <a:ext uri="{FF2B5EF4-FFF2-40B4-BE49-F238E27FC236}">
                  <a16:creationId xmlns:a16="http://schemas.microsoft.com/office/drawing/2014/main" id="{21175AC7-BFAC-4340-A891-3AA21EB3A6B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80" y="1837"/>
              <a:ext cx="6" cy="6"/>
            </a:xfrm>
            <a:custGeom>
              <a:avLst/>
              <a:gdLst>
                <a:gd name="T0" fmla="*/ 6 w 6"/>
                <a:gd name="T1" fmla="*/ 3 h 6"/>
                <a:gd name="T2" fmla="*/ 6 w 6"/>
                <a:gd name="T3" fmla="*/ 1 h 6"/>
                <a:gd name="T4" fmla="*/ 4 w 6"/>
                <a:gd name="T5" fmla="*/ 0 h 6"/>
                <a:gd name="T6" fmla="*/ 3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0 w 6"/>
                <a:gd name="T13" fmla="*/ 5 h 6"/>
                <a:gd name="T14" fmla="*/ 0 w 6"/>
                <a:gd name="T15" fmla="*/ 5 h 6"/>
                <a:gd name="T16" fmla="*/ 1 w 6"/>
                <a:gd name="T17" fmla="*/ 6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3"/>
                  </a:move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79" name="Freeform 124">
              <a:extLst>
                <a:ext uri="{FF2B5EF4-FFF2-40B4-BE49-F238E27FC236}">
                  <a16:creationId xmlns:a16="http://schemas.microsoft.com/office/drawing/2014/main" id="{F16498A4-EE6D-4D30-B901-112D67CAD84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84" y="1850"/>
              <a:ext cx="7" cy="6"/>
            </a:xfrm>
            <a:custGeom>
              <a:avLst/>
              <a:gdLst>
                <a:gd name="T0" fmla="*/ 7 w 7"/>
                <a:gd name="T1" fmla="*/ 1 h 6"/>
                <a:gd name="T2" fmla="*/ 5 w 7"/>
                <a:gd name="T3" fmla="*/ 0 h 6"/>
                <a:gd name="T4" fmla="*/ 4 w 7"/>
                <a:gd name="T5" fmla="*/ 0 h 6"/>
                <a:gd name="T6" fmla="*/ 2 w 7"/>
                <a:gd name="T7" fmla="*/ 0 h 6"/>
                <a:gd name="T8" fmla="*/ 0 w 7"/>
                <a:gd name="T9" fmla="*/ 0 h 6"/>
                <a:gd name="T10" fmla="*/ 0 w 7"/>
                <a:gd name="T11" fmla="*/ 1 h 6"/>
                <a:gd name="T12" fmla="*/ 0 w 7"/>
                <a:gd name="T13" fmla="*/ 3 h 6"/>
                <a:gd name="T14" fmla="*/ 0 w 7"/>
                <a:gd name="T15" fmla="*/ 3 h 6"/>
                <a:gd name="T16" fmla="*/ 0 w 7"/>
                <a:gd name="T17" fmla="*/ 4 h 6"/>
                <a:gd name="T18" fmla="*/ 2 w 7"/>
                <a:gd name="T19" fmla="*/ 6 h 6"/>
                <a:gd name="T20" fmla="*/ 4 w 7"/>
                <a:gd name="T21" fmla="*/ 6 h 6"/>
                <a:gd name="T22" fmla="*/ 5 w 7"/>
                <a:gd name="T23" fmla="*/ 4 h 6"/>
                <a:gd name="T24" fmla="*/ 7 w 7"/>
                <a:gd name="T25" fmla="*/ 3 h 6"/>
                <a:gd name="T26" fmla="*/ 7 w 7"/>
                <a:gd name="T27" fmla="*/ 1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7" y="3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80" name="Freeform 125">
              <a:extLst>
                <a:ext uri="{FF2B5EF4-FFF2-40B4-BE49-F238E27FC236}">
                  <a16:creationId xmlns:a16="http://schemas.microsoft.com/office/drawing/2014/main" id="{F74BCDF2-5BEA-42FC-9A64-1F91A01871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88" y="1861"/>
              <a:ext cx="6" cy="6"/>
            </a:xfrm>
            <a:custGeom>
              <a:avLst/>
              <a:gdLst>
                <a:gd name="T0" fmla="*/ 6 w 6"/>
                <a:gd name="T1" fmla="*/ 3 h 6"/>
                <a:gd name="T2" fmla="*/ 6 w 6"/>
                <a:gd name="T3" fmla="*/ 1 h 6"/>
                <a:gd name="T4" fmla="*/ 4 w 6"/>
                <a:gd name="T5" fmla="*/ 0 h 6"/>
                <a:gd name="T6" fmla="*/ 3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0 w 6"/>
                <a:gd name="T13" fmla="*/ 5 h 6"/>
                <a:gd name="T14" fmla="*/ 0 w 6"/>
                <a:gd name="T15" fmla="*/ 5 h 6"/>
                <a:gd name="T16" fmla="*/ 1 w 6"/>
                <a:gd name="T17" fmla="*/ 6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3"/>
                  </a:move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81" name="Freeform 126">
              <a:extLst>
                <a:ext uri="{FF2B5EF4-FFF2-40B4-BE49-F238E27FC236}">
                  <a16:creationId xmlns:a16="http://schemas.microsoft.com/office/drawing/2014/main" id="{1FBEA1F2-FE1F-42A1-83F9-F61E79C513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92" y="1874"/>
              <a:ext cx="7" cy="6"/>
            </a:xfrm>
            <a:custGeom>
              <a:avLst/>
              <a:gdLst>
                <a:gd name="T0" fmla="*/ 7 w 7"/>
                <a:gd name="T1" fmla="*/ 1 h 6"/>
                <a:gd name="T2" fmla="*/ 5 w 7"/>
                <a:gd name="T3" fmla="*/ 0 h 6"/>
                <a:gd name="T4" fmla="*/ 4 w 7"/>
                <a:gd name="T5" fmla="*/ 0 h 6"/>
                <a:gd name="T6" fmla="*/ 2 w 7"/>
                <a:gd name="T7" fmla="*/ 0 h 6"/>
                <a:gd name="T8" fmla="*/ 0 w 7"/>
                <a:gd name="T9" fmla="*/ 0 h 6"/>
                <a:gd name="T10" fmla="*/ 0 w 7"/>
                <a:gd name="T11" fmla="*/ 1 h 6"/>
                <a:gd name="T12" fmla="*/ 0 w 7"/>
                <a:gd name="T13" fmla="*/ 3 h 6"/>
                <a:gd name="T14" fmla="*/ 0 w 7"/>
                <a:gd name="T15" fmla="*/ 3 h 6"/>
                <a:gd name="T16" fmla="*/ 0 w 7"/>
                <a:gd name="T17" fmla="*/ 4 h 6"/>
                <a:gd name="T18" fmla="*/ 2 w 7"/>
                <a:gd name="T19" fmla="*/ 6 h 6"/>
                <a:gd name="T20" fmla="*/ 4 w 7"/>
                <a:gd name="T21" fmla="*/ 6 h 6"/>
                <a:gd name="T22" fmla="*/ 5 w 7"/>
                <a:gd name="T23" fmla="*/ 4 h 6"/>
                <a:gd name="T24" fmla="*/ 7 w 7"/>
                <a:gd name="T25" fmla="*/ 3 h 6"/>
                <a:gd name="T26" fmla="*/ 7 w 7"/>
                <a:gd name="T27" fmla="*/ 1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7" y="3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82" name="Freeform 127">
              <a:extLst>
                <a:ext uri="{FF2B5EF4-FFF2-40B4-BE49-F238E27FC236}">
                  <a16:creationId xmlns:a16="http://schemas.microsoft.com/office/drawing/2014/main" id="{D44C1BED-7E70-45C1-981D-6002F4BE4F5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96" y="1885"/>
              <a:ext cx="6" cy="6"/>
            </a:xfrm>
            <a:custGeom>
              <a:avLst/>
              <a:gdLst>
                <a:gd name="T0" fmla="*/ 6 w 6"/>
                <a:gd name="T1" fmla="*/ 3 h 6"/>
                <a:gd name="T2" fmla="*/ 6 w 6"/>
                <a:gd name="T3" fmla="*/ 1 h 6"/>
                <a:gd name="T4" fmla="*/ 4 w 6"/>
                <a:gd name="T5" fmla="*/ 0 h 6"/>
                <a:gd name="T6" fmla="*/ 3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0 w 6"/>
                <a:gd name="T13" fmla="*/ 5 h 6"/>
                <a:gd name="T14" fmla="*/ 0 w 6"/>
                <a:gd name="T15" fmla="*/ 5 h 6"/>
                <a:gd name="T16" fmla="*/ 1 w 6"/>
                <a:gd name="T17" fmla="*/ 6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6" y="3"/>
                  </a:move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83" name="Freeform 128">
              <a:extLst>
                <a:ext uri="{FF2B5EF4-FFF2-40B4-BE49-F238E27FC236}">
                  <a16:creationId xmlns:a16="http://schemas.microsoft.com/office/drawing/2014/main" id="{3D778D96-A8F6-41E0-94A0-D476C83320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00" y="1898"/>
              <a:ext cx="7" cy="6"/>
            </a:xfrm>
            <a:custGeom>
              <a:avLst/>
              <a:gdLst>
                <a:gd name="T0" fmla="*/ 7 w 7"/>
                <a:gd name="T1" fmla="*/ 3 h 6"/>
                <a:gd name="T2" fmla="*/ 5 w 7"/>
                <a:gd name="T3" fmla="*/ 1 h 6"/>
                <a:gd name="T4" fmla="*/ 4 w 7"/>
                <a:gd name="T5" fmla="*/ 0 h 6"/>
                <a:gd name="T6" fmla="*/ 4 w 7"/>
                <a:gd name="T7" fmla="*/ 0 h 6"/>
                <a:gd name="T8" fmla="*/ 2 w 7"/>
                <a:gd name="T9" fmla="*/ 1 h 6"/>
                <a:gd name="T10" fmla="*/ 0 w 7"/>
                <a:gd name="T11" fmla="*/ 3 h 6"/>
                <a:gd name="T12" fmla="*/ 0 w 7"/>
                <a:gd name="T13" fmla="*/ 4 h 6"/>
                <a:gd name="T14" fmla="*/ 0 w 7"/>
                <a:gd name="T15" fmla="*/ 4 h 6"/>
                <a:gd name="T16" fmla="*/ 2 w 7"/>
                <a:gd name="T17" fmla="*/ 4 h 6"/>
                <a:gd name="T18" fmla="*/ 4 w 7"/>
                <a:gd name="T19" fmla="*/ 6 h 6"/>
                <a:gd name="T20" fmla="*/ 4 w 7"/>
                <a:gd name="T21" fmla="*/ 6 h 6"/>
                <a:gd name="T22" fmla="*/ 5 w 7"/>
                <a:gd name="T23" fmla="*/ 4 h 6"/>
                <a:gd name="T24" fmla="*/ 7 w 7"/>
                <a:gd name="T25" fmla="*/ 3 h 6"/>
                <a:gd name="T26" fmla="*/ 7 w 7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3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5" y="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84" name="Freeform 129">
              <a:extLst>
                <a:ext uri="{FF2B5EF4-FFF2-40B4-BE49-F238E27FC236}">
                  <a16:creationId xmlns:a16="http://schemas.microsoft.com/office/drawing/2014/main" id="{C8AA925B-5C57-4FB0-B803-9429B4989F5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05" y="1910"/>
              <a:ext cx="7" cy="7"/>
            </a:xfrm>
            <a:custGeom>
              <a:avLst/>
              <a:gdLst>
                <a:gd name="T0" fmla="*/ 7 w 7"/>
                <a:gd name="T1" fmla="*/ 2 h 7"/>
                <a:gd name="T2" fmla="*/ 5 w 7"/>
                <a:gd name="T3" fmla="*/ 0 h 7"/>
                <a:gd name="T4" fmla="*/ 3 w 7"/>
                <a:gd name="T5" fmla="*/ 0 h 7"/>
                <a:gd name="T6" fmla="*/ 2 w 7"/>
                <a:gd name="T7" fmla="*/ 0 h 7"/>
                <a:gd name="T8" fmla="*/ 0 w 7"/>
                <a:gd name="T9" fmla="*/ 0 h 7"/>
                <a:gd name="T10" fmla="*/ 0 w 7"/>
                <a:gd name="T11" fmla="*/ 2 h 7"/>
                <a:gd name="T12" fmla="*/ 0 w 7"/>
                <a:gd name="T13" fmla="*/ 4 h 7"/>
                <a:gd name="T14" fmla="*/ 0 w 7"/>
                <a:gd name="T15" fmla="*/ 4 h 7"/>
                <a:gd name="T16" fmla="*/ 0 w 7"/>
                <a:gd name="T17" fmla="*/ 5 h 7"/>
                <a:gd name="T18" fmla="*/ 2 w 7"/>
                <a:gd name="T19" fmla="*/ 7 h 7"/>
                <a:gd name="T20" fmla="*/ 3 w 7"/>
                <a:gd name="T21" fmla="*/ 7 h 7"/>
                <a:gd name="T22" fmla="*/ 5 w 7"/>
                <a:gd name="T23" fmla="*/ 5 h 7"/>
                <a:gd name="T24" fmla="*/ 7 w 7"/>
                <a:gd name="T25" fmla="*/ 4 h 7"/>
                <a:gd name="T26" fmla="*/ 7 w 7"/>
                <a:gd name="T27" fmla="*/ 2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7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85" name="Freeform 130">
              <a:extLst>
                <a:ext uri="{FF2B5EF4-FFF2-40B4-BE49-F238E27FC236}">
                  <a16:creationId xmlns:a16="http://schemas.microsoft.com/office/drawing/2014/main" id="{EF2DE5D2-F0F3-436B-B851-6E182C0EEDC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08" y="1922"/>
              <a:ext cx="7" cy="6"/>
            </a:xfrm>
            <a:custGeom>
              <a:avLst/>
              <a:gdLst>
                <a:gd name="T0" fmla="*/ 7 w 7"/>
                <a:gd name="T1" fmla="*/ 3 h 6"/>
                <a:gd name="T2" fmla="*/ 7 w 7"/>
                <a:gd name="T3" fmla="*/ 1 h 6"/>
                <a:gd name="T4" fmla="*/ 5 w 7"/>
                <a:gd name="T5" fmla="*/ 0 h 6"/>
                <a:gd name="T6" fmla="*/ 4 w 7"/>
                <a:gd name="T7" fmla="*/ 0 h 6"/>
                <a:gd name="T8" fmla="*/ 2 w 7"/>
                <a:gd name="T9" fmla="*/ 1 h 6"/>
                <a:gd name="T10" fmla="*/ 0 w 7"/>
                <a:gd name="T11" fmla="*/ 3 h 6"/>
                <a:gd name="T12" fmla="*/ 0 w 7"/>
                <a:gd name="T13" fmla="*/ 4 h 6"/>
                <a:gd name="T14" fmla="*/ 0 w 7"/>
                <a:gd name="T15" fmla="*/ 4 h 6"/>
                <a:gd name="T16" fmla="*/ 2 w 7"/>
                <a:gd name="T17" fmla="*/ 6 h 6"/>
                <a:gd name="T18" fmla="*/ 4 w 7"/>
                <a:gd name="T19" fmla="*/ 6 h 6"/>
                <a:gd name="T20" fmla="*/ 5 w 7"/>
                <a:gd name="T21" fmla="*/ 6 h 6"/>
                <a:gd name="T22" fmla="*/ 7 w 7"/>
                <a:gd name="T23" fmla="*/ 6 h 6"/>
                <a:gd name="T24" fmla="*/ 7 w 7"/>
                <a:gd name="T25" fmla="*/ 4 h 6"/>
                <a:gd name="T26" fmla="*/ 7 w 7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3"/>
                  </a:move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86" name="Freeform 131">
              <a:extLst>
                <a:ext uri="{FF2B5EF4-FFF2-40B4-BE49-F238E27FC236}">
                  <a16:creationId xmlns:a16="http://schemas.microsoft.com/office/drawing/2014/main" id="{1776212D-392A-4223-B60A-FAB723121D4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13" y="1934"/>
              <a:ext cx="7" cy="7"/>
            </a:xfrm>
            <a:custGeom>
              <a:avLst/>
              <a:gdLst>
                <a:gd name="T0" fmla="*/ 7 w 7"/>
                <a:gd name="T1" fmla="*/ 2 h 7"/>
                <a:gd name="T2" fmla="*/ 5 w 7"/>
                <a:gd name="T3" fmla="*/ 0 h 7"/>
                <a:gd name="T4" fmla="*/ 3 w 7"/>
                <a:gd name="T5" fmla="*/ 0 h 7"/>
                <a:gd name="T6" fmla="*/ 2 w 7"/>
                <a:gd name="T7" fmla="*/ 0 h 7"/>
                <a:gd name="T8" fmla="*/ 0 w 7"/>
                <a:gd name="T9" fmla="*/ 0 h 7"/>
                <a:gd name="T10" fmla="*/ 0 w 7"/>
                <a:gd name="T11" fmla="*/ 2 h 7"/>
                <a:gd name="T12" fmla="*/ 0 w 7"/>
                <a:gd name="T13" fmla="*/ 4 h 7"/>
                <a:gd name="T14" fmla="*/ 0 w 7"/>
                <a:gd name="T15" fmla="*/ 4 h 7"/>
                <a:gd name="T16" fmla="*/ 0 w 7"/>
                <a:gd name="T17" fmla="*/ 5 h 7"/>
                <a:gd name="T18" fmla="*/ 2 w 7"/>
                <a:gd name="T19" fmla="*/ 7 h 7"/>
                <a:gd name="T20" fmla="*/ 3 w 7"/>
                <a:gd name="T21" fmla="*/ 7 h 7"/>
                <a:gd name="T22" fmla="*/ 5 w 7"/>
                <a:gd name="T23" fmla="*/ 5 h 7"/>
                <a:gd name="T24" fmla="*/ 7 w 7"/>
                <a:gd name="T25" fmla="*/ 4 h 7"/>
                <a:gd name="T26" fmla="*/ 7 w 7"/>
                <a:gd name="T27" fmla="*/ 2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7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87" name="Freeform 132">
              <a:extLst>
                <a:ext uri="{FF2B5EF4-FFF2-40B4-BE49-F238E27FC236}">
                  <a16:creationId xmlns:a16="http://schemas.microsoft.com/office/drawing/2014/main" id="{9ADA62DA-7E0F-48D8-823C-BF6A2FEA88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16" y="1946"/>
              <a:ext cx="7" cy="6"/>
            </a:xfrm>
            <a:custGeom>
              <a:avLst/>
              <a:gdLst>
                <a:gd name="T0" fmla="*/ 7 w 7"/>
                <a:gd name="T1" fmla="*/ 3 h 6"/>
                <a:gd name="T2" fmla="*/ 7 w 7"/>
                <a:gd name="T3" fmla="*/ 1 h 6"/>
                <a:gd name="T4" fmla="*/ 5 w 7"/>
                <a:gd name="T5" fmla="*/ 0 h 6"/>
                <a:gd name="T6" fmla="*/ 4 w 7"/>
                <a:gd name="T7" fmla="*/ 0 h 6"/>
                <a:gd name="T8" fmla="*/ 2 w 7"/>
                <a:gd name="T9" fmla="*/ 1 h 6"/>
                <a:gd name="T10" fmla="*/ 0 w 7"/>
                <a:gd name="T11" fmla="*/ 3 h 6"/>
                <a:gd name="T12" fmla="*/ 0 w 7"/>
                <a:gd name="T13" fmla="*/ 4 h 6"/>
                <a:gd name="T14" fmla="*/ 0 w 7"/>
                <a:gd name="T15" fmla="*/ 4 h 6"/>
                <a:gd name="T16" fmla="*/ 2 w 7"/>
                <a:gd name="T17" fmla="*/ 6 h 6"/>
                <a:gd name="T18" fmla="*/ 4 w 7"/>
                <a:gd name="T19" fmla="*/ 6 h 6"/>
                <a:gd name="T20" fmla="*/ 5 w 7"/>
                <a:gd name="T21" fmla="*/ 6 h 6"/>
                <a:gd name="T22" fmla="*/ 7 w 7"/>
                <a:gd name="T23" fmla="*/ 6 h 6"/>
                <a:gd name="T24" fmla="*/ 7 w 7"/>
                <a:gd name="T25" fmla="*/ 4 h 6"/>
                <a:gd name="T26" fmla="*/ 7 w 7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3"/>
                  </a:move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88" name="Freeform 133">
              <a:extLst>
                <a:ext uri="{FF2B5EF4-FFF2-40B4-BE49-F238E27FC236}">
                  <a16:creationId xmlns:a16="http://schemas.microsoft.com/office/drawing/2014/main" id="{7D44E4EC-2C1B-43D2-ACB0-9F1FD5ED2FA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21" y="1958"/>
              <a:ext cx="7" cy="7"/>
            </a:xfrm>
            <a:custGeom>
              <a:avLst/>
              <a:gdLst>
                <a:gd name="T0" fmla="*/ 7 w 7"/>
                <a:gd name="T1" fmla="*/ 2 h 7"/>
                <a:gd name="T2" fmla="*/ 5 w 7"/>
                <a:gd name="T3" fmla="*/ 0 h 7"/>
                <a:gd name="T4" fmla="*/ 3 w 7"/>
                <a:gd name="T5" fmla="*/ 0 h 7"/>
                <a:gd name="T6" fmla="*/ 2 w 7"/>
                <a:gd name="T7" fmla="*/ 0 h 7"/>
                <a:gd name="T8" fmla="*/ 0 w 7"/>
                <a:gd name="T9" fmla="*/ 0 h 7"/>
                <a:gd name="T10" fmla="*/ 0 w 7"/>
                <a:gd name="T11" fmla="*/ 2 h 7"/>
                <a:gd name="T12" fmla="*/ 0 w 7"/>
                <a:gd name="T13" fmla="*/ 4 h 7"/>
                <a:gd name="T14" fmla="*/ 0 w 7"/>
                <a:gd name="T15" fmla="*/ 4 h 7"/>
                <a:gd name="T16" fmla="*/ 0 w 7"/>
                <a:gd name="T17" fmla="*/ 5 h 7"/>
                <a:gd name="T18" fmla="*/ 2 w 7"/>
                <a:gd name="T19" fmla="*/ 7 h 7"/>
                <a:gd name="T20" fmla="*/ 3 w 7"/>
                <a:gd name="T21" fmla="*/ 7 h 7"/>
                <a:gd name="T22" fmla="*/ 5 w 7"/>
                <a:gd name="T23" fmla="*/ 5 h 7"/>
                <a:gd name="T24" fmla="*/ 7 w 7"/>
                <a:gd name="T25" fmla="*/ 4 h 7"/>
                <a:gd name="T26" fmla="*/ 7 w 7"/>
                <a:gd name="T27" fmla="*/ 2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7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89" name="Freeform 134">
              <a:extLst>
                <a:ext uri="{FF2B5EF4-FFF2-40B4-BE49-F238E27FC236}">
                  <a16:creationId xmlns:a16="http://schemas.microsoft.com/office/drawing/2014/main" id="{E560EF35-32E5-40BA-8547-8F93972D0E4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24" y="1971"/>
              <a:ext cx="7" cy="7"/>
            </a:xfrm>
            <a:custGeom>
              <a:avLst/>
              <a:gdLst>
                <a:gd name="T0" fmla="*/ 7 w 7"/>
                <a:gd name="T1" fmla="*/ 2 h 7"/>
                <a:gd name="T2" fmla="*/ 7 w 7"/>
                <a:gd name="T3" fmla="*/ 0 h 7"/>
                <a:gd name="T4" fmla="*/ 5 w 7"/>
                <a:gd name="T5" fmla="*/ 0 h 7"/>
                <a:gd name="T6" fmla="*/ 4 w 7"/>
                <a:gd name="T7" fmla="*/ 0 h 7"/>
                <a:gd name="T8" fmla="*/ 2 w 7"/>
                <a:gd name="T9" fmla="*/ 0 h 7"/>
                <a:gd name="T10" fmla="*/ 0 w 7"/>
                <a:gd name="T11" fmla="*/ 2 h 7"/>
                <a:gd name="T12" fmla="*/ 0 w 7"/>
                <a:gd name="T13" fmla="*/ 3 h 7"/>
                <a:gd name="T14" fmla="*/ 0 w 7"/>
                <a:gd name="T15" fmla="*/ 3 h 7"/>
                <a:gd name="T16" fmla="*/ 2 w 7"/>
                <a:gd name="T17" fmla="*/ 5 h 7"/>
                <a:gd name="T18" fmla="*/ 4 w 7"/>
                <a:gd name="T19" fmla="*/ 7 h 7"/>
                <a:gd name="T20" fmla="*/ 5 w 7"/>
                <a:gd name="T21" fmla="*/ 7 h 7"/>
                <a:gd name="T22" fmla="*/ 7 w 7"/>
                <a:gd name="T23" fmla="*/ 5 h 7"/>
                <a:gd name="T24" fmla="*/ 7 w 7"/>
                <a:gd name="T25" fmla="*/ 3 h 7"/>
                <a:gd name="T26" fmla="*/ 7 w 7"/>
                <a:gd name="T27" fmla="*/ 2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7" y="2"/>
                  </a:move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90" name="Freeform 135">
              <a:extLst>
                <a:ext uri="{FF2B5EF4-FFF2-40B4-BE49-F238E27FC236}">
                  <a16:creationId xmlns:a16="http://schemas.microsoft.com/office/drawing/2014/main" id="{71E0A969-3A40-449F-B7E9-DF629F4B65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29" y="1982"/>
              <a:ext cx="7" cy="7"/>
            </a:xfrm>
            <a:custGeom>
              <a:avLst/>
              <a:gdLst>
                <a:gd name="T0" fmla="*/ 7 w 7"/>
                <a:gd name="T1" fmla="*/ 4 h 7"/>
                <a:gd name="T2" fmla="*/ 5 w 7"/>
                <a:gd name="T3" fmla="*/ 2 h 7"/>
                <a:gd name="T4" fmla="*/ 3 w 7"/>
                <a:gd name="T5" fmla="*/ 0 h 7"/>
                <a:gd name="T6" fmla="*/ 2 w 7"/>
                <a:gd name="T7" fmla="*/ 0 h 7"/>
                <a:gd name="T8" fmla="*/ 0 w 7"/>
                <a:gd name="T9" fmla="*/ 2 h 7"/>
                <a:gd name="T10" fmla="*/ 0 w 7"/>
                <a:gd name="T11" fmla="*/ 4 h 7"/>
                <a:gd name="T12" fmla="*/ 0 w 7"/>
                <a:gd name="T13" fmla="*/ 5 h 7"/>
                <a:gd name="T14" fmla="*/ 0 w 7"/>
                <a:gd name="T15" fmla="*/ 5 h 7"/>
                <a:gd name="T16" fmla="*/ 0 w 7"/>
                <a:gd name="T17" fmla="*/ 7 h 7"/>
                <a:gd name="T18" fmla="*/ 2 w 7"/>
                <a:gd name="T19" fmla="*/ 7 h 7"/>
                <a:gd name="T20" fmla="*/ 3 w 7"/>
                <a:gd name="T21" fmla="*/ 7 h 7"/>
                <a:gd name="T22" fmla="*/ 5 w 7"/>
                <a:gd name="T23" fmla="*/ 7 h 7"/>
                <a:gd name="T24" fmla="*/ 7 w 7"/>
                <a:gd name="T25" fmla="*/ 5 h 7"/>
                <a:gd name="T26" fmla="*/ 7 w 7"/>
                <a:gd name="T27" fmla="*/ 4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7" y="4"/>
                  </a:move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91" name="Freeform 136">
              <a:extLst>
                <a:ext uri="{FF2B5EF4-FFF2-40B4-BE49-F238E27FC236}">
                  <a16:creationId xmlns:a16="http://schemas.microsoft.com/office/drawing/2014/main" id="{C8A6CB9D-4B23-4F2B-82B9-1EDA0557CEC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32" y="1995"/>
              <a:ext cx="7" cy="7"/>
            </a:xfrm>
            <a:custGeom>
              <a:avLst/>
              <a:gdLst>
                <a:gd name="T0" fmla="*/ 7 w 7"/>
                <a:gd name="T1" fmla="*/ 2 h 7"/>
                <a:gd name="T2" fmla="*/ 7 w 7"/>
                <a:gd name="T3" fmla="*/ 0 h 7"/>
                <a:gd name="T4" fmla="*/ 5 w 7"/>
                <a:gd name="T5" fmla="*/ 0 h 7"/>
                <a:gd name="T6" fmla="*/ 4 w 7"/>
                <a:gd name="T7" fmla="*/ 0 h 7"/>
                <a:gd name="T8" fmla="*/ 2 w 7"/>
                <a:gd name="T9" fmla="*/ 0 h 7"/>
                <a:gd name="T10" fmla="*/ 0 w 7"/>
                <a:gd name="T11" fmla="*/ 2 h 7"/>
                <a:gd name="T12" fmla="*/ 0 w 7"/>
                <a:gd name="T13" fmla="*/ 3 h 7"/>
                <a:gd name="T14" fmla="*/ 0 w 7"/>
                <a:gd name="T15" fmla="*/ 3 h 7"/>
                <a:gd name="T16" fmla="*/ 2 w 7"/>
                <a:gd name="T17" fmla="*/ 5 h 7"/>
                <a:gd name="T18" fmla="*/ 4 w 7"/>
                <a:gd name="T19" fmla="*/ 7 h 7"/>
                <a:gd name="T20" fmla="*/ 5 w 7"/>
                <a:gd name="T21" fmla="*/ 7 h 7"/>
                <a:gd name="T22" fmla="*/ 7 w 7"/>
                <a:gd name="T23" fmla="*/ 5 h 7"/>
                <a:gd name="T24" fmla="*/ 7 w 7"/>
                <a:gd name="T25" fmla="*/ 3 h 7"/>
                <a:gd name="T26" fmla="*/ 7 w 7"/>
                <a:gd name="T27" fmla="*/ 2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7" y="2"/>
                  </a:move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92" name="Freeform 137">
              <a:extLst>
                <a:ext uri="{FF2B5EF4-FFF2-40B4-BE49-F238E27FC236}">
                  <a16:creationId xmlns:a16="http://schemas.microsoft.com/office/drawing/2014/main" id="{5C7B7879-86A1-4E31-89C9-36B7E7AB173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37" y="2006"/>
              <a:ext cx="7" cy="7"/>
            </a:xfrm>
            <a:custGeom>
              <a:avLst/>
              <a:gdLst>
                <a:gd name="T0" fmla="*/ 7 w 7"/>
                <a:gd name="T1" fmla="*/ 4 h 7"/>
                <a:gd name="T2" fmla="*/ 5 w 7"/>
                <a:gd name="T3" fmla="*/ 2 h 7"/>
                <a:gd name="T4" fmla="*/ 3 w 7"/>
                <a:gd name="T5" fmla="*/ 0 h 7"/>
                <a:gd name="T6" fmla="*/ 2 w 7"/>
                <a:gd name="T7" fmla="*/ 0 h 7"/>
                <a:gd name="T8" fmla="*/ 0 w 7"/>
                <a:gd name="T9" fmla="*/ 2 h 7"/>
                <a:gd name="T10" fmla="*/ 0 w 7"/>
                <a:gd name="T11" fmla="*/ 4 h 7"/>
                <a:gd name="T12" fmla="*/ 0 w 7"/>
                <a:gd name="T13" fmla="*/ 5 h 7"/>
                <a:gd name="T14" fmla="*/ 0 w 7"/>
                <a:gd name="T15" fmla="*/ 5 h 7"/>
                <a:gd name="T16" fmla="*/ 0 w 7"/>
                <a:gd name="T17" fmla="*/ 7 h 7"/>
                <a:gd name="T18" fmla="*/ 2 w 7"/>
                <a:gd name="T19" fmla="*/ 7 h 7"/>
                <a:gd name="T20" fmla="*/ 3 w 7"/>
                <a:gd name="T21" fmla="*/ 7 h 7"/>
                <a:gd name="T22" fmla="*/ 5 w 7"/>
                <a:gd name="T23" fmla="*/ 7 h 7"/>
                <a:gd name="T24" fmla="*/ 7 w 7"/>
                <a:gd name="T25" fmla="*/ 5 h 7"/>
                <a:gd name="T26" fmla="*/ 7 w 7"/>
                <a:gd name="T27" fmla="*/ 4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7" y="4"/>
                  </a:move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93" name="Freeform 138">
              <a:extLst>
                <a:ext uri="{FF2B5EF4-FFF2-40B4-BE49-F238E27FC236}">
                  <a16:creationId xmlns:a16="http://schemas.microsoft.com/office/drawing/2014/main" id="{EBF6DB60-B063-4FB0-9394-70E98006FC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40" y="2019"/>
              <a:ext cx="7" cy="7"/>
            </a:xfrm>
            <a:custGeom>
              <a:avLst/>
              <a:gdLst>
                <a:gd name="T0" fmla="*/ 7 w 7"/>
                <a:gd name="T1" fmla="*/ 2 h 7"/>
                <a:gd name="T2" fmla="*/ 7 w 7"/>
                <a:gd name="T3" fmla="*/ 0 h 7"/>
                <a:gd name="T4" fmla="*/ 5 w 7"/>
                <a:gd name="T5" fmla="*/ 0 h 7"/>
                <a:gd name="T6" fmla="*/ 4 w 7"/>
                <a:gd name="T7" fmla="*/ 0 h 7"/>
                <a:gd name="T8" fmla="*/ 2 w 7"/>
                <a:gd name="T9" fmla="*/ 0 h 7"/>
                <a:gd name="T10" fmla="*/ 0 w 7"/>
                <a:gd name="T11" fmla="*/ 2 h 7"/>
                <a:gd name="T12" fmla="*/ 0 w 7"/>
                <a:gd name="T13" fmla="*/ 3 h 7"/>
                <a:gd name="T14" fmla="*/ 0 w 7"/>
                <a:gd name="T15" fmla="*/ 3 h 7"/>
                <a:gd name="T16" fmla="*/ 2 w 7"/>
                <a:gd name="T17" fmla="*/ 5 h 7"/>
                <a:gd name="T18" fmla="*/ 4 w 7"/>
                <a:gd name="T19" fmla="*/ 7 h 7"/>
                <a:gd name="T20" fmla="*/ 5 w 7"/>
                <a:gd name="T21" fmla="*/ 7 h 7"/>
                <a:gd name="T22" fmla="*/ 7 w 7"/>
                <a:gd name="T23" fmla="*/ 5 h 7"/>
                <a:gd name="T24" fmla="*/ 7 w 7"/>
                <a:gd name="T25" fmla="*/ 3 h 7"/>
                <a:gd name="T26" fmla="*/ 7 w 7"/>
                <a:gd name="T27" fmla="*/ 2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7" y="2"/>
                  </a:move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94" name="Freeform 139">
              <a:extLst>
                <a:ext uri="{FF2B5EF4-FFF2-40B4-BE49-F238E27FC236}">
                  <a16:creationId xmlns:a16="http://schemas.microsoft.com/office/drawing/2014/main" id="{D6160518-518A-4E3D-A04B-6DCDF3C65A0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45" y="2032"/>
              <a:ext cx="7" cy="6"/>
            </a:xfrm>
            <a:custGeom>
              <a:avLst/>
              <a:gdLst>
                <a:gd name="T0" fmla="*/ 7 w 7"/>
                <a:gd name="T1" fmla="*/ 2 h 6"/>
                <a:gd name="T2" fmla="*/ 5 w 7"/>
                <a:gd name="T3" fmla="*/ 0 h 6"/>
                <a:gd name="T4" fmla="*/ 3 w 7"/>
                <a:gd name="T5" fmla="*/ 0 h 6"/>
                <a:gd name="T6" fmla="*/ 2 w 7"/>
                <a:gd name="T7" fmla="*/ 0 h 6"/>
                <a:gd name="T8" fmla="*/ 0 w 7"/>
                <a:gd name="T9" fmla="*/ 0 h 6"/>
                <a:gd name="T10" fmla="*/ 0 w 7"/>
                <a:gd name="T11" fmla="*/ 2 h 6"/>
                <a:gd name="T12" fmla="*/ 0 w 7"/>
                <a:gd name="T13" fmla="*/ 3 h 6"/>
                <a:gd name="T14" fmla="*/ 0 w 7"/>
                <a:gd name="T15" fmla="*/ 3 h 6"/>
                <a:gd name="T16" fmla="*/ 0 w 7"/>
                <a:gd name="T17" fmla="*/ 5 h 6"/>
                <a:gd name="T18" fmla="*/ 2 w 7"/>
                <a:gd name="T19" fmla="*/ 6 h 6"/>
                <a:gd name="T20" fmla="*/ 3 w 7"/>
                <a:gd name="T21" fmla="*/ 6 h 6"/>
                <a:gd name="T22" fmla="*/ 5 w 7"/>
                <a:gd name="T23" fmla="*/ 5 h 6"/>
                <a:gd name="T24" fmla="*/ 7 w 7"/>
                <a:gd name="T25" fmla="*/ 3 h 6"/>
                <a:gd name="T26" fmla="*/ 7 w 7"/>
                <a:gd name="T27" fmla="*/ 2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95" name="Freeform 140">
              <a:extLst>
                <a:ext uri="{FF2B5EF4-FFF2-40B4-BE49-F238E27FC236}">
                  <a16:creationId xmlns:a16="http://schemas.microsoft.com/office/drawing/2014/main" id="{73717F1F-EA29-48CA-90AE-2A6A2B40A6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48" y="2043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2 h 7"/>
                <a:gd name="T4" fmla="*/ 5 w 7"/>
                <a:gd name="T5" fmla="*/ 0 h 7"/>
                <a:gd name="T6" fmla="*/ 4 w 7"/>
                <a:gd name="T7" fmla="*/ 0 h 7"/>
                <a:gd name="T8" fmla="*/ 2 w 7"/>
                <a:gd name="T9" fmla="*/ 2 h 7"/>
                <a:gd name="T10" fmla="*/ 0 w 7"/>
                <a:gd name="T11" fmla="*/ 3 h 7"/>
                <a:gd name="T12" fmla="*/ 0 w 7"/>
                <a:gd name="T13" fmla="*/ 5 h 7"/>
                <a:gd name="T14" fmla="*/ 0 w 7"/>
                <a:gd name="T15" fmla="*/ 5 h 7"/>
                <a:gd name="T16" fmla="*/ 2 w 7"/>
                <a:gd name="T17" fmla="*/ 7 h 7"/>
                <a:gd name="T18" fmla="*/ 4 w 7"/>
                <a:gd name="T19" fmla="*/ 7 h 7"/>
                <a:gd name="T20" fmla="*/ 5 w 7"/>
                <a:gd name="T21" fmla="*/ 7 h 7"/>
                <a:gd name="T22" fmla="*/ 7 w 7"/>
                <a:gd name="T23" fmla="*/ 7 h 7"/>
                <a:gd name="T24" fmla="*/ 7 w 7"/>
                <a:gd name="T25" fmla="*/ 5 h 7"/>
                <a:gd name="T26" fmla="*/ 7 w 7"/>
                <a:gd name="T27" fmla="*/ 3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7" y="3"/>
                  </a:move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96" name="Freeform 141">
              <a:extLst>
                <a:ext uri="{FF2B5EF4-FFF2-40B4-BE49-F238E27FC236}">
                  <a16:creationId xmlns:a16="http://schemas.microsoft.com/office/drawing/2014/main" id="{D0219698-D8D8-4A1C-8574-80B0F9458B7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53" y="2056"/>
              <a:ext cx="7" cy="6"/>
            </a:xfrm>
            <a:custGeom>
              <a:avLst/>
              <a:gdLst>
                <a:gd name="T0" fmla="*/ 7 w 7"/>
                <a:gd name="T1" fmla="*/ 2 h 6"/>
                <a:gd name="T2" fmla="*/ 5 w 7"/>
                <a:gd name="T3" fmla="*/ 0 h 6"/>
                <a:gd name="T4" fmla="*/ 3 w 7"/>
                <a:gd name="T5" fmla="*/ 0 h 6"/>
                <a:gd name="T6" fmla="*/ 2 w 7"/>
                <a:gd name="T7" fmla="*/ 0 h 6"/>
                <a:gd name="T8" fmla="*/ 0 w 7"/>
                <a:gd name="T9" fmla="*/ 0 h 6"/>
                <a:gd name="T10" fmla="*/ 0 w 7"/>
                <a:gd name="T11" fmla="*/ 2 h 6"/>
                <a:gd name="T12" fmla="*/ 0 w 7"/>
                <a:gd name="T13" fmla="*/ 3 h 6"/>
                <a:gd name="T14" fmla="*/ 0 w 7"/>
                <a:gd name="T15" fmla="*/ 3 h 6"/>
                <a:gd name="T16" fmla="*/ 0 w 7"/>
                <a:gd name="T17" fmla="*/ 5 h 6"/>
                <a:gd name="T18" fmla="*/ 2 w 7"/>
                <a:gd name="T19" fmla="*/ 6 h 6"/>
                <a:gd name="T20" fmla="*/ 3 w 7"/>
                <a:gd name="T21" fmla="*/ 6 h 6"/>
                <a:gd name="T22" fmla="*/ 5 w 7"/>
                <a:gd name="T23" fmla="*/ 5 h 6"/>
                <a:gd name="T24" fmla="*/ 7 w 7"/>
                <a:gd name="T25" fmla="*/ 3 h 6"/>
                <a:gd name="T26" fmla="*/ 7 w 7"/>
                <a:gd name="T27" fmla="*/ 2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7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113" name="Group 142">
            <a:extLst>
              <a:ext uri="{FF2B5EF4-FFF2-40B4-BE49-F238E27FC236}">
                <a16:creationId xmlns:a16="http://schemas.microsoft.com/office/drawing/2014/main" id="{B4CF15D7-F83B-42E1-97B0-D6FC0A3C4AE3}"/>
              </a:ext>
            </a:extLst>
          </p:cNvPr>
          <p:cNvGrpSpPr>
            <a:grpSpLocks/>
          </p:cNvGrpSpPr>
          <p:nvPr/>
        </p:nvGrpSpPr>
        <p:grpSpPr bwMode="auto">
          <a:xfrm>
            <a:off x="2576513" y="3633788"/>
            <a:ext cx="1525587" cy="161925"/>
            <a:chOff x="1300" y="2061"/>
            <a:chExt cx="961" cy="102"/>
          </a:xfrm>
        </p:grpSpPr>
        <p:sp>
          <p:nvSpPr>
            <p:cNvPr id="47373" name="Freeform 143">
              <a:extLst>
                <a:ext uri="{FF2B5EF4-FFF2-40B4-BE49-F238E27FC236}">
                  <a16:creationId xmlns:a16="http://schemas.microsoft.com/office/drawing/2014/main" id="{9621FBAB-492D-4119-8D52-E80C530000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55" y="2061"/>
              <a:ext cx="6" cy="6"/>
            </a:xfrm>
            <a:custGeom>
              <a:avLst/>
              <a:gdLst>
                <a:gd name="T0" fmla="*/ 5 w 6"/>
                <a:gd name="T1" fmla="*/ 6 h 6"/>
                <a:gd name="T2" fmla="*/ 5 w 6"/>
                <a:gd name="T3" fmla="*/ 5 h 6"/>
                <a:gd name="T4" fmla="*/ 6 w 6"/>
                <a:gd name="T5" fmla="*/ 3 h 6"/>
                <a:gd name="T6" fmla="*/ 6 w 6"/>
                <a:gd name="T7" fmla="*/ 3 h 6"/>
                <a:gd name="T8" fmla="*/ 5 w 6"/>
                <a:gd name="T9" fmla="*/ 1 h 6"/>
                <a:gd name="T10" fmla="*/ 3 w 6"/>
                <a:gd name="T11" fmla="*/ 0 h 6"/>
                <a:gd name="T12" fmla="*/ 3 w 6"/>
                <a:gd name="T13" fmla="*/ 0 h 6"/>
                <a:gd name="T14" fmla="*/ 1 w 6"/>
                <a:gd name="T15" fmla="*/ 0 h 6"/>
                <a:gd name="T16" fmla="*/ 0 w 6"/>
                <a:gd name="T17" fmla="*/ 1 h 6"/>
                <a:gd name="T18" fmla="*/ 0 w 6"/>
                <a:gd name="T19" fmla="*/ 3 h 6"/>
                <a:gd name="T20" fmla="*/ 0 w 6"/>
                <a:gd name="T21" fmla="*/ 5 h 6"/>
                <a:gd name="T22" fmla="*/ 0 w 6"/>
                <a:gd name="T23" fmla="*/ 6 h 6"/>
                <a:gd name="T24" fmla="*/ 1 w 6"/>
                <a:gd name="T25" fmla="*/ 6 h 6"/>
                <a:gd name="T26" fmla="*/ 3 w 6"/>
                <a:gd name="T27" fmla="*/ 6 h 6"/>
                <a:gd name="T28" fmla="*/ 5 w 6"/>
                <a:gd name="T29" fmla="*/ 6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5" y="6"/>
                  </a:move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74" name="Freeform 144">
              <a:extLst>
                <a:ext uri="{FF2B5EF4-FFF2-40B4-BE49-F238E27FC236}">
                  <a16:creationId xmlns:a16="http://schemas.microsoft.com/office/drawing/2014/main" id="{C3B52303-24D0-4601-8934-5C46A24626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42" y="2062"/>
              <a:ext cx="6" cy="7"/>
            </a:xfrm>
            <a:custGeom>
              <a:avLst/>
              <a:gdLst>
                <a:gd name="T0" fmla="*/ 5 w 6"/>
                <a:gd name="T1" fmla="*/ 7 h 7"/>
                <a:gd name="T2" fmla="*/ 6 w 6"/>
                <a:gd name="T3" fmla="*/ 5 h 7"/>
                <a:gd name="T4" fmla="*/ 6 w 6"/>
                <a:gd name="T5" fmla="*/ 4 h 7"/>
                <a:gd name="T6" fmla="*/ 6 w 6"/>
                <a:gd name="T7" fmla="*/ 2 h 7"/>
                <a:gd name="T8" fmla="*/ 6 w 6"/>
                <a:gd name="T9" fmla="*/ 0 h 7"/>
                <a:gd name="T10" fmla="*/ 5 w 6"/>
                <a:gd name="T11" fmla="*/ 0 h 7"/>
                <a:gd name="T12" fmla="*/ 3 w 6"/>
                <a:gd name="T13" fmla="*/ 0 h 7"/>
                <a:gd name="T14" fmla="*/ 3 w 6"/>
                <a:gd name="T15" fmla="*/ 0 h 7"/>
                <a:gd name="T16" fmla="*/ 2 w 6"/>
                <a:gd name="T17" fmla="*/ 0 h 7"/>
                <a:gd name="T18" fmla="*/ 0 w 6"/>
                <a:gd name="T19" fmla="*/ 2 h 7"/>
                <a:gd name="T20" fmla="*/ 0 w 6"/>
                <a:gd name="T21" fmla="*/ 4 h 7"/>
                <a:gd name="T22" fmla="*/ 2 w 6"/>
                <a:gd name="T23" fmla="*/ 5 h 7"/>
                <a:gd name="T24" fmla="*/ 3 w 6"/>
                <a:gd name="T25" fmla="*/ 7 h 7"/>
                <a:gd name="T26" fmla="*/ 5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5" y="7"/>
                  </a:move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75" name="Freeform 145">
              <a:extLst>
                <a:ext uri="{FF2B5EF4-FFF2-40B4-BE49-F238E27FC236}">
                  <a16:creationId xmlns:a16="http://schemas.microsoft.com/office/drawing/2014/main" id="{8A34439D-01ED-4F31-80CD-BFA091EE1C2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29" y="2064"/>
              <a:ext cx="7" cy="6"/>
            </a:xfrm>
            <a:custGeom>
              <a:avLst/>
              <a:gdLst>
                <a:gd name="T0" fmla="*/ 5 w 7"/>
                <a:gd name="T1" fmla="*/ 6 h 6"/>
                <a:gd name="T2" fmla="*/ 7 w 7"/>
                <a:gd name="T3" fmla="*/ 5 h 6"/>
                <a:gd name="T4" fmla="*/ 7 w 7"/>
                <a:gd name="T5" fmla="*/ 3 h 6"/>
                <a:gd name="T6" fmla="*/ 7 w 7"/>
                <a:gd name="T7" fmla="*/ 2 h 6"/>
                <a:gd name="T8" fmla="*/ 7 w 7"/>
                <a:gd name="T9" fmla="*/ 0 h 6"/>
                <a:gd name="T10" fmla="*/ 5 w 7"/>
                <a:gd name="T11" fmla="*/ 0 h 6"/>
                <a:gd name="T12" fmla="*/ 3 w 7"/>
                <a:gd name="T13" fmla="*/ 0 h 6"/>
                <a:gd name="T14" fmla="*/ 3 w 7"/>
                <a:gd name="T15" fmla="*/ 0 h 6"/>
                <a:gd name="T16" fmla="*/ 2 w 7"/>
                <a:gd name="T17" fmla="*/ 0 h 6"/>
                <a:gd name="T18" fmla="*/ 0 w 7"/>
                <a:gd name="T19" fmla="*/ 2 h 6"/>
                <a:gd name="T20" fmla="*/ 0 w 7"/>
                <a:gd name="T21" fmla="*/ 3 h 6"/>
                <a:gd name="T22" fmla="*/ 2 w 7"/>
                <a:gd name="T23" fmla="*/ 5 h 6"/>
                <a:gd name="T24" fmla="*/ 3 w 7"/>
                <a:gd name="T25" fmla="*/ 6 h 6"/>
                <a:gd name="T26" fmla="*/ 5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5" y="6"/>
                  </a:move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76" name="Freeform 146">
              <a:extLst>
                <a:ext uri="{FF2B5EF4-FFF2-40B4-BE49-F238E27FC236}">
                  <a16:creationId xmlns:a16="http://schemas.microsoft.com/office/drawing/2014/main" id="{3E60976B-DAFF-4ED0-A921-D47303C679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16" y="2064"/>
              <a:ext cx="7" cy="6"/>
            </a:xfrm>
            <a:custGeom>
              <a:avLst/>
              <a:gdLst>
                <a:gd name="T0" fmla="*/ 5 w 7"/>
                <a:gd name="T1" fmla="*/ 6 h 6"/>
                <a:gd name="T2" fmla="*/ 7 w 7"/>
                <a:gd name="T3" fmla="*/ 6 h 6"/>
                <a:gd name="T4" fmla="*/ 7 w 7"/>
                <a:gd name="T5" fmla="*/ 5 h 6"/>
                <a:gd name="T6" fmla="*/ 7 w 7"/>
                <a:gd name="T7" fmla="*/ 3 h 6"/>
                <a:gd name="T8" fmla="*/ 7 w 7"/>
                <a:gd name="T9" fmla="*/ 2 h 6"/>
                <a:gd name="T10" fmla="*/ 5 w 7"/>
                <a:gd name="T11" fmla="*/ 0 h 6"/>
                <a:gd name="T12" fmla="*/ 4 w 7"/>
                <a:gd name="T13" fmla="*/ 0 h 6"/>
                <a:gd name="T14" fmla="*/ 4 w 7"/>
                <a:gd name="T15" fmla="*/ 0 h 6"/>
                <a:gd name="T16" fmla="*/ 2 w 7"/>
                <a:gd name="T17" fmla="*/ 2 h 6"/>
                <a:gd name="T18" fmla="*/ 0 w 7"/>
                <a:gd name="T19" fmla="*/ 3 h 6"/>
                <a:gd name="T20" fmla="*/ 0 w 7"/>
                <a:gd name="T21" fmla="*/ 5 h 6"/>
                <a:gd name="T22" fmla="*/ 2 w 7"/>
                <a:gd name="T23" fmla="*/ 6 h 6"/>
                <a:gd name="T24" fmla="*/ 4 w 7"/>
                <a:gd name="T25" fmla="*/ 6 h 6"/>
                <a:gd name="T26" fmla="*/ 5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5" y="6"/>
                  </a:move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77" name="Freeform 147">
              <a:extLst>
                <a:ext uri="{FF2B5EF4-FFF2-40B4-BE49-F238E27FC236}">
                  <a16:creationId xmlns:a16="http://schemas.microsoft.com/office/drawing/2014/main" id="{B0D42B97-D9FB-4CBD-9113-FF4BA7447C1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04" y="2066"/>
              <a:ext cx="6" cy="6"/>
            </a:xfrm>
            <a:custGeom>
              <a:avLst/>
              <a:gdLst>
                <a:gd name="T0" fmla="*/ 4 w 6"/>
                <a:gd name="T1" fmla="*/ 6 h 6"/>
                <a:gd name="T2" fmla="*/ 6 w 6"/>
                <a:gd name="T3" fmla="*/ 6 h 6"/>
                <a:gd name="T4" fmla="*/ 6 w 6"/>
                <a:gd name="T5" fmla="*/ 4 h 6"/>
                <a:gd name="T6" fmla="*/ 6 w 6"/>
                <a:gd name="T7" fmla="*/ 3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0 h 6"/>
                <a:gd name="T14" fmla="*/ 3 w 6"/>
                <a:gd name="T15" fmla="*/ 0 h 6"/>
                <a:gd name="T16" fmla="*/ 1 w 6"/>
                <a:gd name="T17" fmla="*/ 1 h 6"/>
                <a:gd name="T18" fmla="*/ 0 w 6"/>
                <a:gd name="T19" fmla="*/ 3 h 6"/>
                <a:gd name="T20" fmla="*/ 0 w 6"/>
                <a:gd name="T21" fmla="*/ 4 h 6"/>
                <a:gd name="T22" fmla="*/ 1 w 6"/>
                <a:gd name="T23" fmla="*/ 6 h 6"/>
                <a:gd name="T24" fmla="*/ 3 w 6"/>
                <a:gd name="T25" fmla="*/ 6 h 6"/>
                <a:gd name="T26" fmla="*/ 4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4" y="6"/>
                  </a:moveTo>
                  <a:lnTo>
                    <a:pt x="6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78" name="Freeform 148">
              <a:extLst>
                <a:ext uri="{FF2B5EF4-FFF2-40B4-BE49-F238E27FC236}">
                  <a16:creationId xmlns:a16="http://schemas.microsoft.com/office/drawing/2014/main" id="{12092348-2295-4C35-A86A-070EDA08B3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91" y="2067"/>
              <a:ext cx="6" cy="7"/>
            </a:xfrm>
            <a:custGeom>
              <a:avLst/>
              <a:gdLst>
                <a:gd name="T0" fmla="*/ 5 w 6"/>
                <a:gd name="T1" fmla="*/ 7 h 7"/>
                <a:gd name="T2" fmla="*/ 6 w 6"/>
                <a:gd name="T3" fmla="*/ 5 h 7"/>
                <a:gd name="T4" fmla="*/ 6 w 6"/>
                <a:gd name="T5" fmla="*/ 3 h 7"/>
                <a:gd name="T6" fmla="*/ 6 w 6"/>
                <a:gd name="T7" fmla="*/ 2 h 7"/>
                <a:gd name="T8" fmla="*/ 6 w 6"/>
                <a:gd name="T9" fmla="*/ 0 h 7"/>
                <a:gd name="T10" fmla="*/ 5 w 6"/>
                <a:gd name="T11" fmla="*/ 0 h 7"/>
                <a:gd name="T12" fmla="*/ 3 w 6"/>
                <a:gd name="T13" fmla="*/ 0 h 7"/>
                <a:gd name="T14" fmla="*/ 3 w 6"/>
                <a:gd name="T15" fmla="*/ 0 h 7"/>
                <a:gd name="T16" fmla="*/ 1 w 6"/>
                <a:gd name="T17" fmla="*/ 0 h 7"/>
                <a:gd name="T18" fmla="*/ 0 w 6"/>
                <a:gd name="T19" fmla="*/ 2 h 7"/>
                <a:gd name="T20" fmla="*/ 0 w 6"/>
                <a:gd name="T21" fmla="*/ 3 h 7"/>
                <a:gd name="T22" fmla="*/ 1 w 6"/>
                <a:gd name="T23" fmla="*/ 5 h 7"/>
                <a:gd name="T24" fmla="*/ 3 w 6"/>
                <a:gd name="T25" fmla="*/ 7 h 7"/>
                <a:gd name="T26" fmla="*/ 5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5" y="7"/>
                  </a:move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79" name="Freeform 149">
              <a:extLst>
                <a:ext uri="{FF2B5EF4-FFF2-40B4-BE49-F238E27FC236}">
                  <a16:creationId xmlns:a16="http://schemas.microsoft.com/office/drawing/2014/main" id="{8EC54B76-38A0-43A0-9E0D-99B21B33EA2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78" y="2069"/>
              <a:ext cx="6" cy="6"/>
            </a:xfrm>
            <a:custGeom>
              <a:avLst/>
              <a:gdLst>
                <a:gd name="T0" fmla="*/ 5 w 6"/>
                <a:gd name="T1" fmla="*/ 6 h 6"/>
                <a:gd name="T2" fmla="*/ 6 w 6"/>
                <a:gd name="T3" fmla="*/ 5 h 6"/>
                <a:gd name="T4" fmla="*/ 6 w 6"/>
                <a:gd name="T5" fmla="*/ 3 h 6"/>
                <a:gd name="T6" fmla="*/ 6 w 6"/>
                <a:gd name="T7" fmla="*/ 1 h 6"/>
                <a:gd name="T8" fmla="*/ 6 w 6"/>
                <a:gd name="T9" fmla="*/ 0 h 6"/>
                <a:gd name="T10" fmla="*/ 5 w 6"/>
                <a:gd name="T11" fmla="*/ 0 h 6"/>
                <a:gd name="T12" fmla="*/ 3 w 6"/>
                <a:gd name="T13" fmla="*/ 0 h 6"/>
                <a:gd name="T14" fmla="*/ 3 w 6"/>
                <a:gd name="T15" fmla="*/ 0 h 6"/>
                <a:gd name="T16" fmla="*/ 2 w 6"/>
                <a:gd name="T17" fmla="*/ 0 h 6"/>
                <a:gd name="T18" fmla="*/ 0 w 6"/>
                <a:gd name="T19" fmla="*/ 1 h 6"/>
                <a:gd name="T20" fmla="*/ 0 w 6"/>
                <a:gd name="T21" fmla="*/ 3 h 6"/>
                <a:gd name="T22" fmla="*/ 2 w 6"/>
                <a:gd name="T23" fmla="*/ 5 h 6"/>
                <a:gd name="T24" fmla="*/ 3 w 6"/>
                <a:gd name="T25" fmla="*/ 6 h 6"/>
                <a:gd name="T26" fmla="*/ 5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5" y="6"/>
                  </a:move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80" name="Freeform 150">
              <a:extLst>
                <a:ext uri="{FF2B5EF4-FFF2-40B4-BE49-F238E27FC236}">
                  <a16:creationId xmlns:a16="http://schemas.microsoft.com/office/drawing/2014/main" id="{C0E73583-A815-408F-A472-A4443E3A05A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65" y="2070"/>
              <a:ext cx="7" cy="7"/>
            </a:xfrm>
            <a:custGeom>
              <a:avLst/>
              <a:gdLst>
                <a:gd name="T0" fmla="*/ 5 w 7"/>
                <a:gd name="T1" fmla="*/ 7 h 7"/>
                <a:gd name="T2" fmla="*/ 7 w 7"/>
                <a:gd name="T3" fmla="*/ 5 h 7"/>
                <a:gd name="T4" fmla="*/ 7 w 7"/>
                <a:gd name="T5" fmla="*/ 4 h 7"/>
                <a:gd name="T6" fmla="*/ 7 w 7"/>
                <a:gd name="T7" fmla="*/ 2 h 7"/>
                <a:gd name="T8" fmla="*/ 7 w 7"/>
                <a:gd name="T9" fmla="*/ 0 h 7"/>
                <a:gd name="T10" fmla="*/ 5 w 7"/>
                <a:gd name="T11" fmla="*/ 0 h 7"/>
                <a:gd name="T12" fmla="*/ 3 w 7"/>
                <a:gd name="T13" fmla="*/ 0 h 7"/>
                <a:gd name="T14" fmla="*/ 3 w 7"/>
                <a:gd name="T15" fmla="*/ 0 h 7"/>
                <a:gd name="T16" fmla="*/ 2 w 7"/>
                <a:gd name="T17" fmla="*/ 0 h 7"/>
                <a:gd name="T18" fmla="*/ 0 w 7"/>
                <a:gd name="T19" fmla="*/ 2 h 7"/>
                <a:gd name="T20" fmla="*/ 0 w 7"/>
                <a:gd name="T21" fmla="*/ 4 h 7"/>
                <a:gd name="T22" fmla="*/ 2 w 7"/>
                <a:gd name="T23" fmla="*/ 5 h 7"/>
                <a:gd name="T24" fmla="*/ 3 w 7"/>
                <a:gd name="T25" fmla="*/ 7 h 7"/>
                <a:gd name="T26" fmla="*/ 5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5" y="7"/>
                  </a:move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81" name="Freeform 151">
              <a:extLst>
                <a:ext uri="{FF2B5EF4-FFF2-40B4-BE49-F238E27FC236}">
                  <a16:creationId xmlns:a16="http://schemas.microsoft.com/office/drawing/2014/main" id="{5E863ADF-EDFF-4669-86DC-B1253981EE9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52" y="2070"/>
              <a:ext cx="7" cy="7"/>
            </a:xfrm>
            <a:custGeom>
              <a:avLst/>
              <a:gdLst>
                <a:gd name="T0" fmla="*/ 5 w 7"/>
                <a:gd name="T1" fmla="*/ 7 h 7"/>
                <a:gd name="T2" fmla="*/ 7 w 7"/>
                <a:gd name="T3" fmla="*/ 7 h 7"/>
                <a:gd name="T4" fmla="*/ 7 w 7"/>
                <a:gd name="T5" fmla="*/ 5 h 7"/>
                <a:gd name="T6" fmla="*/ 7 w 7"/>
                <a:gd name="T7" fmla="*/ 4 h 7"/>
                <a:gd name="T8" fmla="*/ 7 w 7"/>
                <a:gd name="T9" fmla="*/ 2 h 7"/>
                <a:gd name="T10" fmla="*/ 5 w 7"/>
                <a:gd name="T11" fmla="*/ 0 h 7"/>
                <a:gd name="T12" fmla="*/ 4 w 7"/>
                <a:gd name="T13" fmla="*/ 0 h 7"/>
                <a:gd name="T14" fmla="*/ 4 w 7"/>
                <a:gd name="T15" fmla="*/ 0 h 7"/>
                <a:gd name="T16" fmla="*/ 2 w 7"/>
                <a:gd name="T17" fmla="*/ 2 h 7"/>
                <a:gd name="T18" fmla="*/ 0 w 7"/>
                <a:gd name="T19" fmla="*/ 4 h 7"/>
                <a:gd name="T20" fmla="*/ 0 w 7"/>
                <a:gd name="T21" fmla="*/ 5 h 7"/>
                <a:gd name="T22" fmla="*/ 2 w 7"/>
                <a:gd name="T23" fmla="*/ 7 h 7"/>
                <a:gd name="T24" fmla="*/ 4 w 7"/>
                <a:gd name="T25" fmla="*/ 7 h 7"/>
                <a:gd name="T26" fmla="*/ 5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5" y="7"/>
                  </a:move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82" name="Freeform 152">
              <a:extLst>
                <a:ext uri="{FF2B5EF4-FFF2-40B4-BE49-F238E27FC236}">
                  <a16:creationId xmlns:a16="http://schemas.microsoft.com/office/drawing/2014/main" id="{6E2108EA-95A1-4B8C-9111-EF9DB64A215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40" y="2072"/>
              <a:ext cx="6" cy="6"/>
            </a:xfrm>
            <a:custGeom>
              <a:avLst/>
              <a:gdLst>
                <a:gd name="T0" fmla="*/ 4 w 6"/>
                <a:gd name="T1" fmla="*/ 6 h 6"/>
                <a:gd name="T2" fmla="*/ 6 w 6"/>
                <a:gd name="T3" fmla="*/ 6 h 6"/>
                <a:gd name="T4" fmla="*/ 6 w 6"/>
                <a:gd name="T5" fmla="*/ 5 h 6"/>
                <a:gd name="T6" fmla="*/ 6 w 6"/>
                <a:gd name="T7" fmla="*/ 3 h 6"/>
                <a:gd name="T8" fmla="*/ 6 w 6"/>
                <a:gd name="T9" fmla="*/ 2 h 6"/>
                <a:gd name="T10" fmla="*/ 4 w 6"/>
                <a:gd name="T11" fmla="*/ 0 h 6"/>
                <a:gd name="T12" fmla="*/ 3 w 6"/>
                <a:gd name="T13" fmla="*/ 0 h 6"/>
                <a:gd name="T14" fmla="*/ 3 w 6"/>
                <a:gd name="T15" fmla="*/ 0 h 6"/>
                <a:gd name="T16" fmla="*/ 1 w 6"/>
                <a:gd name="T17" fmla="*/ 2 h 6"/>
                <a:gd name="T18" fmla="*/ 0 w 6"/>
                <a:gd name="T19" fmla="*/ 3 h 6"/>
                <a:gd name="T20" fmla="*/ 0 w 6"/>
                <a:gd name="T21" fmla="*/ 5 h 6"/>
                <a:gd name="T22" fmla="*/ 1 w 6"/>
                <a:gd name="T23" fmla="*/ 6 h 6"/>
                <a:gd name="T24" fmla="*/ 3 w 6"/>
                <a:gd name="T25" fmla="*/ 6 h 6"/>
                <a:gd name="T26" fmla="*/ 4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4" y="6"/>
                  </a:move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83" name="Freeform 153">
              <a:extLst>
                <a:ext uri="{FF2B5EF4-FFF2-40B4-BE49-F238E27FC236}">
                  <a16:creationId xmlns:a16="http://schemas.microsoft.com/office/drawing/2014/main" id="{B3FF4636-BFAC-4E4A-9927-6B9623E797B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27" y="2074"/>
              <a:ext cx="6" cy="6"/>
            </a:xfrm>
            <a:custGeom>
              <a:avLst/>
              <a:gdLst>
                <a:gd name="T0" fmla="*/ 5 w 6"/>
                <a:gd name="T1" fmla="*/ 6 h 6"/>
                <a:gd name="T2" fmla="*/ 6 w 6"/>
                <a:gd name="T3" fmla="*/ 4 h 6"/>
                <a:gd name="T4" fmla="*/ 6 w 6"/>
                <a:gd name="T5" fmla="*/ 3 h 6"/>
                <a:gd name="T6" fmla="*/ 6 w 6"/>
                <a:gd name="T7" fmla="*/ 1 h 6"/>
                <a:gd name="T8" fmla="*/ 6 w 6"/>
                <a:gd name="T9" fmla="*/ 0 h 6"/>
                <a:gd name="T10" fmla="*/ 5 w 6"/>
                <a:gd name="T11" fmla="*/ 0 h 6"/>
                <a:gd name="T12" fmla="*/ 3 w 6"/>
                <a:gd name="T13" fmla="*/ 0 h 6"/>
                <a:gd name="T14" fmla="*/ 3 w 6"/>
                <a:gd name="T15" fmla="*/ 0 h 6"/>
                <a:gd name="T16" fmla="*/ 1 w 6"/>
                <a:gd name="T17" fmla="*/ 0 h 6"/>
                <a:gd name="T18" fmla="*/ 0 w 6"/>
                <a:gd name="T19" fmla="*/ 1 h 6"/>
                <a:gd name="T20" fmla="*/ 0 w 6"/>
                <a:gd name="T21" fmla="*/ 3 h 6"/>
                <a:gd name="T22" fmla="*/ 1 w 6"/>
                <a:gd name="T23" fmla="*/ 4 h 6"/>
                <a:gd name="T24" fmla="*/ 3 w 6"/>
                <a:gd name="T25" fmla="*/ 6 h 6"/>
                <a:gd name="T26" fmla="*/ 5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5" y="6"/>
                  </a:move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84" name="Freeform 154">
              <a:extLst>
                <a:ext uri="{FF2B5EF4-FFF2-40B4-BE49-F238E27FC236}">
                  <a16:creationId xmlns:a16="http://schemas.microsoft.com/office/drawing/2014/main" id="{92B45E93-B53D-4FF4-A023-5937DD9A263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14" y="2075"/>
              <a:ext cx="6" cy="7"/>
            </a:xfrm>
            <a:custGeom>
              <a:avLst/>
              <a:gdLst>
                <a:gd name="T0" fmla="*/ 5 w 6"/>
                <a:gd name="T1" fmla="*/ 7 h 7"/>
                <a:gd name="T2" fmla="*/ 6 w 6"/>
                <a:gd name="T3" fmla="*/ 5 h 7"/>
                <a:gd name="T4" fmla="*/ 6 w 6"/>
                <a:gd name="T5" fmla="*/ 3 h 7"/>
                <a:gd name="T6" fmla="*/ 6 w 6"/>
                <a:gd name="T7" fmla="*/ 2 h 7"/>
                <a:gd name="T8" fmla="*/ 6 w 6"/>
                <a:gd name="T9" fmla="*/ 0 h 7"/>
                <a:gd name="T10" fmla="*/ 5 w 6"/>
                <a:gd name="T11" fmla="*/ 0 h 7"/>
                <a:gd name="T12" fmla="*/ 3 w 6"/>
                <a:gd name="T13" fmla="*/ 0 h 7"/>
                <a:gd name="T14" fmla="*/ 3 w 6"/>
                <a:gd name="T15" fmla="*/ 0 h 7"/>
                <a:gd name="T16" fmla="*/ 2 w 6"/>
                <a:gd name="T17" fmla="*/ 0 h 7"/>
                <a:gd name="T18" fmla="*/ 0 w 6"/>
                <a:gd name="T19" fmla="*/ 2 h 7"/>
                <a:gd name="T20" fmla="*/ 0 w 6"/>
                <a:gd name="T21" fmla="*/ 3 h 7"/>
                <a:gd name="T22" fmla="*/ 2 w 6"/>
                <a:gd name="T23" fmla="*/ 5 h 7"/>
                <a:gd name="T24" fmla="*/ 3 w 6"/>
                <a:gd name="T25" fmla="*/ 7 h 7"/>
                <a:gd name="T26" fmla="*/ 5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5" y="7"/>
                  </a:move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85" name="Freeform 155">
              <a:extLst>
                <a:ext uri="{FF2B5EF4-FFF2-40B4-BE49-F238E27FC236}">
                  <a16:creationId xmlns:a16="http://schemas.microsoft.com/office/drawing/2014/main" id="{D6427617-9182-47EE-B063-5E4FD8429D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01" y="2077"/>
              <a:ext cx="7" cy="6"/>
            </a:xfrm>
            <a:custGeom>
              <a:avLst/>
              <a:gdLst>
                <a:gd name="T0" fmla="*/ 5 w 7"/>
                <a:gd name="T1" fmla="*/ 6 h 6"/>
                <a:gd name="T2" fmla="*/ 7 w 7"/>
                <a:gd name="T3" fmla="*/ 5 h 6"/>
                <a:gd name="T4" fmla="*/ 7 w 7"/>
                <a:gd name="T5" fmla="*/ 3 h 6"/>
                <a:gd name="T6" fmla="*/ 7 w 7"/>
                <a:gd name="T7" fmla="*/ 1 h 6"/>
                <a:gd name="T8" fmla="*/ 7 w 7"/>
                <a:gd name="T9" fmla="*/ 0 h 6"/>
                <a:gd name="T10" fmla="*/ 5 w 7"/>
                <a:gd name="T11" fmla="*/ 0 h 6"/>
                <a:gd name="T12" fmla="*/ 3 w 7"/>
                <a:gd name="T13" fmla="*/ 0 h 6"/>
                <a:gd name="T14" fmla="*/ 3 w 7"/>
                <a:gd name="T15" fmla="*/ 0 h 6"/>
                <a:gd name="T16" fmla="*/ 2 w 7"/>
                <a:gd name="T17" fmla="*/ 0 h 6"/>
                <a:gd name="T18" fmla="*/ 0 w 7"/>
                <a:gd name="T19" fmla="*/ 1 h 6"/>
                <a:gd name="T20" fmla="*/ 0 w 7"/>
                <a:gd name="T21" fmla="*/ 3 h 6"/>
                <a:gd name="T22" fmla="*/ 2 w 7"/>
                <a:gd name="T23" fmla="*/ 5 h 6"/>
                <a:gd name="T24" fmla="*/ 3 w 7"/>
                <a:gd name="T25" fmla="*/ 6 h 6"/>
                <a:gd name="T26" fmla="*/ 5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5" y="6"/>
                  </a:move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86" name="Freeform 156">
              <a:extLst>
                <a:ext uri="{FF2B5EF4-FFF2-40B4-BE49-F238E27FC236}">
                  <a16:creationId xmlns:a16="http://schemas.microsoft.com/office/drawing/2014/main" id="{18339357-FA4D-4EAC-B560-81565251AF0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90" y="2077"/>
              <a:ext cx="6" cy="6"/>
            </a:xfrm>
            <a:custGeom>
              <a:avLst/>
              <a:gdLst>
                <a:gd name="T0" fmla="*/ 3 w 6"/>
                <a:gd name="T1" fmla="*/ 6 h 6"/>
                <a:gd name="T2" fmla="*/ 5 w 6"/>
                <a:gd name="T3" fmla="*/ 6 h 6"/>
                <a:gd name="T4" fmla="*/ 6 w 6"/>
                <a:gd name="T5" fmla="*/ 5 h 6"/>
                <a:gd name="T6" fmla="*/ 6 w 6"/>
                <a:gd name="T7" fmla="*/ 3 h 6"/>
                <a:gd name="T8" fmla="*/ 5 w 6"/>
                <a:gd name="T9" fmla="*/ 1 h 6"/>
                <a:gd name="T10" fmla="*/ 3 w 6"/>
                <a:gd name="T11" fmla="*/ 0 h 6"/>
                <a:gd name="T12" fmla="*/ 2 w 6"/>
                <a:gd name="T13" fmla="*/ 0 h 6"/>
                <a:gd name="T14" fmla="*/ 2 w 6"/>
                <a:gd name="T15" fmla="*/ 0 h 6"/>
                <a:gd name="T16" fmla="*/ 0 w 6"/>
                <a:gd name="T17" fmla="*/ 1 h 6"/>
                <a:gd name="T18" fmla="*/ 0 w 6"/>
                <a:gd name="T19" fmla="*/ 3 h 6"/>
                <a:gd name="T20" fmla="*/ 0 w 6"/>
                <a:gd name="T21" fmla="*/ 5 h 6"/>
                <a:gd name="T22" fmla="*/ 0 w 6"/>
                <a:gd name="T23" fmla="*/ 6 h 6"/>
                <a:gd name="T24" fmla="*/ 2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87" name="Freeform 157">
              <a:extLst>
                <a:ext uri="{FF2B5EF4-FFF2-40B4-BE49-F238E27FC236}">
                  <a16:creationId xmlns:a16="http://schemas.microsoft.com/office/drawing/2014/main" id="{56E76C26-4255-4AA1-A344-BFE09FB7E7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77" y="2078"/>
              <a:ext cx="7" cy="7"/>
            </a:xfrm>
            <a:custGeom>
              <a:avLst/>
              <a:gdLst>
                <a:gd name="T0" fmla="*/ 3 w 7"/>
                <a:gd name="T1" fmla="*/ 7 h 7"/>
                <a:gd name="T2" fmla="*/ 5 w 7"/>
                <a:gd name="T3" fmla="*/ 7 h 7"/>
                <a:gd name="T4" fmla="*/ 7 w 7"/>
                <a:gd name="T5" fmla="*/ 5 h 7"/>
                <a:gd name="T6" fmla="*/ 7 w 7"/>
                <a:gd name="T7" fmla="*/ 4 h 7"/>
                <a:gd name="T8" fmla="*/ 5 w 7"/>
                <a:gd name="T9" fmla="*/ 2 h 7"/>
                <a:gd name="T10" fmla="*/ 3 w 7"/>
                <a:gd name="T11" fmla="*/ 0 h 7"/>
                <a:gd name="T12" fmla="*/ 2 w 7"/>
                <a:gd name="T13" fmla="*/ 0 h 7"/>
                <a:gd name="T14" fmla="*/ 2 w 7"/>
                <a:gd name="T15" fmla="*/ 0 h 7"/>
                <a:gd name="T16" fmla="*/ 0 w 7"/>
                <a:gd name="T17" fmla="*/ 2 h 7"/>
                <a:gd name="T18" fmla="*/ 0 w 7"/>
                <a:gd name="T19" fmla="*/ 4 h 7"/>
                <a:gd name="T20" fmla="*/ 0 w 7"/>
                <a:gd name="T21" fmla="*/ 5 h 7"/>
                <a:gd name="T22" fmla="*/ 0 w 7"/>
                <a:gd name="T23" fmla="*/ 7 h 7"/>
                <a:gd name="T24" fmla="*/ 2 w 7"/>
                <a:gd name="T25" fmla="*/ 7 h 7"/>
                <a:gd name="T26" fmla="*/ 3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3" y="7"/>
                  </a:moveTo>
                  <a:lnTo>
                    <a:pt x="5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88" name="Freeform 158">
              <a:extLst>
                <a:ext uri="{FF2B5EF4-FFF2-40B4-BE49-F238E27FC236}">
                  <a16:creationId xmlns:a16="http://schemas.microsoft.com/office/drawing/2014/main" id="{35CD344F-4101-46BF-8B5D-74E2205C6B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64" y="2080"/>
              <a:ext cx="7" cy="6"/>
            </a:xfrm>
            <a:custGeom>
              <a:avLst/>
              <a:gdLst>
                <a:gd name="T0" fmla="*/ 4 w 7"/>
                <a:gd name="T1" fmla="*/ 6 h 6"/>
                <a:gd name="T2" fmla="*/ 5 w 7"/>
                <a:gd name="T3" fmla="*/ 5 h 6"/>
                <a:gd name="T4" fmla="*/ 7 w 7"/>
                <a:gd name="T5" fmla="*/ 3 h 6"/>
                <a:gd name="T6" fmla="*/ 7 w 7"/>
                <a:gd name="T7" fmla="*/ 2 h 6"/>
                <a:gd name="T8" fmla="*/ 5 w 7"/>
                <a:gd name="T9" fmla="*/ 0 h 6"/>
                <a:gd name="T10" fmla="*/ 4 w 7"/>
                <a:gd name="T11" fmla="*/ 0 h 6"/>
                <a:gd name="T12" fmla="*/ 2 w 7"/>
                <a:gd name="T13" fmla="*/ 0 h 6"/>
                <a:gd name="T14" fmla="*/ 2 w 7"/>
                <a:gd name="T15" fmla="*/ 0 h 6"/>
                <a:gd name="T16" fmla="*/ 0 w 7"/>
                <a:gd name="T17" fmla="*/ 0 h 6"/>
                <a:gd name="T18" fmla="*/ 0 w 7"/>
                <a:gd name="T19" fmla="*/ 2 h 6"/>
                <a:gd name="T20" fmla="*/ 0 w 7"/>
                <a:gd name="T21" fmla="*/ 3 h 6"/>
                <a:gd name="T22" fmla="*/ 0 w 7"/>
                <a:gd name="T23" fmla="*/ 5 h 6"/>
                <a:gd name="T24" fmla="*/ 2 w 7"/>
                <a:gd name="T25" fmla="*/ 6 h 6"/>
                <a:gd name="T26" fmla="*/ 4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4" y="6"/>
                  </a:move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89" name="Freeform 159">
              <a:extLst>
                <a:ext uri="{FF2B5EF4-FFF2-40B4-BE49-F238E27FC236}">
                  <a16:creationId xmlns:a16="http://schemas.microsoft.com/office/drawing/2014/main" id="{69998B5F-9F6F-4C24-8091-FC18373BB90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52" y="2082"/>
              <a:ext cx="6" cy="6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4 h 6"/>
                <a:gd name="T4" fmla="*/ 6 w 6"/>
                <a:gd name="T5" fmla="*/ 3 h 6"/>
                <a:gd name="T6" fmla="*/ 6 w 6"/>
                <a:gd name="T7" fmla="*/ 1 h 6"/>
                <a:gd name="T8" fmla="*/ 4 w 6"/>
                <a:gd name="T9" fmla="*/ 0 h 6"/>
                <a:gd name="T10" fmla="*/ 3 w 6"/>
                <a:gd name="T11" fmla="*/ 0 h 6"/>
                <a:gd name="T12" fmla="*/ 1 w 6"/>
                <a:gd name="T13" fmla="*/ 0 h 6"/>
                <a:gd name="T14" fmla="*/ 1 w 6"/>
                <a:gd name="T15" fmla="*/ 0 h 6"/>
                <a:gd name="T16" fmla="*/ 0 w 6"/>
                <a:gd name="T17" fmla="*/ 0 h 6"/>
                <a:gd name="T18" fmla="*/ 0 w 6"/>
                <a:gd name="T19" fmla="*/ 1 h 6"/>
                <a:gd name="T20" fmla="*/ 0 w 6"/>
                <a:gd name="T21" fmla="*/ 3 h 6"/>
                <a:gd name="T22" fmla="*/ 0 w 6"/>
                <a:gd name="T23" fmla="*/ 4 h 6"/>
                <a:gd name="T24" fmla="*/ 1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4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90" name="Freeform 160">
              <a:extLst>
                <a:ext uri="{FF2B5EF4-FFF2-40B4-BE49-F238E27FC236}">
                  <a16:creationId xmlns:a16="http://schemas.microsoft.com/office/drawing/2014/main" id="{23F0535A-7AD9-4C19-B763-563EEB6B27F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39" y="2083"/>
              <a:ext cx="6" cy="7"/>
            </a:xfrm>
            <a:custGeom>
              <a:avLst/>
              <a:gdLst>
                <a:gd name="T0" fmla="*/ 3 w 6"/>
                <a:gd name="T1" fmla="*/ 7 h 7"/>
                <a:gd name="T2" fmla="*/ 5 w 6"/>
                <a:gd name="T3" fmla="*/ 5 h 7"/>
                <a:gd name="T4" fmla="*/ 6 w 6"/>
                <a:gd name="T5" fmla="*/ 3 h 7"/>
                <a:gd name="T6" fmla="*/ 6 w 6"/>
                <a:gd name="T7" fmla="*/ 2 h 7"/>
                <a:gd name="T8" fmla="*/ 5 w 6"/>
                <a:gd name="T9" fmla="*/ 0 h 7"/>
                <a:gd name="T10" fmla="*/ 3 w 6"/>
                <a:gd name="T11" fmla="*/ 0 h 7"/>
                <a:gd name="T12" fmla="*/ 1 w 6"/>
                <a:gd name="T13" fmla="*/ 0 h 7"/>
                <a:gd name="T14" fmla="*/ 1 w 6"/>
                <a:gd name="T15" fmla="*/ 0 h 7"/>
                <a:gd name="T16" fmla="*/ 0 w 6"/>
                <a:gd name="T17" fmla="*/ 0 h 7"/>
                <a:gd name="T18" fmla="*/ 0 w 6"/>
                <a:gd name="T19" fmla="*/ 2 h 7"/>
                <a:gd name="T20" fmla="*/ 0 w 6"/>
                <a:gd name="T21" fmla="*/ 3 h 7"/>
                <a:gd name="T22" fmla="*/ 0 w 6"/>
                <a:gd name="T23" fmla="*/ 5 h 7"/>
                <a:gd name="T24" fmla="*/ 1 w 6"/>
                <a:gd name="T25" fmla="*/ 7 h 7"/>
                <a:gd name="T26" fmla="*/ 3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7"/>
                  </a:moveTo>
                  <a:lnTo>
                    <a:pt x="5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91" name="Freeform 161">
              <a:extLst>
                <a:ext uri="{FF2B5EF4-FFF2-40B4-BE49-F238E27FC236}">
                  <a16:creationId xmlns:a16="http://schemas.microsoft.com/office/drawing/2014/main" id="{94DA2F46-6564-4EBA-8676-912E8D15FB2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26" y="2083"/>
              <a:ext cx="6" cy="7"/>
            </a:xfrm>
            <a:custGeom>
              <a:avLst/>
              <a:gdLst>
                <a:gd name="T0" fmla="*/ 3 w 6"/>
                <a:gd name="T1" fmla="*/ 7 h 7"/>
                <a:gd name="T2" fmla="*/ 5 w 6"/>
                <a:gd name="T3" fmla="*/ 7 h 7"/>
                <a:gd name="T4" fmla="*/ 6 w 6"/>
                <a:gd name="T5" fmla="*/ 5 h 7"/>
                <a:gd name="T6" fmla="*/ 6 w 6"/>
                <a:gd name="T7" fmla="*/ 3 h 7"/>
                <a:gd name="T8" fmla="*/ 5 w 6"/>
                <a:gd name="T9" fmla="*/ 2 h 7"/>
                <a:gd name="T10" fmla="*/ 3 w 6"/>
                <a:gd name="T11" fmla="*/ 0 h 7"/>
                <a:gd name="T12" fmla="*/ 2 w 6"/>
                <a:gd name="T13" fmla="*/ 0 h 7"/>
                <a:gd name="T14" fmla="*/ 2 w 6"/>
                <a:gd name="T15" fmla="*/ 0 h 7"/>
                <a:gd name="T16" fmla="*/ 0 w 6"/>
                <a:gd name="T17" fmla="*/ 2 h 7"/>
                <a:gd name="T18" fmla="*/ 0 w 6"/>
                <a:gd name="T19" fmla="*/ 3 h 7"/>
                <a:gd name="T20" fmla="*/ 0 w 6"/>
                <a:gd name="T21" fmla="*/ 5 h 7"/>
                <a:gd name="T22" fmla="*/ 0 w 6"/>
                <a:gd name="T23" fmla="*/ 7 h 7"/>
                <a:gd name="T24" fmla="*/ 2 w 6"/>
                <a:gd name="T25" fmla="*/ 7 h 7"/>
                <a:gd name="T26" fmla="*/ 3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7"/>
                  </a:moveTo>
                  <a:lnTo>
                    <a:pt x="5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92" name="Freeform 162">
              <a:extLst>
                <a:ext uri="{FF2B5EF4-FFF2-40B4-BE49-F238E27FC236}">
                  <a16:creationId xmlns:a16="http://schemas.microsoft.com/office/drawing/2014/main" id="{3EA046D1-70D9-4D50-B753-5AD47F66129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13" y="2085"/>
              <a:ext cx="7" cy="6"/>
            </a:xfrm>
            <a:custGeom>
              <a:avLst/>
              <a:gdLst>
                <a:gd name="T0" fmla="*/ 3 w 7"/>
                <a:gd name="T1" fmla="*/ 6 h 6"/>
                <a:gd name="T2" fmla="*/ 5 w 7"/>
                <a:gd name="T3" fmla="*/ 6 h 6"/>
                <a:gd name="T4" fmla="*/ 7 w 7"/>
                <a:gd name="T5" fmla="*/ 5 h 6"/>
                <a:gd name="T6" fmla="*/ 7 w 7"/>
                <a:gd name="T7" fmla="*/ 3 h 6"/>
                <a:gd name="T8" fmla="*/ 5 w 7"/>
                <a:gd name="T9" fmla="*/ 1 h 6"/>
                <a:gd name="T10" fmla="*/ 3 w 7"/>
                <a:gd name="T11" fmla="*/ 0 h 6"/>
                <a:gd name="T12" fmla="*/ 2 w 7"/>
                <a:gd name="T13" fmla="*/ 0 h 6"/>
                <a:gd name="T14" fmla="*/ 2 w 7"/>
                <a:gd name="T15" fmla="*/ 0 h 6"/>
                <a:gd name="T16" fmla="*/ 0 w 7"/>
                <a:gd name="T17" fmla="*/ 1 h 6"/>
                <a:gd name="T18" fmla="*/ 0 w 7"/>
                <a:gd name="T19" fmla="*/ 3 h 6"/>
                <a:gd name="T20" fmla="*/ 0 w 7"/>
                <a:gd name="T21" fmla="*/ 5 h 6"/>
                <a:gd name="T22" fmla="*/ 0 w 7"/>
                <a:gd name="T23" fmla="*/ 6 h 6"/>
                <a:gd name="T24" fmla="*/ 2 w 7"/>
                <a:gd name="T25" fmla="*/ 6 h 6"/>
                <a:gd name="T26" fmla="*/ 3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3" y="6"/>
                  </a:move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93" name="Freeform 163">
              <a:extLst>
                <a:ext uri="{FF2B5EF4-FFF2-40B4-BE49-F238E27FC236}">
                  <a16:creationId xmlns:a16="http://schemas.microsoft.com/office/drawing/2014/main" id="{8F6845C5-F231-4E07-B1EF-12D7B87863F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00" y="2086"/>
              <a:ext cx="7" cy="7"/>
            </a:xfrm>
            <a:custGeom>
              <a:avLst/>
              <a:gdLst>
                <a:gd name="T0" fmla="*/ 4 w 7"/>
                <a:gd name="T1" fmla="*/ 7 h 7"/>
                <a:gd name="T2" fmla="*/ 5 w 7"/>
                <a:gd name="T3" fmla="*/ 5 h 7"/>
                <a:gd name="T4" fmla="*/ 7 w 7"/>
                <a:gd name="T5" fmla="*/ 4 h 7"/>
                <a:gd name="T6" fmla="*/ 7 w 7"/>
                <a:gd name="T7" fmla="*/ 2 h 7"/>
                <a:gd name="T8" fmla="*/ 5 w 7"/>
                <a:gd name="T9" fmla="*/ 0 h 7"/>
                <a:gd name="T10" fmla="*/ 4 w 7"/>
                <a:gd name="T11" fmla="*/ 0 h 7"/>
                <a:gd name="T12" fmla="*/ 2 w 7"/>
                <a:gd name="T13" fmla="*/ 0 h 7"/>
                <a:gd name="T14" fmla="*/ 2 w 7"/>
                <a:gd name="T15" fmla="*/ 0 h 7"/>
                <a:gd name="T16" fmla="*/ 0 w 7"/>
                <a:gd name="T17" fmla="*/ 0 h 7"/>
                <a:gd name="T18" fmla="*/ 0 w 7"/>
                <a:gd name="T19" fmla="*/ 2 h 7"/>
                <a:gd name="T20" fmla="*/ 0 w 7"/>
                <a:gd name="T21" fmla="*/ 4 h 7"/>
                <a:gd name="T22" fmla="*/ 0 w 7"/>
                <a:gd name="T23" fmla="*/ 5 h 7"/>
                <a:gd name="T24" fmla="*/ 2 w 7"/>
                <a:gd name="T25" fmla="*/ 7 h 7"/>
                <a:gd name="T26" fmla="*/ 4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4" y="7"/>
                  </a:moveTo>
                  <a:lnTo>
                    <a:pt x="5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94" name="Freeform 164">
              <a:extLst>
                <a:ext uri="{FF2B5EF4-FFF2-40B4-BE49-F238E27FC236}">
                  <a16:creationId xmlns:a16="http://schemas.microsoft.com/office/drawing/2014/main" id="{1C39B3A7-B1A1-4F75-B3EE-DD2E6CE52C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88" y="2088"/>
              <a:ext cx="6" cy="6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5 h 6"/>
                <a:gd name="T4" fmla="*/ 6 w 6"/>
                <a:gd name="T5" fmla="*/ 3 h 6"/>
                <a:gd name="T6" fmla="*/ 6 w 6"/>
                <a:gd name="T7" fmla="*/ 2 h 6"/>
                <a:gd name="T8" fmla="*/ 4 w 6"/>
                <a:gd name="T9" fmla="*/ 0 h 6"/>
                <a:gd name="T10" fmla="*/ 3 w 6"/>
                <a:gd name="T11" fmla="*/ 0 h 6"/>
                <a:gd name="T12" fmla="*/ 1 w 6"/>
                <a:gd name="T13" fmla="*/ 0 h 6"/>
                <a:gd name="T14" fmla="*/ 1 w 6"/>
                <a:gd name="T15" fmla="*/ 0 h 6"/>
                <a:gd name="T16" fmla="*/ 0 w 6"/>
                <a:gd name="T17" fmla="*/ 0 h 6"/>
                <a:gd name="T18" fmla="*/ 0 w 6"/>
                <a:gd name="T19" fmla="*/ 2 h 6"/>
                <a:gd name="T20" fmla="*/ 0 w 6"/>
                <a:gd name="T21" fmla="*/ 3 h 6"/>
                <a:gd name="T22" fmla="*/ 0 w 6"/>
                <a:gd name="T23" fmla="*/ 5 h 6"/>
                <a:gd name="T24" fmla="*/ 1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4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95" name="Freeform 165">
              <a:extLst>
                <a:ext uri="{FF2B5EF4-FFF2-40B4-BE49-F238E27FC236}">
                  <a16:creationId xmlns:a16="http://schemas.microsoft.com/office/drawing/2014/main" id="{3AAAE43A-A6F6-471E-9B8C-35F6D828FE9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75" y="2090"/>
              <a:ext cx="6" cy="6"/>
            </a:xfrm>
            <a:custGeom>
              <a:avLst/>
              <a:gdLst>
                <a:gd name="T0" fmla="*/ 3 w 6"/>
                <a:gd name="T1" fmla="*/ 6 h 6"/>
                <a:gd name="T2" fmla="*/ 5 w 6"/>
                <a:gd name="T3" fmla="*/ 4 h 6"/>
                <a:gd name="T4" fmla="*/ 6 w 6"/>
                <a:gd name="T5" fmla="*/ 3 h 6"/>
                <a:gd name="T6" fmla="*/ 6 w 6"/>
                <a:gd name="T7" fmla="*/ 1 h 6"/>
                <a:gd name="T8" fmla="*/ 5 w 6"/>
                <a:gd name="T9" fmla="*/ 0 h 6"/>
                <a:gd name="T10" fmla="*/ 3 w 6"/>
                <a:gd name="T11" fmla="*/ 0 h 6"/>
                <a:gd name="T12" fmla="*/ 1 w 6"/>
                <a:gd name="T13" fmla="*/ 0 h 6"/>
                <a:gd name="T14" fmla="*/ 1 w 6"/>
                <a:gd name="T15" fmla="*/ 0 h 6"/>
                <a:gd name="T16" fmla="*/ 0 w 6"/>
                <a:gd name="T17" fmla="*/ 0 h 6"/>
                <a:gd name="T18" fmla="*/ 0 w 6"/>
                <a:gd name="T19" fmla="*/ 1 h 6"/>
                <a:gd name="T20" fmla="*/ 0 w 6"/>
                <a:gd name="T21" fmla="*/ 3 h 6"/>
                <a:gd name="T22" fmla="*/ 0 w 6"/>
                <a:gd name="T23" fmla="*/ 4 h 6"/>
                <a:gd name="T24" fmla="*/ 1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5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96" name="Freeform 166">
              <a:extLst>
                <a:ext uri="{FF2B5EF4-FFF2-40B4-BE49-F238E27FC236}">
                  <a16:creationId xmlns:a16="http://schemas.microsoft.com/office/drawing/2014/main" id="{F127AD2C-DDBF-48A0-98CF-9FC21A60F9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62" y="2090"/>
              <a:ext cx="6" cy="6"/>
            </a:xfrm>
            <a:custGeom>
              <a:avLst/>
              <a:gdLst>
                <a:gd name="T0" fmla="*/ 3 w 6"/>
                <a:gd name="T1" fmla="*/ 6 h 6"/>
                <a:gd name="T2" fmla="*/ 5 w 6"/>
                <a:gd name="T3" fmla="*/ 6 h 6"/>
                <a:gd name="T4" fmla="*/ 6 w 6"/>
                <a:gd name="T5" fmla="*/ 4 h 6"/>
                <a:gd name="T6" fmla="*/ 6 w 6"/>
                <a:gd name="T7" fmla="*/ 3 h 6"/>
                <a:gd name="T8" fmla="*/ 5 w 6"/>
                <a:gd name="T9" fmla="*/ 1 h 6"/>
                <a:gd name="T10" fmla="*/ 3 w 6"/>
                <a:gd name="T11" fmla="*/ 0 h 6"/>
                <a:gd name="T12" fmla="*/ 2 w 6"/>
                <a:gd name="T13" fmla="*/ 0 h 6"/>
                <a:gd name="T14" fmla="*/ 2 w 6"/>
                <a:gd name="T15" fmla="*/ 0 h 6"/>
                <a:gd name="T16" fmla="*/ 0 w 6"/>
                <a:gd name="T17" fmla="*/ 1 h 6"/>
                <a:gd name="T18" fmla="*/ 0 w 6"/>
                <a:gd name="T19" fmla="*/ 3 h 6"/>
                <a:gd name="T20" fmla="*/ 0 w 6"/>
                <a:gd name="T21" fmla="*/ 4 h 6"/>
                <a:gd name="T22" fmla="*/ 0 w 6"/>
                <a:gd name="T23" fmla="*/ 6 h 6"/>
                <a:gd name="T24" fmla="*/ 2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5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97" name="Freeform 167">
              <a:extLst>
                <a:ext uri="{FF2B5EF4-FFF2-40B4-BE49-F238E27FC236}">
                  <a16:creationId xmlns:a16="http://schemas.microsoft.com/office/drawing/2014/main" id="{88D8C849-65E2-44EF-9677-CCE5CCF0159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49" y="2091"/>
              <a:ext cx="7" cy="7"/>
            </a:xfrm>
            <a:custGeom>
              <a:avLst/>
              <a:gdLst>
                <a:gd name="T0" fmla="*/ 3 w 7"/>
                <a:gd name="T1" fmla="*/ 7 h 7"/>
                <a:gd name="T2" fmla="*/ 5 w 7"/>
                <a:gd name="T3" fmla="*/ 7 h 7"/>
                <a:gd name="T4" fmla="*/ 7 w 7"/>
                <a:gd name="T5" fmla="*/ 5 h 7"/>
                <a:gd name="T6" fmla="*/ 7 w 7"/>
                <a:gd name="T7" fmla="*/ 3 h 7"/>
                <a:gd name="T8" fmla="*/ 5 w 7"/>
                <a:gd name="T9" fmla="*/ 2 h 7"/>
                <a:gd name="T10" fmla="*/ 3 w 7"/>
                <a:gd name="T11" fmla="*/ 0 h 7"/>
                <a:gd name="T12" fmla="*/ 2 w 7"/>
                <a:gd name="T13" fmla="*/ 0 h 7"/>
                <a:gd name="T14" fmla="*/ 2 w 7"/>
                <a:gd name="T15" fmla="*/ 0 h 7"/>
                <a:gd name="T16" fmla="*/ 0 w 7"/>
                <a:gd name="T17" fmla="*/ 2 h 7"/>
                <a:gd name="T18" fmla="*/ 0 w 7"/>
                <a:gd name="T19" fmla="*/ 3 h 7"/>
                <a:gd name="T20" fmla="*/ 0 w 7"/>
                <a:gd name="T21" fmla="*/ 5 h 7"/>
                <a:gd name="T22" fmla="*/ 0 w 7"/>
                <a:gd name="T23" fmla="*/ 7 h 7"/>
                <a:gd name="T24" fmla="*/ 2 w 7"/>
                <a:gd name="T25" fmla="*/ 7 h 7"/>
                <a:gd name="T26" fmla="*/ 3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3" y="7"/>
                  </a:moveTo>
                  <a:lnTo>
                    <a:pt x="5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98" name="Freeform 168">
              <a:extLst>
                <a:ext uri="{FF2B5EF4-FFF2-40B4-BE49-F238E27FC236}">
                  <a16:creationId xmlns:a16="http://schemas.microsoft.com/office/drawing/2014/main" id="{5DD03374-5C41-4ED4-93E6-91403096CB4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36" y="2093"/>
              <a:ext cx="7" cy="6"/>
            </a:xfrm>
            <a:custGeom>
              <a:avLst/>
              <a:gdLst>
                <a:gd name="T0" fmla="*/ 4 w 7"/>
                <a:gd name="T1" fmla="*/ 6 h 6"/>
                <a:gd name="T2" fmla="*/ 5 w 7"/>
                <a:gd name="T3" fmla="*/ 5 h 6"/>
                <a:gd name="T4" fmla="*/ 7 w 7"/>
                <a:gd name="T5" fmla="*/ 3 h 6"/>
                <a:gd name="T6" fmla="*/ 7 w 7"/>
                <a:gd name="T7" fmla="*/ 1 h 6"/>
                <a:gd name="T8" fmla="*/ 5 w 7"/>
                <a:gd name="T9" fmla="*/ 0 h 6"/>
                <a:gd name="T10" fmla="*/ 4 w 7"/>
                <a:gd name="T11" fmla="*/ 0 h 6"/>
                <a:gd name="T12" fmla="*/ 2 w 7"/>
                <a:gd name="T13" fmla="*/ 0 h 6"/>
                <a:gd name="T14" fmla="*/ 2 w 7"/>
                <a:gd name="T15" fmla="*/ 0 h 6"/>
                <a:gd name="T16" fmla="*/ 0 w 7"/>
                <a:gd name="T17" fmla="*/ 0 h 6"/>
                <a:gd name="T18" fmla="*/ 0 w 7"/>
                <a:gd name="T19" fmla="*/ 1 h 6"/>
                <a:gd name="T20" fmla="*/ 0 w 7"/>
                <a:gd name="T21" fmla="*/ 3 h 6"/>
                <a:gd name="T22" fmla="*/ 0 w 7"/>
                <a:gd name="T23" fmla="*/ 5 h 6"/>
                <a:gd name="T24" fmla="*/ 2 w 7"/>
                <a:gd name="T25" fmla="*/ 6 h 6"/>
                <a:gd name="T26" fmla="*/ 4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4" y="6"/>
                  </a:moveTo>
                  <a:lnTo>
                    <a:pt x="5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99" name="Freeform 169">
              <a:extLst>
                <a:ext uri="{FF2B5EF4-FFF2-40B4-BE49-F238E27FC236}">
                  <a16:creationId xmlns:a16="http://schemas.microsoft.com/office/drawing/2014/main" id="{BB06CCAA-846E-4240-AF2E-FE0EFFA1E47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24" y="2094"/>
              <a:ext cx="6" cy="7"/>
            </a:xfrm>
            <a:custGeom>
              <a:avLst/>
              <a:gdLst>
                <a:gd name="T0" fmla="*/ 4 w 6"/>
                <a:gd name="T1" fmla="*/ 7 h 7"/>
                <a:gd name="T2" fmla="*/ 6 w 6"/>
                <a:gd name="T3" fmla="*/ 5 h 7"/>
                <a:gd name="T4" fmla="*/ 6 w 6"/>
                <a:gd name="T5" fmla="*/ 4 h 7"/>
                <a:gd name="T6" fmla="*/ 6 w 6"/>
                <a:gd name="T7" fmla="*/ 2 h 7"/>
                <a:gd name="T8" fmla="*/ 6 w 6"/>
                <a:gd name="T9" fmla="*/ 0 h 7"/>
                <a:gd name="T10" fmla="*/ 4 w 6"/>
                <a:gd name="T11" fmla="*/ 0 h 7"/>
                <a:gd name="T12" fmla="*/ 3 w 6"/>
                <a:gd name="T13" fmla="*/ 0 h 7"/>
                <a:gd name="T14" fmla="*/ 3 w 6"/>
                <a:gd name="T15" fmla="*/ 0 h 7"/>
                <a:gd name="T16" fmla="*/ 1 w 6"/>
                <a:gd name="T17" fmla="*/ 0 h 7"/>
                <a:gd name="T18" fmla="*/ 0 w 6"/>
                <a:gd name="T19" fmla="*/ 2 h 7"/>
                <a:gd name="T20" fmla="*/ 0 w 6"/>
                <a:gd name="T21" fmla="*/ 4 h 7"/>
                <a:gd name="T22" fmla="*/ 1 w 6"/>
                <a:gd name="T23" fmla="*/ 5 h 7"/>
                <a:gd name="T24" fmla="*/ 3 w 6"/>
                <a:gd name="T25" fmla="*/ 7 h 7"/>
                <a:gd name="T26" fmla="*/ 4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4" y="7"/>
                  </a:move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5"/>
                  </a:lnTo>
                  <a:lnTo>
                    <a:pt x="3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00" name="Freeform 170">
              <a:extLst>
                <a:ext uri="{FF2B5EF4-FFF2-40B4-BE49-F238E27FC236}">
                  <a16:creationId xmlns:a16="http://schemas.microsoft.com/office/drawing/2014/main" id="{48A0B3B5-0EDC-45F1-B4C4-F282BD9B94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11" y="2094"/>
              <a:ext cx="6" cy="7"/>
            </a:xfrm>
            <a:custGeom>
              <a:avLst/>
              <a:gdLst>
                <a:gd name="T0" fmla="*/ 5 w 6"/>
                <a:gd name="T1" fmla="*/ 7 h 7"/>
                <a:gd name="T2" fmla="*/ 6 w 6"/>
                <a:gd name="T3" fmla="*/ 7 h 7"/>
                <a:gd name="T4" fmla="*/ 6 w 6"/>
                <a:gd name="T5" fmla="*/ 5 h 7"/>
                <a:gd name="T6" fmla="*/ 6 w 6"/>
                <a:gd name="T7" fmla="*/ 4 h 7"/>
                <a:gd name="T8" fmla="*/ 6 w 6"/>
                <a:gd name="T9" fmla="*/ 2 h 7"/>
                <a:gd name="T10" fmla="*/ 5 w 6"/>
                <a:gd name="T11" fmla="*/ 0 h 7"/>
                <a:gd name="T12" fmla="*/ 3 w 6"/>
                <a:gd name="T13" fmla="*/ 0 h 7"/>
                <a:gd name="T14" fmla="*/ 3 w 6"/>
                <a:gd name="T15" fmla="*/ 0 h 7"/>
                <a:gd name="T16" fmla="*/ 1 w 6"/>
                <a:gd name="T17" fmla="*/ 2 h 7"/>
                <a:gd name="T18" fmla="*/ 0 w 6"/>
                <a:gd name="T19" fmla="*/ 4 h 7"/>
                <a:gd name="T20" fmla="*/ 0 w 6"/>
                <a:gd name="T21" fmla="*/ 5 h 7"/>
                <a:gd name="T22" fmla="*/ 1 w 6"/>
                <a:gd name="T23" fmla="*/ 7 h 7"/>
                <a:gd name="T24" fmla="*/ 3 w 6"/>
                <a:gd name="T25" fmla="*/ 7 h 7"/>
                <a:gd name="T26" fmla="*/ 5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5" y="7"/>
                  </a:move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01" name="Freeform 171">
              <a:extLst>
                <a:ext uri="{FF2B5EF4-FFF2-40B4-BE49-F238E27FC236}">
                  <a16:creationId xmlns:a16="http://schemas.microsoft.com/office/drawing/2014/main" id="{EC1A8F71-604B-4886-83DA-43F886873C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98" y="2096"/>
              <a:ext cx="6" cy="6"/>
            </a:xfrm>
            <a:custGeom>
              <a:avLst/>
              <a:gdLst>
                <a:gd name="T0" fmla="*/ 5 w 6"/>
                <a:gd name="T1" fmla="*/ 6 h 6"/>
                <a:gd name="T2" fmla="*/ 6 w 6"/>
                <a:gd name="T3" fmla="*/ 6 h 6"/>
                <a:gd name="T4" fmla="*/ 6 w 6"/>
                <a:gd name="T5" fmla="*/ 5 h 6"/>
                <a:gd name="T6" fmla="*/ 6 w 6"/>
                <a:gd name="T7" fmla="*/ 3 h 6"/>
                <a:gd name="T8" fmla="*/ 6 w 6"/>
                <a:gd name="T9" fmla="*/ 2 h 6"/>
                <a:gd name="T10" fmla="*/ 5 w 6"/>
                <a:gd name="T11" fmla="*/ 0 h 6"/>
                <a:gd name="T12" fmla="*/ 3 w 6"/>
                <a:gd name="T13" fmla="*/ 0 h 6"/>
                <a:gd name="T14" fmla="*/ 3 w 6"/>
                <a:gd name="T15" fmla="*/ 0 h 6"/>
                <a:gd name="T16" fmla="*/ 2 w 6"/>
                <a:gd name="T17" fmla="*/ 2 h 6"/>
                <a:gd name="T18" fmla="*/ 0 w 6"/>
                <a:gd name="T19" fmla="*/ 3 h 6"/>
                <a:gd name="T20" fmla="*/ 0 w 6"/>
                <a:gd name="T21" fmla="*/ 5 h 6"/>
                <a:gd name="T22" fmla="*/ 2 w 6"/>
                <a:gd name="T23" fmla="*/ 6 h 6"/>
                <a:gd name="T24" fmla="*/ 3 w 6"/>
                <a:gd name="T25" fmla="*/ 6 h 6"/>
                <a:gd name="T26" fmla="*/ 5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5" y="6"/>
                  </a:move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02" name="Freeform 172">
              <a:extLst>
                <a:ext uri="{FF2B5EF4-FFF2-40B4-BE49-F238E27FC236}">
                  <a16:creationId xmlns:a16="http://schemas.microsoft.com/office/drawing/2014/main" id="{70A92BE0-5E6A-46C8-A7AB-39D84091FE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85" y="2098"/>
              <a:ext cx="7" cy="6"/>
            </a:xfrm>
            <a:custGeom>
              <a:avLst/>
              <a:gdLst>
                <a:gd name="T0" fmla="*/ 5 w 7"/>
                <a:gd name="T1" fmla="*/ 6 h 6"/>
                <a:gd name="T2" fmla="*/ 7 w 7"/>
                <a:gd name="T3" fmla="*/ 6 h 6"/>
                <a:gd name="T4" fmla="*/ 7 w 7"/>
                <a:gd name="T5" fmla="*/ 4 h 6"/>
                <a:gd name="T6" fmla="*/ 7 w 7"/>
                <a:gd name="T7" fmla="*/ 3 h 6"/>
                <a:gd name="T8" fmla="*/ 7 w 7"/>
                <a:gd name="T9" fmla="*/ 1 h 6"/>
                <a:gd name="T10" fmla="*/ 5 w 7"/>
                <a:gd name="T11" fmla="*/ 0 h 6"/>
                <a:gd name="T12" fmla="*/ 3 w 7"/>
                <a:gd name="T13" fmla="*/ 0 h 6"/>
                <a:gd name="T14" fmla="*/ 3 w 7"/>
                <a:gd name="T15" fmla="*/ 0 h 6"/>
                <a:gd name="T16" fmla="*/ 2 w 7"/>
                <a:gd name="T17" fmla="*/ 1 h 6"/>
                <a:gd name="T18" fmla="*/ 0 w 7"/>
                <a:gd name="T19" fmla="*/ 3 h 6"/>
                <a:gd name="T20" fmla="*/ 0 w 7"/>
                <a:gd name="T21" fmla="*/ 4 h 6"/>
                <a:gd name="T22" fmla="*/ 2 w 7"/>
                <a:gd name="T23" fmla="*/ 6 h 6"/>
                <a:gd name="T24" fmla="*/ 3 w 7"/>
                <a:gd name="T25" fmla="*/ 6 h 6"/>
                <a:gd name="T26" fmla="*/ 5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5" y="6"/>
                  </a:move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03" name="Freeform 173">
              <a:extLst>
                <a:ext uri="{FF2B5EF4-FFF2-40B4-BE49-F238E27FC236}">
                  <a16:creationId xmlns:a16="http://schemas.microsoft.com/office/drawing/2014/main" id="{BBE5DB6D-5921-4327-BCE4-ABCE1E7E8E6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72" y="2099"/>
              <a:ext cx="7" cy="7"/>
            </a:xfrm>
            <a:custGeom>
              <a:avLst/>
              <a:gdLst>
                <a:gd name="T0" fmla="*/ 5 w 7"/>
                <a:gd name="T1" fmla="*/ 7 h 7"/>
                <a:gd name="T2" fmla="*/ 7 w 7"/>
                <a:gd name="T3" fmla="*/ 5 h 7"/>
                <a:gd name="T4" fmla="*/ 7 w 7"/>
                <a:gd name="T5" fmla="*/ 3 h 7"/>
                <a:gd name="T6" fmla="*/ 7 w 7"/>
                <a:gd name="T7" fmla="*/ 2 h 7"/>
                <a:gd name="T8" fmla="*/ 7 w 7"/>
                <a:gd name="T9" fmla="*/ 0 h 7"/>
                <a:gd name="T10" fmla="*/ 5 w 7"/>
                <a:gd name="T11" fmla="*/ 0 h 7"/>
                <a:gd name="T12" fmla="*/ 4 w 7"/>
                <a:gd name="T13" fmla="*/ 0 h 7"/>
                <a:gd name="T14" fmla="*/ 4 w 7"/>
                <a:gd name="T15" fmla="*/ 0 h 7"/>
                <a:gd name="T16" fmla="*/ 2 w 7"/>
                <a:gd name="T17" fmla="*/ 0 h 7"/>
                <a:gd name="T18" fmla="*/ 0 w 7"/>
                <a:gd name="T19" fmla="*/ 2 h 7"/>
                <a:gd name="T20" fmla="*/ 0 w 7"/>
                <a:gd name="T21" fmla="*/ 3 h 7"/>
                <a:gd name="T22" fmla="*/ 2 w 7"/>
                <a:gd name="T23" fmla="*/ 5 h 7"/>
                <a:gd name="T24" fmla="*/ 4 w 7"/>
                <a:gd name="T25" fmla="*/ 7 h 7"/>
                <a:gd name="T26" fmla="*/ 5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5" y="7"/>
                  </a:move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04" name="Freeform 174">
              <a:extLst>
                <a:ext uri="{FF2B5EF4-FFF2-40B4-BE49-F238E27FC236}">
                  <a16:creationId xmlns:a16="http://schemas.microsoft.com/office/drawing/2014/main" id="{999DBF46-9E3E-4010-BE77-A3D0BC0D263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60" y="2101"/>
              <a:ext cx="6" cy="6"/>
            </a:xfrm>
            <a:custGeom>
              <a:avLst/>
              <a:gdLst>
                <a:gd name="T0" fmla="*/ 4 w 6"/>
                <a:gd name="T1" fmla="*/ 6 h 6"/>
                <a:gd name="T2" fmla="*/ 6 w 6"/>
                <a:gd name="T3" fmla="*/ 5 h 6"/>
                <a:gd name="T4" fmla="*/ 6 w 6"/>
                <a:gd name="T5" fmla="*/ 3 h 6"/>
                <a:gd name="T6" fmla="*/ 6 w 6"/>
                <a:gd name="T7" fmla="*/ 1 h 6"/>
                <a:gd name="T8" fmla="*/ 6 w 6"/>
                <a:gd name="T9" fmla="*/ 0 h 6"/>
                <a:gd name="T10" fmla="*/ 4 w 6"/>
                <a:gd name="T11" fmla="*/ 0 h 6"/>
                <a:gd name="T12" fmla="*/ 3 w 6"/>
                <a:gd name="T13" fmla="*/ 0 h 6"/>
                <a:gd name="T14" fmla="*/ 3 w 6"/>
                <a:gd name="T15" fmla="*/ 0 h 6"/>
                <a:gd name="T16" fmla="*/ 1 w 6"/>
                <a:gd name="T17" fmla="*/ 0 h 6"/>
                <a:gd name="T18" fmla="*/ 0 w 6"/>
                <a:gd name="T19" fmla="*/ 1 h 6"/>
                <a:gd name="T20" fmla="*/ 0 w 6"/>
                <a:gd name="T21" fmla="*/ 3 h 6"/>
                <a:gd name="T22" fmla="*/ 1 w 6"/>
                <a:gd name="T23" fmla="*/ 5 h 6"/>
                <a:gd name="T24" fmla="*/ 3 w 6"/>
                <a:gd name="T25" fmla="*/ 6 h 6"/>
                <a:gd name="T26" fmla="*/ 4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4" y="6"/>
                  </a:move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05" name="Freeform 175">
              <a:extLst>
                <a:ext uri="{FF2B5EF4-FFF2-40B4-BE49-F238E27FC236}">
                  <a16:creationId xmlns:a16="http://schemas.microsoft.com/office/drawing/2014/main" id="{5024A73B-C990-4952-9D93-6A0AF978620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47" y="2101"/>
              <a:ext cx="6" cy="6"/>
            </a:xfrm>
            <a:custGeom>
              <a:avLst/>
              <a:gdLst>
                <a:gd name="T0" fmla="*/ 5 w 6"/>
                <a:gd name="T1" fmla="*/ 6 h 6"/>
                <a:gd name="T2" fmla="*/ 6 w 6"/>
                <a:gd name="T3" fmla="*/ 6 h 6"/>
                <a:gd name="T4" fmla="*/ 6 w 6"/>
                <a:gd name="T5" fmla="*/ 5 h 6"/>
                <a:gd name="T6" fmla="*/ 6 w 6"/>
                <a:gd name="T7" fmla="*/ 3 h 6"/>
                <a:gd name="T8" fmla="*/ 6 w 6"/>
                <a:gd name="T9" fmla="*/ 1 h 6"/>
                <a:gd name="T10" fmla="*/ 5 w 6"/>
                <a:gd name="T11" fmla="*/ 0 h 6"/>
                <a:gd name="T12" fmla="*/ 3 w 6"/>
                <a:gd name="T13" fmla="*/ 0 h 6"/>
                <a:gd name="T14" fmla="*/ 3 w 6"/>
                <a:gd name="T15" fmla="*/ 0 h 6"/>
                <a:gd name="T16" fmla="*/ 1 w 6"/>
                <a:gd name="T17" fmla="*/ 1 h 6"/>
                <a:gd name="T18" fmla="*/ 0 w 6"/>
                <a:gd name="T19" fmla="*/ 3 h 6"/>
                <a:gd name="T20" fmla="*/ 0 w 6"/>
                <a:gd name="T21" fmla="*/ 5 h 6"/>
                <a:gd name="T22" fmla="*/ 1 w 6"/>
                <a:gd name="T23" fmla="*/ 6 h 6"/>
                <a:gd name="T24" fmla="*/ 3 w 6"/>
                <a:gd name="T25" fmla="*/ 6 h 6"/>
                <a:gd name="T26" fmla="*/ 5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5" y="6"/>
                  </a:move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06" name="Freeform 176">
              <a:extLst>
                <a:ext uri="{FF2B5EF4-FFF2-40B4-BE49-F238E27FC236}">
                  <a16:creationId xmlns:a16="http://schemas.microsoft.com/office/drawing/2014/main" id="{804931DA-6502-43C8-9F86-645363CAC4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34" y="2102"/>
              <a:ext cx="6" cy="7"/>
            </a:xfrm>
            <a:custGeom>
              <a:avLst/>
              <a:gdLst>
                <a:gd name="T0" fmla="*/ 5 w 6"/>
                <a:gd name="T1" fmla="*/ 7 h 7"/>
                <a:gd name="T2" fmla="*/ 6 w 6"/>
                <a:gd name="T3" fmla="*/ 7 h 7"/>
                <a:gd name="T4" fmla="*/ 6 w 6"/>
                <a:gd name="T5" fmla="*/ 5 h 7"/>
                <a:gd name="T6" fmla="*/ 6 w 6"/>
                <a:gd name="T7" fmla="*/ 4 h 7"/>
                <a:gd name="T8" fmla="*/ 6 w 6"/>
                <a:gd name="T9" fmla="*/ 2 h 7"/>
                <a:gd name="T10" fmla="*/ 5 w 6"/>
                <a:gd name="T11" fmla="*/ 0 h 7"/>
                <a:gd name="T12" fmla="*/ 3 w 6"/>
                <a:gd name="T13" fmla="*/ 0 h 7"/>
                <a:gd name="T14" fmla="*/ 3 w 6"/>
                <a:gd name="T15" fmla="*/ 0 h 7"/>
                <a:gd name="T16" fmla="*/ 2 w 6"/>
                <a:gd name="T17" fmla="*/ 2 h 7"/>
                <a:gd name="T18" fmla="*/ 0 w 6"/>
                <a:gd name="T19" fmla="*/ 4 h 7"/>
                <a:gd name="T20" fmla="*/ 0 w 6"/>
                <a:gd name="T21" fmla="*/ 5 h 7"/>
                <a:gd name="T22" fmla="*/ 2 w 6"/>
                <a:gd name="T23" fmla="*/ 7 h 7"/>
                <a:gd name="T24" fmla="*/ 3 w 6"/>
                <a:gd name="T25" fmla="*/ 7 h 7"/>
                <a:gd name="T26" fmla="*/ 5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5" y="7"/>
                  </a:move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07" name="Freeform 177">
              <a:extLst>
                <a:ext uri="{FF2B5EF4-FFF2-40B4-BE49-F238E27FC236}">
                  <a16:creationId xmlns:a16="http://schemas.microsoft.com/office/drawing/2014/main" id="{A4D253D5-9AC8-4DF6-8A1F-DB4AFA0EDC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21" y="2104"/>
              <a:ext cx="7" cy="6"/>
            </a:xfrm>
            <a:custGeom>
              <a:avLst/>
              <a:gdLst>
                <a:gd name="T0" fmla="*/ 5 w 7"/>
                <a:gd name="T1" fmla="*/ 6 h 6"/>
                <a:gd name="T2" fmla="*/ 7 w 7"/>
                <a:gd name="T3" fmla="*/ 6 h 6"/>
                <a:gd name="T4" fmla="*/ 7 w 7"/>
                <a:gd name="T5" fmla="*/ 5 h 6"/>
                <a:gd name="T6" fmla="*/ 7 w 7"/>
                <a:gd name="T7" fmla="*/ 3 h 6"/>
                <a:gd name="T8" fmla="*/ 7 w 7"/>
                <a:gd name="T9" fmla="*/ 2 h 6"/>
                <a:gd name="T10" fmla="*/ 5 w 7"/>
                <a:gd name="T11" fmla="*/ 0 h 6"/>
                <a:gd name="T12" fmla="*/ 3 w 7"/>
                <a:gd name="T13" fmla="*/ 0 h 6"/>
                <a:gd name="T14" fmla="*/ 3 w 7"/>
                <a:gd name="T15" fmla="*/ 0 h 6"/>
                <a:gd name="T16" fmla="*/ 2 w 7"/>
                <a:gd name="T17" fmla="*/ 2 h 6"/>
                <a:gd name="T18" fmla="*/ 0 w 7"/>
                <a:gd name="T19" fmla="*/ 3 h 6"/>
                <a:gd name="T20" fmla="*/ 0 w 7"/>
                <a:gd name="T21" fmla="*/ 5 h 6"/>
                <a:gd name="T22" fmla="*/ 2 w 7"/>
                <a:gd name="T23" fmla="*/ 6 h 6"/>
                <a:gd name="T24" fmla="*/ 3 w 7"/>
                <a:gd name="T25" fmla="*/ 6 h 6"/>
                <a:gd name="T26" fmla="*/ 5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5" y="6"/>
                  </a:move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08" name="Freeform 178">
              <a:extLst>
                <a:ext uri="{FF2B5EF4-FFF2-40B4-BE49-F238E27FC236}">
                  <a16:creationId xmlns:a16="http://schemas.microsoft.com/office/drawing/2014/main" id="{1806D33F-83E9-4272-90DA-2AF1B897703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08" y="2106"/>
              <a:ext cx="7" cy="6"/>
            </a:xfrm>
            <a:custGeom>
              <a:avLst/>
              <a:gdLst>
                <a:gd name="T0" fmla="*/ 5 w 7"/>
                <a:gd name="T1" fmla="*/ 6 h 6"/>
                <a:gd name="T2" fmla="*/ 7 w 7"/>
                <a:gd name="T3" fmla="*/ 4 h 6"/>
                <a:gd name="T4" fmla="*/ 7 w 7"/>
                <a:gd name="T5" fmla="*/ 3 h 6"/>
                <a:gd name="T6" fmla="*/ 7 w 7"/>
                <a:gd name="T7" fmla="*/ 1 h 6"/>
                <a:gd name="T8" fmla="*/ 7 w 7"/>
                <a:gd name="T9" fmla="*/ 0 h 6"/>
                <a:gd name="T10" fmla="*/ 5 w 7"/>
                <a:gd name="T11" fmla="*/ 0 h 6"/>
                <a:gd name="T12" fmla="*/ 4 w 7"/>
                <a:gd name="T13" fmla="*/ 0 h 6"/>
                <a:gd name="T14" fmla="*/ 4 w 7"/>
                <a:gd name="T15" fmla="*/ 0 h 6"/>
                <a:gd name="T16" fmla="*/ 2 w 7"/>
                <a:gd name="T17" fmla="*/ 0 h 6"/>
                <a:gd name="T18" fmla="*/ 0 w 7"/>
                <a:gd name="T19" fmla="*/ 1 h 6"/>
                <a:gd name="T20" fmla="*/ 0 w 7"/>
                <a:gd name="T21" fmla="*/ 3 h 6"/>
                <a:gd name="T22" fmla="*/ 2 w 7"/>
                <a:gd name="T23" fmla="*/ 4 h 6"/>
                <a:gd name="T24" fmla="*/ 4 w 7"/>
                <a:gd name="T25" fmla="*/ 6 h 6"/>
                <a:gd name="T26" fmla="*/ 5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5" y="6"/>
                  </a:move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4"/>
                  </a:lnTo>
                  <a:lnTo>
                    <a:pt x="4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09" name="Freeform 179">
              <a:extLst>
                <a:ext uri="{FF2B5EF4-FFF2-40B4-BE49-F238E27FC236}">
                  <a16:creationId xmlns:a16="http://schemas.microsoft.com/office/drawing/2014/main" id="{26D19058-6C1F-42A6-99B9-75BCB905DCB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6" y="2107"/>
              <a:ext cx="6" cy="7"/>
            </a:xfrm>
            <a:custGeom>
              <a:avLst/>
              <a:gdLst>
                <a:gd name="T0" fmla="*/ 4 w 6"/>
                <a:gd name="T1" fmla="*/ 7 h 7"/>
                <a:gd name="T2" fmla="*/ 6 w 6"/>
                <a:gd name="T3" fmla="*/ 5 h 7"/>
                <a:gd name="T4" fmla="*/ 6 w 6"/>
                <a:gd name="T5" fmla="*/ 3 h 7"/>
                <a:gd name="T6" fmla="*/ 6 w 6"/>
                <a:gd name="T7" fmla="*/ 2 h 7"/>
                <a:gd name="T8" fmla="*/ 6 w 6"/>
                <a:gd name="T9" fmla="*/ 0 h 7"/>
                <a:gd name="T10" fmla="*/ 4 w 6"/>
                <a:gd name="T11" fmla="*/ 0 h 7"/>
                <a:gd name="T12" fmla="*/ 3 w 6"/>
                <a:gd name="T13" fmla="*/ 0 h 7"/>
                <a:gd name="T14" fmla="*/ 3 w 6"/>
                <a:gd name="T15" fmla="*/ 0 h 7"/>
                <a:gd name="T16" fmla="*/ 1 w 6"/>
                <a:gd name="T17" fmla="*/ 0 h 7"/>
                <a:gd name="T18" fmla="*/ 0 w 6"/>
                <a:gd name="T19" fmla="*/ 2 h 7"/>
                <a:gd name="T20" fmla="*/ 0 w 6"/>
                <a:gd name="T21" fmla="*/ 3 h 7"/>
                <a:gd name="T22" fmla="*/ 1 w 6"/>
                <a:gd name="T23" fmla="*/ 5 h 7"/>
                <a:gd name="T24" fmla="*/ 3 w 6"/>
                <a:gd name="T25" fmla="*/ 7 h 7"/>
                <a:gd name="T26" fmla="*/ 4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4" y="7"/>
                  </a:move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10" name="Freeform 180">
              <a:extLst>
                <a:ext uri="{FF2B5EF4-FFF2-40B4-BE49-F238E27FC236}">
                  <a16:creationId xmlns:a16="http://schemas.microsoft.com/office/drawing/2014/main" id="{096E75CF-54E7-4F27-B23A-D317BD8C85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83" y="2107"/>
              <a:ext cx="6" cy="7"/>
            </a:xfrm>
            <a:custGeom>
              <a:avLst/>
              <a:gdLst>
                <a:gd name="T0" fmla="*/ 5 w 6"/>
                <a:gd name="T1" fmla="*/ 7 h 7"/>
                <a:gd name="T2" fmla="*/ 6 w 6"/>
                <a:gd name="T3" fmla="*/ 7 h 7"/>
                <a:gd name="T4" fmla="*/ 6 w 6"/>
                <a:gd name="T5" fmla="*/ 5 h 7"/>
                <a:gd name="T6" fmla="*/ 6 w 6"/>
                <a:gd name="T7" fmla="*/ 3 h 7"/>
                <a:gd name="T8" fmla="*/ 6 w 6"/>
                <a:gd name="T9" fmla="*/ 2 h 7"/>
                <a:gd name="T10" fmla="*/ 5 w 6"/>
                <a:gd name="T11" fmla="*/ 0 h 7"/>
                <a:gd name="T12" fmla="*/ 3 w 6"/>
                <a:gd name="T13" fmla="*/ 0 h 7"/>
                <a:gd name="T14" fmla="*/ 3 w 6"/>
                <a:gd name="T15" fmla="*/ 0 h 7"/>
                <a:gd name="T16" fmla="*/ 1 w 6"/>
                <a:gd name="T17" fmla="*/ 2 h 7"/>
                <a:gd name="T18" fmla="*/ 0 w 6"/>
                <a:gd name="T19" fmla="*/ 3 h 7"/>
                <a:gd name="T20" fmla="*/ 0 w 6"/>
                <a:gd name="T21" fmla="*/ 5 h 7"/>
                <a:gd name="T22" fmla="*/ 1 w 6"/>
                <a:gd name="T23" fmla="*/ 7 h 7"/>
                <a:gd name="T24" fmla="*/ 3 w 6"/>
                <a:gd name="T25" fmla="*/ 7 h 7"/>
                <a:gd name="T26" fmla="*/ 5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5" y="7"/>
                  </a:moveTo>
                  <a:lnTo>
                    <a:pt x="6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11" name="Freeform 181">
              <a:extLst>
                <a:ext uri="{FF2B5EF4-FFF2-40B4-BE49-F238E27FC236}">
                  <a16:creationId xmlns:a16="http://schemas.microsoft.com/office/drawing/2014/main" id="{DE5BA452-755D-4A76-8E4A-D8384F9C54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72" y="2109"/>
              <a:ext cx="6" cy="6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5 h 6"/>
                <a:gd name="T6" fmla="*/ 6 w 6"/>
                <a:gd name="T7" fmla="*/ 3 h 6"/>
                <a:gd name="T8" fmla="*/ 4 w 6"/>
                <a:gd name="T9" fmla="*/ 1 h 6"/>
                <a:gd name="T10" fmla="*/ 3 w 6"/>
                <a:gd name="T11" fmla="*/ 0 h 6"/>
                <a:gd name="T12" fmla="*/ 1 w 6"/>
                <a:gd name="T13" fmla="*/ 0 h 6"/>
                <a:gd name="T14" fmla="*/ 1 w 6"/>
                <a:gd name="T15" fmla="*/ 0 h 6"/>
                <a:gd name="T16" fmla="*/ 0 w 6"/>
                <a:gd name="T17" fmla="*/ 1 h 6"/>
                <a:gd name="T18" fmla="*/ 0 w 6"/>
                <a:gd name="T19" fmla="*/ 3 h 6"/>
                <a:gd name="T20" fmla="*/ 0 w 6"/>
                <a:gd name="T21" fmla="*/ 5 h 6"/>
                <a:gd name="T22" fmla="*/ 0 w 6"/>
                <a:gd name="T23" fmla="*/ 6 h 6"/>
                <a:gd name="T24" fmla="*/ 1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12" name="Freeform 182">
              <a:extLst>
                <a:ext uri="{FF2B5EF4-FFF2-40B4-BE49-F238E27FC236}">
                  <a16:creationId xmlns:a16="http://schemas.microsoft.com/office/drawing/2014/main" id="{F5BD6E30-1DCC-4168-A0AD-A9CA839CED4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9" y="2110"/>
              <a:ext cx="6" cy="7"/>
            </a:xfrm>
            <a:custGeom>
              <a:avLst/>
              <a:gdLst>
                <a:gd name="T0" fmla="*/ 3 w 6"/>
                <a:gd name="T1" fmla="*/ 7 h 7"/>
                <a:gd name="T2" fmla="*/ 5 w 6"/>
                <a:gd name="T3" fmla="*/ 7 h 7"/>
                <a:gd name="T4" fmla="*/ 6 w 6"/>
                <a:gd name="T5" fmla="*/ 5 h 7"/>
                <a:gd name="T6" fmla="*/ 6 w 6"/>
                <a:gd name="T7" fmla="*/ 4 h 7"/>
                <a:gd name="T8" fmla="*/ 5 w 6"/>
                <a:gd name="T9" fmla="*/ 2 h 7"/>
                <a:gd name="T10" fmla="*/ 3 w 6"/>
                <a:gd name="T11" fmla="*/ 0 h 7"/>
                <a:gd name="T12" fmla="*/ 1 w 6"/>
                <a:gd name="T13" fmla="*/ 0 h 7"/>
                <a:gd name="T14" fmla="*/ 1 w 6"/>
                <a:gd name="T15" fmla="*/ 0 h 7"/>
                <a:gd name="T16" fmla="*/ 0 w 6"/>
                <a:gd name="T17" fmla="*/ 2 h 7"/>
                <a:gd name="T18" fmla="*/ 0 w 6"/>
                <a:gd name="T19" fmla="*/ 4 h 7"/>
                <a:gd name="T20" fmla="*/ 0 w 6"/>
                <a:gd name="T21" fmla="*/ 5 h 7"/>
                <a:gd name="T22" fmla="*/ 0 w 6"/>
                <a:gd name="T23" fmla="*/ 7 h 7"/>
                <a:gd name="T24" fmla="*/ 1 w 6"/>
                <a:gd name="T25" fmla="*/ 7 h 7"/>
                <a:gd name="T26" fmla="*/ 3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7"/>
                  </a:move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13" name="Freeform 183">
              <a:extLst>
                <a:ext uri="{FF2B5EF4-FFF2-40B4-BE49-F238E27FC236}">
                  <a16:creationId xmlns:a16="http://schemas.microsoft.com/office/drawing/2014/main" id="{1BA346EB-2C0B-4601-86B1-34C7A976DC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46" y="2112"/>
              <a:ext cx="6" cy="6"/>
            </a:xfrm>
            <a:custGeom>
              <a:avLst/>
              <a:gdLst>
                <a:gd name="T0" fmla="*/ 3 w 6"/>
                <a:gd name="T1" fmla="*/ 6 h 6"/>
                <a:gd name="T2" fmla="*/ 5 w 6"/>
                <a:gd name="T3" fmla="*/ 5 h 6"/>
                <a:gd name="T4" fmla="*/ 6 w 6"/>
                <a:gd name="T5" fmla="*/ 3 h 6"/>
                <a:gd name="T6" fmla="*/ 6 w 6"/>
                <a:gd name="T7" fmla="*/ 2 h 6"/>
                <a:gd name="T8" fmla="*/ 5 w 6"/>
                <a:gd name="T9" fmla="*/ 0 h 6"/>
                <a:gd name="T10" fmla="*/ 3 w 6"/>
                <a:gd name="T11" fmla="*/ 0 h 6"/>
                <a:gd name="T12" fmla="*/ 2 w 6"/>
                <a:gd name="T13" fmla="*/ 0 h 6"/>
                <a:gd name="T14" fmla="*/ 2 w 6"/>
                <a:gd name="T15" fmla="*/ 0 h 6"/>
                <a:gd name="T16" fmla="*/ 0 w 6"/>
                <a:gd name="T17" fmla="*/ 0 h 6"/>
                <a:gd name="T18" fmla="*/ 0 w 6"/>
                <a:gd name="T19" fmla="*/ 2 h 6"/>
                <a:gd name="T20" fmla="*/ 0 w 6"/>
                <a:gd name="T21" fmla="*/ 3 h 6"/>
                <a:gd name="T22" fmla="*/ 0 w 6"/>
                <a:gd name="T23" fmla="*/ 5 h 6"/>
                <a:gd name="T24" fmla="*/ 2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5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14" name="Freeform 184">
              <a:extLst>
                <a:ext uri="{FF2B5EF4-FFF2-40B4-BE49-F238E27FC236}">
                  <a16:creationId xmlns:a16="http://schemas.microsoft.com/office/drawing/2014/main" id="{821976E0-B939-4AA2-9D3E-549465F26EC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33" y="2114"/>
              <a:ext cx="7" cy="6"/>
            </a:xfrm>
            <a:custGeom>
              <a:avLst/>
              <a:gdLst>
                <a:gd name="T0" fmla="*/ 3 w 7"/>
                <a:gd name="T1" fmla="*/ 6 h 6"/>
                <a:gd name="T2" fmla="*/ 5 w 7"/>
                <a:gd name="T3" fmla="*/ 4 h 6"/>
                <a:gd name="T4" fmla="*/ 7 w 7"/>
                <a:gd name="T5" fmla="*/ 3 h 6"/>
                <a:gd name="T6" fmla="*/ 7 w 7"/>
                <a:gd name="T7" fmla="*/ 1 h 6"/>
                <a:gd name="T8" fmla="*/ 5 w 7"/>
                <a:gd name="T9" fmla="*/ 0 h 6"/>
                <a:gd name="T10" fmla="*/ 3 w 7"/>
                <a:gd name="T11" fmla="*/ 0 h 6"/>
                <a:gd name="T12" fmla="*/ 2 w 7"/>
                <a:gd name="T13" fmla="*/ 0 h 6"/>
                <a:gd name="T14" fmla="*/ 2 w 7"/>
                <a:gd name="T15" fmla="*/ 0 h 6"/>
                <a:gd name="T16" fmla="*/ 0 w 7"/>
                <a:gd name="T17" fmla="*/ 0 h 6"/>
                <a:gd name="T18" fmla="*/ 0 w 7"/>
                <a:gd name="T19" fmla="*/ 1 h 6"/>
                <a:gd name="T20" fmla="*/ 0 w 7"/>
                <a:gd name="T21" fmla="*/ 3 h 6"/>
                <a:gd name="T22" fmla="*/ 0 w 7"/>
                <a:gd name="T23" fmla="*/ 4 h 6"/>
                <a:gd name="T24" fmla="*/ 2 w 7"/>
                <a:gd name="T25" fmla="*/ 6 h 6"/>
                <a:gd name="T26" fmla="*/ 3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3" y="6"/>
                  </a:moveTo>
                  <a:lnTo>
                    <a:pt x="5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15" name="Freeform 185">
              <a:extLst>
                <a:ext uri="{FF2B5EF4-FFF2-40B4-BE49-F238E27FC236}">
                  <a16:creationId xmlns:a16="http://schemas.microsoft.com/office/drawing/2014/main" id="{B3C98C6A-E892-4949-A1A9-E1551A083B9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20" y="2114"/>
              <a:ext cx="7" cy="6"/>
            </a:xfrm>
            <a:custGeom>
              <a:avLst/>
              <a:gdLst>
                <a:gd name="T0" fmla="*/ 4 w 7"/>
                <a:gd name="T1" fmla="*/ 6 h 6"/>
                <a:gd name="T2" fmla="*/ 5 w 7"/>
                <a:gd name="T3" fmla="*/ 6 h 6"/>
                <a:gd name="T4" fmla="*/ 7 w 7"/>
                <a:gd name="T5" fmla="*/ 4 h 6"/>
                <a:gd name="T6" fmla="*/ 7 w 7"/>
                <a:gd name="T7" fmla="*/ 3 h 6"/>
                <a:gd name="T8" fmla="*/ 5 w 7"/>
                <a:gd name="T9" fmla="*/ 1 h 6"/>
                <a:gd name="T10" fmla="*/ 4 w 7"/>
                <a:gd name="T11" fmla="*/ 0 h 6"/>
                <a:gd name="T12" fmla="*/ 2 w 7"/>
                <a:gd name="T13" fmla="*/ 0 h 6"/>
                <a:gd name="T14" fmla="*/ 2 w 7"/>
                <a:gd name="T15" fmla="*/ 0 h 6"/>
                <a:gd name="T16" fmla="*/ 0 w 7"/>
                <a:gd name="T17" fmla="*/ 1 h 6"/>
                <a:gd name="T18" fmla="*/ 0 w 7"/>
                <a:gd name="T19" fmla="*/ 3 h 6"/>
                <a:gd name="T20" fmla="*/ 0 w 7"/>
                <a:gd name="T21" fmla="*/ 4 h 6"/>
                <a:gd name="T22" fmla="*/ 0 w 7"/>
                <a:gd name="T23" fmla="*/ 6 h 6"/>
                <a:gd name="T24" fmla="*/ 2 w 7"/>
                <a:gd name="T25" fmla="*/ 6 h 6"/>
                <a:gd name="T26" fmla="*/ 4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4" y="6"/>
                  </a:moveTo>
                  <a:lnTo>
                    <a:pt x="5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5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16" name="Freeform 186">
              <a:extLst>
                <a:ext uri="{FF2B5EF4-FFF2-40B4-BE49-F238E27FC236}">
                  <a16:creationId xmlns:a16="http://schemas.microsoft.com/office/drawing/2014/main" id="{386F39FA-CD86-4259-ACB8-CF9B07CEDD5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08" y="2115"/>
              <a:ext cx="6" cy="7"/>
            </a:xfrm>
            <a:custGeom>
              <a:avLst/>
              <a:gdLst>
                <a:gd name="T0" fmla="*/ 3 w 6"/>
                <a:gd name="T1" fmla="*/ 7 h 7"/>
                <a:gd name="T2" fmla="*/ 4 w 6"/>
                <a:gd name="T3" fmla="*/ 7 h 7"/>
                <a:gd name="T4" fmla="*/ 6 w 6"/>
                <a:gd name="T5" fmla="*/ 5 h 7"/>
                <a:gd name="T6" fmla="*/ 6 w 6"/>
                <a:gd name="T7" fmla="*/ 3 h 7"/>
                <a:gd name="T8" fmla="*/ 4 w 6"/>
                <a:gd name="T9" fmla="*/ 2 h 7"/>
                <a:gd name="T10" fmla="*/ 3 w 6"/>
                <a:gd name="T11" fmla="*/ 0 h 7"/>
                <a:gd name="T12" fmla="*/ 1 w 6"/>
                <a:gd name="T13" fmla="*/ 0 h 7"/>
                <a:gd name="T14" fmla="*/ 1 w 6"/>
                <a:gd name="T15" fmla="*/ 0 h 7"/>
                <a:gd name="T16" fmla="*/ 0 w 6"/>
                <a:gd name="T17" fmla="*/ 2 h 7"/>
                <a:gd name="T18" fmla="*/ 0 w 6"/>
                <a:gd name="T19" fmla="*/ 3 h 7"/>
                <a:gd name="T20" fmla="*/ 0 w 6"/>
                <a:gd name="T21" fmla="*/ 5 h 7"/>
                <a:gd name="T22" fmla="*/ 0 w 6"/>
                <a:gd name="T23" fmla="*/ 7 h 7"/>
                <a:gd name="T24" fmla="*/ 1 w 6"/>
                <a:gd name="T25" fmla="*/ 7 h 7"/>
                <a:gd name="T26" fmla="*/ 3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7"/>
                  </a:moveTo>
                  <a:lnTo>
                    <a:pt x="4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17" name="Freeform 187">
              <a:extLst>
                <a:ext uri="{FF2B5EF4-FFF2-40B4-BE49-F238E27FC236}">
                  <a16:creationId xmlns:a16="http://schemas.microsoft.com/office/drawing/2014/main" id="{CD0917E7-5CEB-47D8-8005-9A9BBB724A2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5" y="2117"/>
              <a:ext cx="6" cy="6"/>
            </a:xfrm>
            <a:custGeom>
              <a:avLst/>
              <a:gdLst>
                <a:gd name="T0" fmla="*/ 3 w 6"/>
                <a:gd name="T1" fmla="*/ 6 h 6"/>
                <a:gd name="T2" fmla="*/ 5 w 6"/>
                <a:gd name="T3" fmla="*/ 6 h 6"/>
                <a:gd name="T4" fmla="*/ 6 w 6"/>
                <a:gd name="T5" fmla="*/ 5 h 6"/>
                <a:gd name="T6" fmla="*/ 6 w 6"/>
                <a:gd name="T7" fmla="*/ 3 h 6"/>
                <a:gd name="T8" fmla="*/ 5 w 6"/>
                <a:gd name="T9" fmla="*/ 1 h 6"/>
                <a:gd name="T10" fmla="*/ 3 w 6"/>
                <a:gd name="T11" fmla="*/ 0 h 6"/>
                <a:gd name="T12" fmla="*/ 1 w 6"/>
                <a:gd name="T13" fmla="*/ 0 h 6"/>
                <a:gd name="T14" fmla="*/ 1 w 6"/>
                <a:gd name="T15" fmla="*/ 0 h 6"/>
                <a:gd name="T16" fmla="*/ 0 w 6"/>
                <a:gd name="T17" fmla="*/ 1 h 6"/>
                <a:gd name="T18" fmla="*/ 0 w 6"/>
                <a:gd name="T19" fmla="*/ 3 h 6"/>
                <a:gd name="T20" fmla="*/ 0 w 6"/>
                <a:gd name="T21" fmla="*/ 5 h 6"/>
                <a:gd name="T22" fmla="*/ 0 w 6"/>
                <a:gd name="T23" fmla="*/ 6 h 6"/>
                <a:gd name="T24" fmla="*/ 1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18" name="Freeform 188">
              <a:extLst>
                <a:ext uri="{FF2B5EF4-FFF2-40B4-BE49-F238E27FC236}">
                  <a16:creationId xmlns:a16="http://schemas.microsoft.com/office/drawing/2014/main" id="{BFE8FC63-9838-4579-9E4C-580EFA42917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82" y="2118"/>
              <a:ext cx="6" cy="7"/>
            </a:xfrm>
            <a:custGeom>
              <a:avLst/>
              <a:gdLst>
                <a:gd name="T0" fmla="*/ 3 w 6"/>
                <a:gd name="T1" fmla="*/ 7 h 7"/>
                <a:gd name="T2" fmla="*/ 5 w 6"/>
                <a:gd name="T3" fmla="*/ 5 h 7"/>
                <a:gd name="T4" fmla="*/ 6 w 6"/>
                <a:gd name="T5" fmla="*/ 4 h 7"/>
                <a:gd name="T6" fmla="*/ 6 w 6"/>
                <a:gd name="T7" fmla="*/ 2 h 7"/>
                <a:gd name="T8" fmla="*/ 5 w 6"/>
                <a:gd name="T9" fmla="*/ 0 h 7"/>
                <a:gd name="T10" fmla="*/ 3 w 6"/>
                <a:gd name="T11" fmla="*/ 0 h 7"/>
                <a:gd name="T12" fmla="*/ 2 w 6"/>
                <a:gd name="T13" fmla="*/ 0 h 7"/>
                <a:gd name="T14" fmla="*/ 2 w 6"/>
                <a:gd name="T15" fmla="*/ 0 h 7"/>
                <a:gd name="T16" fmla="*/ 0 w 6"/>
                <a:gd name="T17" fmla="*/ 0 h 7"/>
                <a:gd name="T18" fmla="*/ 0 w 6"/>
                <a:gd name="T19" fmla="*/ 2 h 7"/>
                <a:gd name="T20" fmla="*/ 0 w 6"/>
                <a:gd name="T21" fmla="*/ 4 h 7"/>
                <a:gd name="T22" fmla="*/ 0 w 6"/>
                <a:gd name="T23" fmla="*/ 5 h 7"/>
                <a:gd name="T24" fmla="*/ 2 w 6"/>
                <a:gd name="T25" fmla="*/ 7 h 7"/>
                <a:gd name="T26" fmla="*/ 3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7"/>
                  </a:moveTo>
                  <a:lnTo>
                    <a:pt x="5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19" name="Freeform 189">
              <a:extLst>
                <a:ext uri="{FF2B5EF4-FFF2-40B4-BE49-F238E27FC236}">
                  <a16:creationId xmlns:a16="http://schemas.microsoft.com/office/drawing/2014/main" id="{2581736B-7C95-40BF-95C8-BE585FFA367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69" y="2120"/>
              <a:ext cx="7" cy="6"/>
            </a:xfrm>
            <a:custGeom>
              <a:avLst/>
              <a:gdLst>
                <a:gd name="T0" fmla="*/ 3 w 7"/>
                <a:gd name="T1" fmla="*/ 6 h 6"/>
                <a:gd name="T2" fmla="*/ 5 w 7"/>
                <a:gd name="T3" fmla="*/ 5 h 6"/>
                <a:gd name="T4" fmla="*/ 7 w 7"/>
                <a:gd name="T5" fmla="*/ 3 h 6"/>
                <a:gd name="T6" fmla="*/ 7 w 7"/>
                <a:gd name="T7" fmla="*/ 2 h 6"/>
                <a:gd name="T8" fmla="*/ 5 w 7"/>
                <a:gd name="T9" fmla="*/ 0 h 6"/>
                <a:gd name="T10" fmla="*/ 3 w 7"/>
                <a:gd name="T11" fmla="*/ 0 h 6"/>
                <a:gd name="T12" fmla="*/ 2 w 7"/>
                <a:gd name="T13" fmla="*/ 0 h 6"/>
                <a:gd name="T14" fmla="*/ 2 w 7"/>
                <a:gd name="T15" fmla="*/ 0 h 6"/>
                <a:gd name="T16" fmla="*/ 0 w 7"/>
                <a:gd name="T17" fmla="*/ 0 h 6"/>
                <a:gd name="T18" fmla="*/ 0 w 7"/>
                <a:gd name="T19" fmla="*/ 2 h 6"/>
                <a:gd name="T20" fmla="*/ 0 w 7"/>
                <a:gd name="T21" fmla="*/ 3 h 6"/>
                <a:gd name="T22" fmla="*/ 0 w 7"/>
                <a:gd name="T23" fmla="*/ 5 h 6"/>
                <a:gd name="T24" fmla="*/ 2 w 7"/>
                <a:gd name="T25" fmla="*/ 6 h 6"/>
                <a:gd name="T26" fmla="*/ 3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3" y="6"/>
                  </a:move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20" name="Freeform 190">
              <a:extLst>
                <a:ext uri="{FF2B5EF4-FFF2-40B4-BE49-F238E27FC236}">
                  <a16:creationId xmlns:a16="http://schemas.microsoft.com/office/drawing/2014/main" id="{8EB7A1F1-5514-4902-9CD2-D504F2DD25E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56" y="2120"/>
              <a:ext cx="7" cy="6"/>
            </a:xfrm>
            <a:custGeom>
              <a:avLst/>
              <a:gdLst>
                <a:gd name="T0" fmla="*/ 4 w 7"/>
                <a:gd name="T1" fmla="*/ 6 h 6"/>
                <a:gd name="T2" fmla="*/ 5 w 7"/>
                <a:gd name="T3" fmla="*/ 6 h 6"/>
                <a:gd name="T4" fmla="*/ 7 w 7"/>
                <a:gd name="T5" fmla="*/ 5 h 6"/>
                <a:gd name="T6" fmla="*/ 7 w 7"/>
                <a:gd name="T7" fmla="*/ 3 h 6"/>
                <a:gd name="T8" fmla="*/ 5 w 7"/>
                <a:gd name="T9" fmla="*/ 2 h 6"/>
                <a:gd name="T10" fmla="*/ 4 w 7"/>
                <a:gd name="T11" fmla="*/ 0 h 6"/>
                <a:gd name="T12" fmla="*/ 2 w 7"/>
                <a:gd name="T13" fmla="*/ 0 h 6"/>
                <a:gd name="T14" fmla="*/ 2 w 7"/>
                <a:gd name="T15" fmla="*/ 0 h 6"/>
                <a:gd name="T16" fmla="*/ 0 w 7"/>
                <a:gd name="T17" fmla="*/ 2 h 6"/>
                <a:gd name="T18" fmla="*/ 0 w 7"/>
                <a:gd name="T19" fmla="*/ 3 h 6"/>
                <a:gd name="T20" fmla="*/ 0 w 7"/>
                <a:gd name="T21" fmla="*/ 5 h 6"/>
                <a:gd name="T22" fmla="*/ 0 w 7"/>
                <a:gd name="T23" fmla="*/ 6 h 6"/>
                <a:gd name="T24" fmla="*/ 2 w 7"/>
                <a:gd name="T25" fmla="*/ 6 h 6"/>
                <a:gd name="T26" fmla="*/ 4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4" y="6"/>
                  </a:move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21" name="Freeform 191">
              <a:extLst>
                <a:ext uri="{FF2B5EF4-FFF2-40B4-BE49-F238E27FC236}">
                  <a16:creationId xmlns:a16="http://schemas.microsoft.com/office/drawing/2014/main" id="{99838F82-A4F6-4C4E-AE54-5959BE71324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44" y="2122"/>
              <a:ext cx="6" cy="6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4 h 6"/>
                <a:gd name="T6" fmla="*/ 6 w 6"/>
                <a:gd name="T7" fmla="*/ 3 h 6"/>
                <a:gd name="T8" fmla="*/ 4 w 6"/>
                <a:gd name="T9" fmla="*/ 1 h 6"/>
                <a:gd name="T10" fmla="*/ 3 w 6"/>
                <a:gd name="T11" fmla="*/ 0 h 6"/>
                <a:gd name="T12" fmla="*/ 1 w 6"/>
                <a:gd name="T13" fmla="*/ 0 h 6"/>
                <a:gd name="T14" fmla="*/ 1 w 6"/>
                <a:gd name="T15" fmla="*/ 0 h 6"/>
                <a:gd name="T16" fmla="*/ 0 w 6"/>
                <a:gd name="T17" fmla="*/ 1 h 6"/>
                <a:gd name="T18" fmla="*/ 0 w 6"/>
                <a:gd name="T19" fmla="*/ 3 h 6"/>
                <a:gd name="T20" fmla="*/ 0 w 6"/>
                <a:gd name="T21" fmla="*/ 4 h 6"/>
                <a:gd name="T22" fmla="*/ 0 w 6"/>
                <a:gd name="T23" fmla="*/ 6 h 6"/>
                <a:gd name="T24" fmla="*/ 1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4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22" name="Freeform 192">
              <a:extLst>
                <a:ext uri="{FF2B5EF4-FFF2-40B4-BE49-F238E27FC236}">
                  <a16:creationId xmlns:a16="http://schemas.microsoft.com/office/drawing/2014/main" id="{E12C4109-AC1A-4810-828F-6A61401A706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1" y="2123"/>
              <a:ext cx="6" cy="7"/>
            </a:xfrm>
            <a:custGeom>
              <a:avLst/>
              <a:gdLst>
                <a:gd name="T0" fmla="*/ 3 w 6"/>
                <a:gd name="T1" fmla="*/ 7 h 7"/>
                <a:gd name="T2" fmla="*/ 5 w 6"/>
                <a:gd name="T3" fmla="*/ 7 h 7"/>
                <a:gd name="T4" fmla="*/ 6 w 6"/>
                <a:gd name="T5" fmla="*/ 5 h 7"/>
                <a:gd name="T6" fmla="*/ 6 w 6"/>
                <a:gd name="T7" fmla="*/ 3 h 7"/>
                <a:gd name="T8" fmla="*/ 5 w 6"/>
                <a:gd name="T9" fmla="*/ 2 h 7"/>
                <a:gd name="T10" fmla="*/ 3 w 6"/>
                <a:gd name="T11" fmla="*/ 0 h 7"/>
                <a:gd name="T12" fmla="*/ 1 w 6"/>
                <a:gd name="T13" fmla="*/ 0 h 7"/>
                <a:gd name="T14" fmla="*/ 1 w 6"/>
                <a:gd name="T15" fmla="*/ 0 h 7"/>
                <a:gd name="T16" fmla="*/ 0 w 6"/>
                <a:gd name="T17" fmla="*/ 2 h 7"/>
                <a:gd name="T18" fmla="*/ 0 w 6"/>
                <a:gd name="T19" fmla="*/ 3 h 7"/>
                <a:gd name="T20" fmla="*/ 0 w 6"/>
                <a:gd name="T21" fmla="*/ 5 h 7"/>
                <a:gd name="T22" fmla="*/ 0 w 6"/>
                <a:gd name="T23" fmla="*/ 7 h 7"/>
                <a:gd name="T24" fmla="*/ 1 w 6"/>
                <a:gd name="T25" fmla="*/ 7 h 7"/>
                <a:gd name="T26" fmla="*/ 3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7"/>
                  </a:moveTo>
                  <a:lnTo>
                    <a:pt x="5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23" name="Freeform 193">
              <a:extLst>
                <a:ext uri="{FF2B5EF4-FFF2-40B4-BE49-F238E27FC236}">
                  <a16:creationId xmlns:a16="http://schemas.microsoft.com/office/drawing/2014/main" id="{0306DB77-5C9A-4333-8771-EFF9FDDBF3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18" y="2125"/>
              <a:ext cx="6" cy="6"/>
            </a:xfrm>
            <a:custGeom>
              <a:avLst/>
              <a:gdLst>
                <a:gd name="T0" fmla="*/ 3 w 6"/>
                <a:gd name="T1" fmla="*/ 6 h 6"/>
                <a:gd name="T2" fmla="*/ 5 w 6"/>
                <a:gd name="T3" fmla="*/ 5 h 6"/>
                <a:gd name="T4" fmla="*/ 6 w 6"/>
                <a:gd name="T5" fmla="*/ 3 h 6"/>
                <a:gd name="T6" fmla="*/ 6 w 6"/>
                <a:gd name="T7" fmla="*/ 1 h 6"/>
                <a:gd name="T8" fmla="*/ 5 w 6"/>
                <a:gd name="T9" fmla="*/ 0 h 6"/>
                <a:gd name="T10" fmla="*/ 3 w 6"/>
                <a:gd name="T11" fmla="*/ 0 h 6"/>
                <a:gd name="T12" fmla="*/ 2 w 6"/>
                <a:gd name="T13" fmla="*/ 0 h 6"/>
                <a:gd name="T14" fmla="*/ 2 w 6"/>
                <a:gd name="T15" fmla="*/ 0 h 6"/>
                <a:gd name="T16" fmla="*/ 0 w 6"/>
                <a:gd name="T17" fmla="*/ 0 h 6"/>
                <a:gd name="T18" fmla="*/ 0 w 6"/>
                <a:gd name="T19" fmla="*/ 1 h 6"/>
                <a:gd name="T20" fmla="*/ 0 w 6"/>
                <a:gd name="T21" fmla="*/ 3 h 6"/>
                <a:gd name="T22" fmla="*/ 0 w 6"/>
                <a:gd name="T23" fmla="*/ 5 h 6"/>
                <a:gd name="T24" fmla="*/ 2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5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24" name="Freeform 194">
              <a:extLst>
                <a:ext uri="{FF2B5EF4-FFF2-40B4-BE49-F238E27FC236}">
                  <a16:creationId xmlns:a16="http://schemas.microsoft.com/office/drawing/2014/main" id="{3088D4C1-917B-41A8-BC23-0D8C701D7D7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05" y="2126"/>
              <a:ext cx="7" cy="7"/>
            </a:xfrm>
            <a:custGeom>
              <a:avLst/>
              <a:gdLst>
                <a:gd name="T0" fmla="*/ 5 w 7"/>
                <a:gd name="T1" fmla="*/ 7 h 7"/>
                <a:gd name="T2" fmla="*/ 7 w 7"/>
                <a:gd name="T3" fmla="*/ 5 h 7"/>
                <a:gd name="T4" fmla="*/ 7 w 7"/>
                <a:gd name="T5" fmla="*/ 4 h 7"/>
                <a:gd name="T6" fmla="*/ 7 w 7"/>
                <a:gd name="T7" fmla="*/ 2 h 7"/>
                <a:gd name="T8" fmla="*/ 7 w 7"/>
                <a:gd name="T9" fmla="*/ 0 h 7"/>
                <a:gd name="T10" fmla="*/ 5 w 7"/>
                <a:gd name="T11" fmla="*/ 0 h 7"/>
                <a:gd name="T12" fmla="*/ 3 w 7"/>
                <a:gd name="T13" fmla="*/ 0 h 7"/>
                <a:gd name="T14" fmla="*/ 3 w 7"/>
                <a:gd name="T15" fmla="*/ 0 h 7"/>
                <a:gd name="T16" fmla="*/ 2 w 7"/>
                <a:gd name="T17" fmla="*/ 0 h 7"/>
                <a:gd name="T18" fmla="*/ 0 w 7"/>
                <a:gd name="T19" fmla="*/ 2 h 7"/>
                <a:gd name="T20" fmla="*/ 0 w 7"/>
                <a:gd name="T21" fmla="*/ 4 h 7"/>
                <a:gd name="T22" fmla="*/ 2 w 7"/>
                <a:gd name="T23" fmla="*/ 5 h 7"/>
                <a:gd name="T24" fmla="*/ 3 w 7"/>
                <a:gd name="T25" fmla="*/ 7 h 7"/>
                <a:gd name="T26" fmla="*/ 5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5" y="7"/>
                  </a:move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25" name="Freeform 195">
              <a:extLst>
                <a:ext uri="{FF2B5EF4-FFF2-40B4-BE49-F238E27FC236}">
                  <a16:creationId xmlns:a16="http://schemas.microsoft.com/office/drawing/2014/main" id="{6FE1C0F0-1065-4F3F-91E4-8EFE528FBA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92" y="2126"/>
              <a:ext cx="7" cy="7"/>
            </a:xfrm>
            <a:custGeom>
              <a:avLst/>
              <a:gdLst>
                <a:gd name="T0" fmla="*/ 5 w 7"/>
                <a:gd name="T1" fmla="*/ 7 h 7"/>
                <a:gd name="T2" fmla="*/ 7 w 7"/>
                <a:gd name="T3" fmla="*/ 7 h 7"/>
                <a:gd name="T4" fmla="*/ 7 w 7"/>
                <a:gd name="T5" fmla="*/ 5 h 7"/>
                <a:gd name="T6" fmla="*/ 7 w 7"/>
                <a:gd name="T7" fmla="*/ 4 h 7"/>
                <a:gd name="T8" fmla="*/ 7 w 7"/>
                <a:gd name="T9" fmla="*/ 2 h 7"/>
                <a:gd name="T10" fmla="*/ 5 w 7"/>
                <a:gd name="T11" fmla="*/ 0 h 7"/>
                <a:gd name="T12" fmla="*/ 4 w 7"/>
                <a:gd name="T13" fmla="*/ 0 h 7"/>
                <a:gd name="T14" fmla="*/ 4 w 7"/>
                <a:gd name="T15" fmla="*/ 0 h 7"/>
                <a:gd name="T16" fmla="*/ 2 w 7"/>
                <a:gd name="T17" fmla="*/ 2 h 7"/>
                <a:gd name="T18" fmla="*/ 0 w 7"/>
                <a:gd name="T19" fmla="*/ 4 h 7"/>
                <a:gd name="T20" fmla="*/ 0 w 7"/>
                <a:gd name="T21" fmla="*/ 5 h 7"/>
                <a:gd name="T22" fmla="*/ 2 w 7"/>
                <a:gd name="T23" fmla="*/ 7 h 7"/>
                <a:gd name="T24" fmla="*/ 4 w 7"/>
                <a:gd name="T25" fmla="*/ 7 h 7"/>
                <a:gd name="T26" fmla="*/ 5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5" y="7"/>
                  </a:move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26" name="Freeform 196">
              <a:extLst>
                <a:ext uri="{FF2B5EF4-FFF2-40B4-BE49-F238E27FC236}">
                  <a16:creationId xmlns:a16="http://schemas.microsoft.com/office/drawing/2014/main" id="{85889BA9-7A90-47BE-8881-C340DBBEE6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80" y="2128"/>
              <a:ext cx="6" cy="6"/>
            </a:xfrm>
            <a:custGeom>
              <a:avLst/>
              <a:gdLst>
                <a:gd name="T0" fmla="*/ 4 w 6"/>
                <a:gd name="T1" fmla="*/ 6 h 6"/>
                <a:gd name="T2" fmla="*/ 6 w 6"/>
                <a:gd name="T3" fmla="*/ 6 h 6"/>
                <a:gd name="T4" fmla="*/ 6 w 6"/>
                <a:gd name="T5" fmla="*/ 5 h 6"/>
                <a:gd name="T6" fmla="*/ 6 w 6"/>
                <a:gd name="T7" fmla="*/ 3 h 6"/>
                <a:gd name="T8" fmla="*/ 6 w 6"/>
                <a:gd name="T9" fmla="*/ 2 h 6"/>
                <a:gd name="T10" fmla="*/ 4 w 6"/>
                <a:gd name="T11" fmla="*/ 0 h 6"/>
                <a:gd name="T12" fmla="*/ 3 w 6"/>
                <a:gd name="T13" fmla="*/ 0 h 6"/>
                <a:gd name="T14" fmla="*/ 3 w 6"/>
                <a:gd name="T15" fmla="*/ 0 h 6"/>
                <a:gd name="T16" fmla="*/ 1 w 6"/>
                <a:gd name="T17" fmla="*/ 2 h 6"/>
                <a:gd name="T18" fmla="*/ 0 w 6"/>
                <a:gd name="T19" fmla="*/ 3 h 6"/>
                <a:gd name="T20" fmla="*/ 0 w 6"/>
                <a:gd name="T21" fmla="*/ 5 h 6"/>
                <a:gd name="T22" fmla="*/ 1 w 6"/>
                <a:gd name="T23" fmla="*/ 6 h 6"/>
                <a:gd name="T24" fmla="*/ 3 w 6"/>
                <a:gd name="T25" fmla="*/ 6 h 6"/>
                <a:gd name="T26" fmla="*/ 4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4" y="6"/>
                  </a:move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27" name="Freeform 197">
              <a:extLst>
                <a:ext uri="{FF2B5EF4-FFF2-40B4-BE49-F238E27FC236}">
                  <a16:creationId xmlns:a16="http://schemas.microsoft.com/office/drawing/2014/main" id="{95994B82-2B79-464C-8F00-158F3CAD287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67" y="2130"/>
              <a:ext cx="6" cy="6"/>
            </a:xfrm>
            <a:custGeom>
              <a:avLst/>
              <a:gdLst>
                <a:gd name="T0" fmla="*/ 5 w 6"/>
                <a:gd name="T1" fmla="*/ 6 h 6"/>
                <a:gd name="T2" fmla="*/ 6 w 6"/>
                <a:gd name="T3" fmla="*/ 4 h 6"/>
                <a:gd name="T4" fmla="*/ 6 w 6"/>
                <a:gd name="T5" fmla="*/ 3 h 6"/>
                <a:gd name="T6" fmla="*/ 6 w 6"/>
                <a:gd name="T7" fmla="*/ 1 h 6"/>
                <a:gd name="T8" fmla="*/ 6 w 6"/>
                <a:gd name="T9" fmla="*/ 0 h 6"/>
                <a:gd name="T10" fmla="*/ 5 w 6"/>
                <a:gd name="T11" fmla="*/ 0 h 6"/>
                <a:gd name="T12" fmla="*/ 3 w 6"/>
                <a:gd name="T13" fmla="*/ 0 h 6"/>
                <a:gd name="T14" fmla="*/ 3 w 6"/>
                <a:gd name="T15" fmla="*/ 0 h 6"/>
                <a:gd name="T16" fmla="*/ 1 w 6"/>
                <a:gd name="T17" fmla="*/ 0 h 6"/>
                <a:gd name="T18" fmla="*/ 0 w 6"/>
                <a:gd name="T19" fmla="*/ 1 h 6"/>
                <a:gd name="T20" fmla="*/ 0 w 6"/>
                <a:gd name="T21" fmla="*/ 3 h 6"/>
                <a:gd name="T22" fmla="*/ 1 w 6"/>
                <a:gd name="T23" fmla="*/ 4 h 6"/>
                <a:gd name="T24" fmla="*/ 3 w 6"/>
                <a:gd name="T25" fmla="*/ 6 h 6"/>
                <a:gd name="T26" fmla="*/ 5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5" y="6"/>
                  </a:move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28" name="Freeform 198">
              <a:extLst>
                <a:ext uri="{FF2B5EF4-FFF2-40B4-BE49-F238E27FC236}">
                  <a16:creationId xmlns:a16="http://schemas.microsoft.com/office/drawing/2014/main" id="{0FA273E3-54D7-4037-8147-B7B25AC28DC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54" y="2131"/>
              <a:ext cx="6" cy="7"/>
            </a:xfrm>
            <a:custGeom>
              <a:avLst/>
              <a:gdLst>
                <a:gd name="T0" fmla="*/ 5 w 6"/>
                <a:gd name="T1" fmla="*/ 7 h 7"/>
                <a:gd name="T2" fmla="*/ 6 w 6"/>
                <a:gd name="T3" fmla="*/ 5 h 7"/>
                <a:gd name="T4" fmla="*/ 6 w 6"/>
                <a:gd name="T5" fmla="*/ 3 h 7"/>
                <a:gd name="T6" fmla="*/ 6 w 6"/>
                <a:gd name="T7" fmla="*/ 2 h 7"/>
                <a:gd name="T8" fmla="*/ 6 w 6"/>
                <a:gd name="T9" fmla="*/ 0 h 7"/>
                <a:gd name="T10" fmla="*/ 5 w 6"/>
                <a:gd name="T11" fmla="*/ 0 h 7"/>
                <a:gd name="T12" fmla="*/ 3 w 6"/>
                <a:gd name="T13" fmla="*/ 0 h 7"/>
                <a:gd name="T14" fmla="*/ 3 w 6"/>
                <a:gd name="T15" fmla="*/ 0 h 7"/>
                <a:gd name="T16" fmla="*/ 2 w 6"/>
                <a:gd name="T17" fmla="*/ 0 h 7"/>
                <a:gd name="T18" fmla="*/ 0 w 6"/>
                <a:gd name="T19" fmla="*/ 2 h 7"/>
                <a:gd name="T20" fmla="*/ 0 w 6"/>
                <a:gd name="T21" fmla="*/ 3 h 7"/>
                <a:gd name="T22" fmla="*/ 2 w 6"/>
                <a:gd name="T23" fmla="*/ 5 h 7"/>
                <a:gd name="T24" fmla="*/ 3 w 6"/>
                <a:gd name="T25" fmla="*/ 7 h 7"/>
                <a:gd name="T26" fmla="*/ 5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5" y="7"/>
                  </a:move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29" name="Freeform 199">
              <a:extLst>
                <a:ext uri="{FF2B5EF4-FFF2-40B4-BE49-F238E27FC236}">
                  <a16:creationId xmlns:a16="http://schemas.microsoft.com/office/drawing/2014/main" id="{8111E958-BF98-47AD-98D8-C06FCEBE18C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41" y="2133"/>
              <a:ext cx="7" cy="6"/>
            </a:xfrm>
            <a:custGeom>
              <a:avLst/>
              <a:gdLst>
                <a:gd name="T0" fmla="*/ 5 w 7"/>
                <a:gd name="T1" fmla="*/ 6 h 6"/>
                <a:gd name="T2" fmla="*/ 7 w 7"/>
                <a:gd name="T3" fmla="*/ 5 h 6"/>
                <a:gd name="T4" fmla="*/ 7 w 7"/>
                <a:gd name="T5" fmla="*/ 3 h 6"/>
                <a:gd name="T6" fmla="*/ 7 w 7"/>
                <a:gd name="T7" fmla="*/ 1 h 6"/>
                <a:gd name="T8" fmla="*/ 7 w 7"/>
                <a:gd name="T9" fmla="*/ 0 h 6"/>
                <a:gd name="T10" fmla="*/ 5 w 7"/>
                <a:gd name="T11" fmla="*/ 0 h 6"/>
                <a:gd name="T12" fmla="*/ 3 w 7"/>
                <a:gd name="T13" fmla="*/ 0 h 6"/>
                <a:gd name="T14" fmla="*/ 3 w 7"/>
                <a:gd name="T15" fmla="*/ 0 h 6"/>
                <a:gd name="T16" fmla="*/ 2 w 7"/>
                <a:gd name="T17" fmla="*/ 0 h 6"/>
                <a:gd name="T18" fmla="*/ 0 w 7"/>
                <a:gd name="T19" fmla="*/ 1 h 6"/>
                <a:gd name="T20" fmla="*/ 0 w 7"/>
                <a:gd name="T21" fmla="*/ 3 h 6"/>
                <a:gd name="T22" fmla="*/ 2 w 7"/>
                <a:gd name="T23" fmla="*/ 5 h 6"/>
                <a:gd name="T24" fmla="*/ 3 w 7"/>
                <a:gd name="T25" fmla="*/ 6 h 6"/>
                <a:gd name="T26" fmla="*/ 5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5" y="6"/>
                  </a:move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30" name="Freeform 200">
              <a:extLst>
                <a:ext uri="{FF2B5EF4-FFF2-40B4-BE49-F238E27FC236}">
                  <a16:creationId xmlns:a16="http://schemas.microsoft.com/office/drawing/2014/main" id="{5C36A349-68B9-4FCF-A5D1-9FAFB3469E3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8" y="2133"/>
              <a:ext cx="7" cy="6"/>
            </a:xfrm>
            <a:custGeom>
              <a:avLst/>
              <a:gdLst>
                <a:gd name="T0" fmla="*/ 5 w 7"/>
                <a:gd name="T1" fmla="*/ 6 h 6"/>
                <a:gd name="T2" fmla="*/ 7 w 7"/>
                <a:gd name="T3" fmla="*/ 6 h 6"/>
                <a:gd name="T4" fmla="*/ 7 w 7"/>
                <a:gd name="T5" fmla="*/ 5 h 6"/>
                <a:gd name="T6" fmla="*/ 7 w 7"/>
                <a:gd name="T7" fmla="*/ 3 h 6"/>
                <a:gd name="T8" fmla="*/ 7 w 7"/>
                <a:gd name="T9" fmla="*/ 1 h 6"/>
                <a:gd name="T10" fmla="*/ 5 w 7"/>
                <a:gd name="T11" fmla="*/ 0 h 6"/>
                <a:gd name="T12" fmla="*/ 4 w 7"/>
                <a:gd name="T13" fmla="*/ 0 h 6"/>
                <a:gd name="T14" fmla="*/ 4 w 7"/>
                <a:gd name="T15" fmla="*/ 0 h 6"/>
                <a:gd name="T16" fmla="*/ 2 w 7"/>
                <a:gd name="T17" fmla="*/ 1 h 6"/>
                <a:gd name="T18" fmla="*/ 0 w 7"/>
                <a:gd name="T19" fmla="*/ 3 h 6"/>
                <a:gd name="T20" fmla="*/ 0 w 7"/>
                <a:gd name="T21" fmla="*/ 5 h 6"/>
                <a:gd name="T22" fmla="*/ 2 w 7"/>
                <a:gd name="T23" fmla="*/ 6 h 6"/>
                <a:gd name="T24" fmla="*/ 4 w 7"/>
                <a:gd name="T25" fmla="*/ 6 h 6"/>
                <a:gd name="T26" fmla="*/ 5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5" y="6"/>
                  </a:move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31" name="Freeform 201">
              <a:extLst>
                <a:ext uri="{FF2B5EF4-FFF2-40B4-BE49-F238E27FC236}">
                  <a16:creationId xmlns:a16="http://schemas.microsoft.com/office/drawing/2014/main" id="{9F98256C-306B-4C48-BA15-691762D0508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16" y="2134"/>
              <a:ext cx="6" cy="7"/>
            </a:xfrm>
            <a:custGeom>
              <a:avLst/>
              <a:gdLst>
                <a:gd name="T0" fmla="*/ 4 w 6"/>
                <a:gd name="T1" fmla="*/ 7 h 7"/>
                <a:gd name="T2" fmla="*/ 6 w 6"/>
                <a:gd name="T3" fmla="*/ 7 h 7"/>
                <a:gd name="T4" fmla="*/ 6 w 6"/>
                <a:gd name="T5" fmla="*/ 5 h 7"/>
                <a:gd name="T6" fmla="*/ 6 w 6"/>
                <a:gd name="T7" fmla="*/ 4 h 7"/>
                <a:gd name="T8" fmla="*/ 6 w 6"/>
                <a:gd name="T9" fmla="*/ 2 h 7"/>
                <a:gd name="T10" fmla="*/ 4 w 6"/>
                <a:gd name="T11" fmla="*/ 0 h 7"/>
                <a:gd name="T12" fmla="*/ 3 w 6"/>
                <a:gd name="T13" fmla="*/ 0 h 7"/>
                <a:gd name="T14" fmla="*/ 3 w 6"/>
                <a:gd name="T15" fmla="*/ 0 h 7"/>
                <a:gd name="T16" fmla="*/ 1 w 6"/>
                <a:gd name="T17" fmla="*/ 2 h 7"/>
                <a:gd name="T18" fmla="*/ 0 w 6"/>
                <a:gd name="T19" fmla="*/ 4 h 7"/>
                <a:gd name="T20" fmla="*/ 0 w 6"/>
                <a:gd name="T21" fmla="*/ 5 h 7"/>
                <a:gd name="T22" fmla="*/ 1 w 6"/>
                <a:gd name="T23" fmla="*/ 7 h 7"/>
                <a:gd name="T24" fmla="*/ 3 w 6"/>
                <a:gd name="T25" fmla="*/ 7 h 7"/>
                <a:gd name="T26" fmla="*/ 4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4" y="7"/>
                  </a:move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32" name="Freeform 202">
              <a:extLst>
                <a:ext uri="{FF2B5EF4-FFF2-40B4-BE49-F238E27FC236}">
                  <a16:creationId xmlns:a16="http://schemas.microsoft.com/office/drawing/2014/main" id="{F19CC224-FD8B-49E8-8407-FE70298D07B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03" y="2136"/>
              <a:ext cx="6" cy="6"/>
            </a:xfrm>
            <a:custGeom>
              <a:avLst/>
              <a:gdLst>
                <a:gd name="T0" fmla="*/ 5 w 6"/>
                <a:gd name="T1" fmla="*/ 6 h 6"/>
                <a:gd name="T2" fmla="*/ 6 w 6"/>
                <a:gd name="T3" fmla="*/ 5 h 6"/>
                <a:gd name="T4" fmla="*/ 6 w 6"/>
                <a:gd name="T5" fmla="*/ 3 h 6"/>
                <a:gd name="T6" fmla="*/ 6 w 6"/>
                <a:gd name="T7" fmla="*/ 2 h 6"/>
                <a:gd name="T8" fmla="*/ 6 w 6"/>
                <a:gd name="T9" fmla="*/ 0 h 6"/>
                <a:gd name="T10" fmla="*/ 5 w 6"/>
                <a:gd name="T11" fmla="*/ 0 h 6"/>
                <a:gd name="T12" fmla="*/ 3 w 6"/>
                <a:gd name="T13" fmla="*/ 0 h 6"/>
                <a:gd name="T14" fmla="*/ 3 w 6"/>
                <a:gd name="T15" fmla="*/ 0 h 6"/>
                <a:gd name="T16" fmla="*/ 1 w 6"/>
                <a:gd name="T17" fmla="*/ 0 h 6"/>
                <a:gd name="T18" fmla="*/ 0 w 6"/>
                <a:gd name="T19" fmla="*/ 2 h 6"/>
                <a:gd name="T20" fmla="*/ 0 w 6"/>
                <a:gd name="T21" fmla="*/ 3 h 6"/>
                <a:gd name="T22" fmla="*/ 1 w 6"/>
                <a:gd name="T23" fmla="*/ 5 h 6"/>
                <a:gd name="T24" fmla="*/ 3 w 6"/>
                <a:gd name="T25" fmla="*/ 6 h 6"/>
                <a:gd name="T26" fmla="*/ 5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5" y="6"/>
                  </a:move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33" name="Freeform 203">
              <a:extLst>
                <a:ext uri="{FF2B5EF4-FFF2-40B4-BE49-F238E27FC236}">
                  <a16:creationId xmlns:a16="http://schemas.microsoft.com/office/drawing/2014/main" id="{9F5836E7-8676-45DF-BE23-739DE925154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90" y="2138"/>
              <a:ext cx="6" cy="6"/>
            </a:xfrm>
            <a:custGeom>
              <a:avLst/>
              <a:gdLst>
                <a:gd name="T0" fmla="*/ 5 w 6"/>
                <a:gd name="T1" fmla="*/ 6 h 6"/>
                <a:gd name="T2" fmla="*/ 6 w 6"/>
                <a:gd name="T3" fmla="*/ 4 h 6"/>
                <a:gd name="T4" fmla="*/ 6 w 6"/>
                <a:gd name="T5" fmla="*/ 3 h 6"/>
                <a:gd name="T6" fmla="*/ 6 w 6"/>
                <a:gd name="T7" fmla="*/ 1 h 6"/>
                <a:gd name="T8" fmla="*/ 6 w 6"/>
                <a:gd name="T9" fmla="*/ 0 h 6"/>
                <a:gd name="T10" fmla="*/ 5 w 6"/>
                <a:gd name="T11" fmla="*/ 0 h 6"/>
                <a:gd name="T12" fmla="*/ 3 w 6"/>
                <a:gd name="T13" fmla="*/ 0 h 6"/>
                <a:gd name="T14" fmla="*/ 3 w 6"/>
                <a:gd name="T15" fmla="*/ 0 h 6"/>
                <a:gd name="T16" fmla="*/ 2 w 6"/>
                <a:gd name="T17" fmla="*/ 0 h 6"/>
                <a:gd name="T18" fmla="*/ 0 w 6"/>
                <a:gd name="T19" fmla="*/ 1 h 6"/>
                <a:gd name="T20" fmla="*/ 0 w 6"/>
                <a:gd name="T21" fmla="*/ 3 h 6"/>
                <a:gd name="T22" fmla="*/ 2 w 6"/>
                <a:gd name="T23" fmla="*/ 4 h 6"/>
                <a:gd name="T24" fmla="*/ 3 w 6"/>
                <a:gd name="T25" fmla="*/ 6 h 6"/>
                <a:gd name="T26" fmla="*/ 5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5" y="6"/>
                  </a:move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4"/>
                  </a:lnTo>
                  <a:lnTo>
                    <a:pt x="3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34" name="Freeform 204">
              <a:extLst>
                <a:ext uri="{FF2B5EF4-FFF2-40B4-BE49-F238E27FC236}">
                  <a16:creationId xmlns:a16="http://schemas.microsoft.com/office/drawing/2014/main" id="{B3266FFA-7A26-4FAF-AEC8-D12DF6B5B67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77" y="2139"/>
              <a:ext cx="7" cy="7"/>
            </a:xfrm>
            <a:custGeom>
              <a:avLst/>
              <a:gdLst>
                <a:gd name="T0" fmla="*/ 5 w 7"/>
                <a:gd name="T1" fmla="*/ 7 h 7"/>
                <a:gd name="T2" fmla="*/ 7 w 7"/>
                <a:gd name="T3" fmla="*/ 5 h 7"/>
                <a:gd name="T4" fmla="*/ 7 w 7"/>
                <a:gd name="T5" fmla="*/ 3 h 7"/>
                <a:gd name="T6" fmla="*/ 7 w 7"/>
                <a:gd name="T7" fmla="*/ 2 h 7"/>
                <a:gd name="T8" fmla="*/ 7 w 7"/>
                <a:gd name="T9" fmla="*/ 0 h 7"/>
                <a:gd name="T10" fmla="*/ 5 w 7"/>
                <a:gd name="T11" fmla="*/ 0 h 7"/>
                <a:gd name="T12" fmla="*/ 3 w 7"/>
                <a:gd name="T13" fmla="*/ 0 h 7"/>
                <a:gd name="T14" fmla="*/ 3 w 7"/>
                <a:gd name="T15" fmla="*/ 0 h 7"/>
                <a:gd name="T16" fmla="*/ 2 w 7"/>
                <a:gd name="T17" fmla="*/ 0 h 7"/>
                <a:gd name="T18" fmla="*/ 0 w 7"/>
                <a:gd name="T19" fmla="*/ 2 h 7"/>
                <a:gd name="T20" fmla="*/ 0 w 7"/>
                <a:gd name="T21" fmla="*/ 3 h 7"/>
                <a:gd name="T22" fmla="*/ 2 w 7"/>
                <a:gd name="T23" fmla="*/ 5 h 7"/>
                <a:gd name="T24" fmla="*/ 3 w 7"/>
                <a:gd name="T25" fmla="*/ 7 h 7"/>
                <a:gd name="T26" fmla="*/ 5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5" y="7"/>
                  </a:move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35" name="Freeform 205">
              <a:extLst>
                <a:ext uri="{FF2B5EF4-FFF2-40B4-BE49-F238E27FC236}">
                  <a16:creationId xmlns:a16="http://schemas.microsoft.com/office/drawing/2014/main" id="{5FDD08F2-6C35-40B4-BCFA-4D60772174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64" y="2139"/>
              <a:ext cx="7" cy="7"/>
            </a:xfrm>
            <a:custGeom>
              <a:avLst/>
              <a:gdLst>
                <a:gd name="T0" fmla="*/ 5 w 7"/>
                <a:gd name="T1" fmla="*/ 7 h 7"/>
                <a:gd name="T2" fmla="*/ 7 w 7"/>
                <a:gd name="T3" fmla="*/ 7 h 7"/>
                <a:gd name="T4" fmla="*/ 7 w 7"/>
                <a:gd name="T5" fmla="*/ 5 h 7"/>
                <a:gd name="T6" fmla="*/ 7 w 7"/>
                <a:gd name="T7" fmla="*/ 3 h 7"/>
                <a:gd name="T8" fmla="*/ 7 w 7"/>
                <a:gd name="T9" fmla="*/ 2 h 7"/>
                <a:gd name="T10" fmla="*/ 5 w 7"/>
                <a:gd name="T11" fmla="*/ 0 h 7"/>
                <a:gd name="T12" fmla="*/ 4 w 7"/>
                <a:gd name="T13" fmla="*/ 0 h 7"/>
                <a:gd name="T14" fmla="*/ 4 w 7"/>
                <a:gd name="T15" fmla="*/ 0 h 7"/>
                <a:gd name="T16" fmla="*/ 2 w 7"/>
                <a:gd name="T17" fmla="*/ 2 h 7"/>
                <a:gd name="T18" fmla="*/ 0 w 7"/>
                <a:gd name="T19" fmla="*/ 3 h 7"/>
                <a:gd name="T20" fmla="*/ 0 w 7"/>
                <a:gd name="T21" fmla="*/ 5 h 7"/>
                <a:gd name="T22" fmla="*/ 2 w 7"/>
                <a:gd name="T23" fmla="*/ 7 h 7"/>
                <a:gd name="T24" fmla="*/ 4 w 7"/>
                <a:gd name="T25" fmla="*/ 7 h 7"/>
                <a:gd name="T26" fmla="*/ 5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5" y="7"/>
                  </a:moveTo>
                  <a:lnTo>
                    <a:pt x="7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36" name="Freeform 206">
              <a:extLst>
                <a:ext uri="{FF2B5EF4-FFF2-40B4-BE49-F238E27FC236}">
                  <a16:creationId xmlns:a16="http://schemas.microsoft.com/office/drawing/2014/main" id="{3BF85FD2-AD59-414E-BC2D-C851BDBC908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52" y="2141"/>
              <a:ext cx="8" cy="6"/>
            </a:xfrm>
            <a:custGeom>
              <a:avLst/>
              <a:gdLst>
                <a:gd name="T0" fmla="*/ 4 w 8"/>
                <a:gd name="T1" fmla="*/ 6 h 6"/>
                <a:gd name="T2" fmla="*/ 6 w 8"/>
                <a:gd name="T3" fmla="*/ 6 h 6"/>
                <a:gd name="T4" fmla="*/ 8 w 8"/>
                <a:gd name="T5" fmla="*/ 5 h 6"/>
                <a:gd name="T6" fmla="*/ 8 w 8"/>
                <a:gd name="T7" fmla="*/ 3 h 6"/>
                <a:gd name="T8" fmla="*/ 6 w 8"/>
                <a:gd name="T9" fmla="*/ 1 h 6"/>
                <a:gd name="T10" fmla="*/ 4 w 8"/>
                <a:gd name="T11" fmla="*/ 0 h 6"/>
                <a:gd name="T12" fmla="*/ 3 w 8"/>
                <a:gd name="T13" fmla="*/ 0 h 6"/>
                <a:gd name="T14" fmla="*/ 3 w 8"/>
                <a:gd name="T15" fmla="*/ 0 h 6"/>
                <a:gd name="T16" fmla="*/ 1 w 8"/>
                <a:gd name="T17" fmla="*/ 1 h 6"/>
                <a:gd name="T18" fmla="*/ 0 w 8"/>
                <a:gd name="T19" fmla="*/ 3 h 6"/>
                <a:gd name="T20" fmla="*/ 0 w 8"/>
                <a:gd name="T21" fmla="*/ 5 h 6"/>
                <a:gd name="T22" fmla="*/ 1 w 8"/>
                <a:gd name="T23" fmla="*/ 6 h 6"/>
                <a:gd name="T24" fmla="*/ 3 w 8"/>
                <a:gd name="T25" fmla="*/ 6 h 6"/>
                <a:gd name="T26" fmla="*/ 4 w 8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"/>
                <a:gd name="T43" fmla="*/ 0 h 6"/>
                <a:gd name="T44" fmla="*/ 8 w 8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" h="6">
                  <a:moveTo>
                    <a:pt x="4" y="6"/>
                  </a:moveTo>
                  <a:lnTo>
                    <a:pt x="6" y="6"/>
                  </a:lnTo>
                  <a:lnTo>
                    <a:pt x="8" y="5"/>
                  </a:lnTo>
                  <a:lnTo>
                    <a:pt x="8" y="3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37" name="Freeform 207">
              <a:extLst>
                <a:ext uri="{FF2B5EF4-FFF2-40B4-BE49-F238E27FC236}">
                  <a16:creationId xmlns:a16="http://schemas.microsoft.com/office/drawing/2014/main" id="{32968AD1-4844-4E6D-951B-E6ACE007D50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40" y="2142"/>
              <a:ext cx="7" cy="7"/>
            </a:xfrm>
            <a:custGeom>
              <a:avLst/>
              <a:gdLst>
                <a:gd name="T0" fmla="*/ 4 w 7"/>
                <a:gd name="T1" fmla="*/ 7 h 7"/>
                <a:gd name="T2" fmla="*/ 5 w 7"/>
                <a:gd name="T3" fmla="*/ 5 h 7"/>
                <a:gd name="T4" fmla="*/ 7 w 7"/>
                <a:gd name="T5" fmla="*/ 4 h 7"/>
                <a:gd name="T6" fmla="*/ 7 w 7"/>
                <a:gd name="T7" fmla="*/ 2 h 7"/>
                <a:gd name="T8" fmla="*/ 5 w 7"/>
                <a:gd name="T9" fmla="*/ 0 h 7"/>
                <a:gd name="T10" fmla="*/ 4 w 7"/>
                <a:gd name="T11" fmla="*/ 0 h 7"/>
                <a:gd name="T12" fmla="*/ 2 w 7"/>
                <a:gd name="T13" fmla="*/ 0 h 7"/>
                <a:gd name="T14" fmla="*/ 2 w 7"/>
                <a:gd name="T15" fmla="*/ 0 h 7"/>
                <a:gd name="T16" fmla="*/ 0 w 7"/>
                <a:gd name="T17" fmla="*/ 0 h 7"/>
                <a:gd name="T18" fmla="*/ 0 w 7"/>
                <a:gd name="T19" fmla="*/ 2 h 7"/>
                <a:gd name="T20" fmla="*/ 0 w 7"/>
                <a:gd name="T21" fmla="*/ 4 h 7"/>
                <a:gd name="T22" fmla="*/ 0 w 7"/>
                <a:gd name="T23" fmla="*/ 5 h 7"/>
                <a:gd name="T24" fmla="*/ 2 w 7"/>
                <a:gd name="T25" fmla="*/ 7 h 7"/>
                <a:gd name="T26" fmla="*/ 4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4" y="7"/>
                  </a:moveTo>
                  <a:lnTo>
                    <a:pt x="5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38" name="Freeform 208">
              <a:extLst>
                <a:ext uri="{FF2B5EF4-FFF2-40B4-BE49-F238E27FC236}">
                  <a16:creationId xmlns:a16="http://schemas.microsoft.com/office/drawing/2014/main" id="{9E6EBC66-D669-4D6F-BBCA-F1EB07D25DC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8" y="2144"/>
              <a:ext cx="6" cy="6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5 h 6"/>
                <a:gd name="T4" fmla="*/ 6 w 6"/>
                <a:gd name="T5" fmla="*/ 3 h 6"/>
                <a:gd name="T6" fmla="*/ 6 w 6"/>
                <a:gd name="T7" fmla="*/ 2 h 6"/>
                <a:gd name="T8" fmla="*/ 4 w 6"/>
                <a:gd name="T9" fmla="*/ 0 h 6"/>
                <a:gd name="T10" fmla="*/ 3 w 6"/>
                <a:gd name="T11" fmla="*/ 0 h 6"/>
                <a:gd name="T12" fmla="*/ 1 w 6"/>
                <a:gd name="T13" fmla="*/ 0 h 6"/>
                <a:gd name="T14" fmla="*/ 1 w 6"/>
                <a:gd name="T15" fmla="*/ 0 h 6"/>
                <a:gd name="T16" fmla="*/ 0 w 6"/>
                <a:gd name="T17" fmla="*/ 0 h 6"/>
                <a:gd name="T18" fmla="*/ 0 w 6"/>
                <a:gd name="T19" fmla="*/ 2 h 6"/>
                <a:gd name="T20" fmla="*/ 0 w 6"/>
                <a:gd name="T21" fmla="*/ 3 h 6"/>
                <a:gd name="T22" fmla="*/ 0 w 6"/>
                <a:gd name="T23" fmla="*/ 5 h 6"/>
                <a:gd name="T24" fmla="*/ 1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4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39" name="Freeform 209">
              <a:extLst>
                <a:ext uri="{FF2B5EF4-FFF2-40B4-BE49-F238E27FC236}">
                  <a16:creationId xmlns:a16="http://schemas.microsoft.com/office/drawing/2014/main" id="{59F5C9A7-83DB-431D-89DA-BB451AC6581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15" y="2146"/>
              <a:ext cx="6" cy="6"/>
            </a:xfrm>
            <a:custGeom>
              <a:avLst/>
              <a:gdLst>
                <a:gd name="T0" fmla="*/ 3 w 6"/>
                <a:gd name="T1" fmla="*/ 6 h 6"/>
                <a:gd name="T2" fmla="*/ 5 w 6"/>
                <a:gd name="T3" fmla="*/ 4 h 6"/>
                <a:gd name="T4" fmla="*/ 6 w 6"/>
                <a:gd name="T5" fmla="*/ 3 h 6"/>
                <a:gd name="T6" fmla="*/ 6 w 6"/>
                <a:gd name="T7" fmla="*/ 1 h 6"/>
                <a:gd name="T8" fmla="*/ 5 w 6"/>
                <a:gd name="T9" fmla="*/ 0 h 6"/>
                <a:gd name="T10" fmla="*/ 3 w 6"/>
                <a:gd name="T11" fmla="*/ 0 h 6"/>
                <a:gd name="T12" fmla="*/ 1 w 6"/>
                <a:gd name="T13" fmla="*/ 0 h 6"/>
                <a:gd name="T14" fmla="*/ 1 w 6"/>
                <a:gd name="T15" fmla="*/ 0 h 6"/>
                <a:gd name="T16" fmla="*/ 0 w 6"/>
                <a:gd name="T17" fmla="*/ 0 h 6"/>
                <a:gd name="T18" fmla="*/ 0 w 6"/>
                <a:gd name="T19" fmla="*/ 1 h 6"/>
                <a:gd name="T20" fmla="*/ 0 w 6"/>
                <a:gd name="T21" fmla="*/ 3 h 6"/>
                <a:gd name="T22" fmla="*/ 0 w 6"/>
                <a:gd name="T23" fmla="*/ 4 h 6"/>
                <a:gd name="T24" fmla="*/ 1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5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40" name="Freeform 210">
              <a:extLst>
                <a:ext uri="{FF2B5EF4-FFF2-40B4-BE49-F238E27FC236}">
                  <a16:creationId xmlns:a16="http://schemas.microsoft.com/office/drawing/2014/main" id="{9D6368EC-8CA2-4BED-BCD2-8013A1699E5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02" y="2146"/>
              <a:ext cx="6" cy="6"/>
            </a:xfrm>
            <a:custGeom>
              <a:avLst/>
              <a:gdLst>
                <a:gd name="T0" fmla="*/ 3 w 6"/>
                <a:gd name="T1" fmla="*/ 6 h 6"/>
                <a:gd name="T2" fmla="*/ 5 w 6"/>
                <a:gd name="T3" fmla="*/ 6 h 6"/>
                <a:gd name="T4" fmla="*/ 6 w 6"/>
                <a:gd name="T5" fmla="*/ 4 h 6"/>
                <a:gd name="T6" fmla="*/ 6 w 6"/>
                <a:gd name="T7" fmla="*/ 3 h 6"/>
                <a:gd name="T8" fmla="*/ 5 w 6"/>
                <a:gd name="T9" fmla="*/ 1 h 6"/>
                <a:gd name="T10" fmla="*/ 3 w 6"/>
                <a:gd name="T11" fmla="*/ 0 h 6"/>
                <a:gd name="T12" fmla="*/ 2 w 6"/>
                <a:gd name="T13" fmla="*/ 0 h 6"/>
                <a:gd name="T14" fmla="*/ 2 w 6"/>
                <a:gd name="T15" fmla="*/ 0 h 6"/>
                <a:gd name="T16" fmla="*/ 0 w 6"/>
                <a:gd name="T17" fmla="*/ 1 h 6"/>
                <a:gd name="T18" fmla="*/ 0 w 6"/>
                <a:gd name="T19" fmla="*/ 3 h 6"/>
                <a:gd name="T20" fmla="*/ 0 w 6"/>
                <a:gd name="T21" fmla="*/ 4 h 6"/>
                <a:gd name="T22" fmla="*/ 0 w 6"/>
                <a:gd name="T23" fmla="*/ 6 h 6"/>
                <a:gd name="T24" fmla="*/ 2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5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41" name="Freeform 211">
              <a:extLst>
                <a:ext uri="{FF2B5EF4-FFF2-40B4-BE49-F238E27FC236}">
                  <a16:creationId xmlns:a16="http://schemas.microsoft.com/office/drawing/2014/main" id="{1F2F4F18-39D0-4F2D-AA0B-DD4E398B833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89" y="2147"/>
              <a:ext cx="7" cy="7"/>
            </a:xfrm>
            <a:custGeom>
              <a:avLst/>
              <a:gdLst>
                <a:gd name="T0" fmla="*/ 3 w 7"/>
                <a:gd name="T1" fmla="*/ 7 h 7"/>
                <a:gd name="T2" fmla="*/ 5 w 7"/>
                <a:gd name="T3" fmla="*/ 7 h 7"/>
                <a:gd name="T4" fmla="*/ 7 w 7"/>
                <a:gd name="T5" fmla="*/ 5 h 7"/>
                <a:gd name="T6" fmla="*/ 7 w 7"/>
                <a:gd name="T7" fmla="*/ 3 h 7"/>
                <a:gd name="T8" fmla="*/ 5 w 7"/>
                <a:gd name="T9" fmla="*/ 2 h 7"/>
                <a:gd name="T10" fmla="*/ 3 w 7"/>
                <a:gd name="T11" fmla="*/ 0 h 7"/>
                <a:gd name="T12" fmla="*/ 2 w 7"/>
                <a:gd name="T13" fmla="*/ 0 h 7"/>
                <a:gd name="T14" fmla="*/ 2 w 7"/>
                <a:gd name="T15" fmla="*/ 0 h 7"/>
                <a:gd name="T16" fmla="*/ 0 w 7"/>
                <a:gd name="T17" fmla="*/ 2 h 7"/>
                <a:gd name="T18" fmla="*/ 0 w 7"/>
                <a:gd name="T19" fmla="*/ 3 h 7"/>
                <a:gd name="T20" fmla="*/ 0 w 7"/>
                <a:gd name="T21" fmla="*/ 5 h 7"/>
                <a:gd name="T22" fmla="*/ 0 w 7"/>
                <a:gd name="T23" fmla="*/ 7 h 7"/>
                <a:gd name="T24" fmla="*/ 2 w 7"/>
                <a:gd name="T25" fmla="*/ 7 h 7"/>
                <a:gd name="T26" fmla="*/ 3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3" y="7"/>
                  </a:moveTo>
                  <a:lnTo>
                    <a:pt x="5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42" name="Freeform 212">
              <a:extLst>
                <a:ext uri="{FF2B5EF4-FFF2-40B4-BE49-F238E27FC236}">
                  <a16:creationId xmlns:a16="http://schemas.microsoft.com/office/drawing/2014/main" id="{EF57F700-1F93-4D0D-9EBD-B056DCEACF6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76" y="2149"/>
              <a:ext cx="7" cy="6"/>
            </a:xfrm>
            <a:custGeom>
              <a:avLst/>
              <a:gdLst>
                <a:gd name="T0" fmla="*/ 4 w 7"/>
                <a:gd name="T1" fmla="*/ 6 h 6"/>
                <a:gd name="T2" fmla="*/ 5 w 7"/>
                <a:gd name="T3" fmla="*/ 5 h 6"/>
                <a:gd name="T4" fmla="*/ 7 w 7"/>
                <a:gd name="T5" fmla="*/ 3 h 6"/>
                <a:gd name="T6" fmla="*/ 7 w 7"/>
                <a:gd name="T7" fmla="*/ 1 h 6"/>
                <a:gd name="T8" fmla="*/ 5 w 7"/>
                <a:gd name="T9" fmla="*/ 0 h 6"/>
                <a:gd name="T10" fmla="*/ 4 w 7"/>
                <a:gd name="T11" fmla="*/ 0 h 6"/>
                <a:gd name="T12" fmla="*/ 2 w 7"/>
                <a:gd name="T13" fmla="*/ 0 h 6"/>
                <a:gd name="T14" fmla="*/ 2 w 7"/>
                <a:gd name="T15" fmla="*/ 0 h 6"/>
                <a:gd name="T16" fmla="*/ 0 w 7"/>
                <a:gd name="T17" fmla="*/ 0 h 6"/>
                <a:gd name="T18" fmla="*/ 0 w 7"/>
                <a:gd name="T19" fmla="*/ 1 h 6"/>
                <a:gd name="T20" fmla="*/ 0 w 7"/>
                <a:gd name="T21" fmla="*/ 3 h 6"/>
                <a:gd name="T22" fmla="*/ 0 w 7"/>
                <a:gd name="T23" fmla="*/ 5 h 6"/>
                <a:gd name="T24" fmla="*/ 2 w 7"/>
                <a:gd name="T25" fmla="*/ 6 h 6"/>
                <a:gd name="T26" fmla="*/ 4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4" y="6"/>
                  </a:moveTo>
                  <a:lnTo>
                    <a:pt x="5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43" name="Freeform 213">
              <a:extLst>
                <a:ext uri="{FF2B5EF4-FFF2-40B4-BE49-F238E27FC236}">
                  <a16:creationId xmlns:a16="http://schemas.microsoft.com/office/drawing/2014/main" id="{23158E41-4687-4B2F-9CB9-246730DD97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64" y="2150"/>
              <a:ext cx="6" cy="7"/>
            </a:xfrm>
            <a:custGeom>
              <a:avLst/>
              <a:gdLst>
                <a:gd name="T0" fmla="*/ 3 w 6"/>
                <a:gd name="T1" fmla="*/ 7 h 7"/>
                <a:gd name="T2" fmla="*/ 4 w 6"/>
                <a:gd name="T3" fmla="*/ 5 h 7"/>
                <a:gd name="T4" fmla="*/ 6 w 6"/>
                <a:gd name="T5" fmla="*/ 4 h 7"/>
                <a:gd name="T6" fmla="*/ 6 w 6"/>
                <a:gd name="T7" fmla="*/ 2 h 7"/>
                <a:gd name="T8" fmla="*/ 4 w 6"/>
                <a:gd name="T9" fmla="*/ 0 h 7"/>
                <a:gd name="T10" fmla="*/ 3 w 6"/>
                <a:gd name="T11" fmla="*/ 0 h 7"/>
                <a:gd name="T12" fmla="*/ 1 w 6"/>
                <a:gd name="T13" fmla="*/ 0 h 7"/>
                <a:gd name="T14" fmla="*/ 1 w 6"/>
                <a:gd name="T15" fmla="*/ 0 h 7"/>
                <a:gd name="T16" fmla="*/ 0 w 6"/>
                <a:gd name="T17" fmla="*/ 0 h 7"/>
                <a:gd name="T18" fmla="*/ 0 w 6"/>
                <a:gd name="T19" fmla="*/ 2 h 7"/>
                <a:gd name="T20" fmla="*/ 0 w 6"/>
                <a:gd name="T21" fmla="*/ 4 h 7"/>
                <a:gd name="T22" fmla="*/ 0 w 6"/>
                <a:gd name="T23" fmla="*/ 5 h 7"/>
                <a:gd name="T24" fmla="*/ 1 w 6"/>
                <a:gd name="T25" fmla="*/ 7 h 7"/>
                <a:gd name="T26" fmla="*/ 3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3" y="7"/>
                  </a:moveTo>
                  <a:lnTo>
                    <a:pt x="4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44" name="Freeform 214">
              <a:extLst>
                <a:ext uri="{FF2B5EF4-FFF2-40B4-BE49-F238E27FC236}">
                  <a16:creationId xmlns:a16="http://schemas.microsoft.com/office/drawing/2014/main" id="{341C9A38-3124-41DA-95B1-89985C13254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51" y="2152"/>
              <a:ext cx="6" cy="6"/>
            </a:xfrm>
            <a:custGeom>
              <a:avLst/>
              <a:gdLst>
                <a:gd name="T0" fmla="*/ 3 w 6"/>
                <a:gd name="T1" fmla="*/ 6 h 6"/>
                <a:gd name="T2" fmla="*/ 5 w 6"/>
                <a:gd name="T3" fmla="*/ 5 h 6"/>
                <a:gd name="T4" fmla="*/ 6 w 6"/>
                <a:gd name="T5" fmla="*/ 3 h 6"/>
                <a:gd name="T6" fmla="*/ 6 w 6"/>
                <a:gd name="T7" fmla="*/ 2 h 6"/>
                <a:gd name="T8" fmla="*/ 5 w 6"/>
                <a:gd name="T9" fmla="*/ 0 h 6"/>
                <a:gd name="T10" fmla="*/ 3 w 6"/>
                <a:gd name="T11" fmla="*/ 0 h 6"/>
                <a:gd name="T12" fmla="*/ 1 w 6"/>
                <a:gd name="T13" fmla="*/ 0 h 6"/>
                <a:gd name="T14" fmla="*/ 1 w 6"/>
                <a:gd name="T15" fmla="*/ 0 h 6"/>
                <a:gd name="T16" fmla="*/ 0 w 6"/>
                <a:gd name="T17" fmla="*/ 0 h 6"/>
                <a:gd name="T18" fmla="*/ 0 w 6"/>
                <a:gd name="T19" fmla="*/ 2 h 6"/>
                <a:gd name="T20" fmla="*/ 0 w 6"/>
                <a:gd name="T21" fmla="*/ 3 h 6"/>
                <a:gd name="T22" fmla="*/ 0 w 6"/>
                <a:gd name="T23" fmla="*/ 5 h 6"/>
                <a:gd name="T24" fmla="*/ 1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5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45" name="Freeform 215">
              <a:extLst>
                <a:ext uri="{FF2B5EF4-FFF2-40B4-BE49-F238E27FC236}">
                  <a16:creationId xmlns:a16="http://schemas.microsoft.com/office/drawing/2014/main" id="{E60FB3F4-A18E-4A54-89F8-D55C8EAEB1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38" y="2152"/>
              <a:ext cx="6" cy="6"/>
            </a:xfrm>
            <a:custGeom>
              <a:avLst/>
              <a:gdLst>
                <a:gd name="T0" fmla="*/ 3 w 6"/>
                <a:gd name="T1" fmla="*/ 6 h 6"/>
                <a:gd name="T2" fmla="*/ 5 w 6"/>
                <a:gd name="T3" fmla="*/ 6 h 6"/>
                <a:gd name="T4" fmla="*/ 6 w 6"/>
                <a:gd name="T5" fmla="*/ 5 h 6"/>
                <a:gd name="T6" fmla="*/ 6 w 6"/>
                <a:gd name="T7" fmla="*/ 3 h 6"/>
                <a:gd name="T8" fmla="*/ 5 w 6"/>
                <a:gd name="T9" fmla="*/ 2 h 6"/>
                <a:gd name="T10" fmla="*/ 3 w 6"/>
                <a:gd name="T11" fmla="*/ 0 h 6"/>
                <a:gd name="T12" fmla="*/ 2 w 6"/>
                <a:gd name="T13" fmla="*/ 0 h 6"/>
                <a:gd name="T14" fmla="*/ 2 w 6"/>
                <a:gd name="T15" fmla="*/ 0 h 6"/>
                <a:gd name="T16" fmla="*/ 0 w 6"/>
                <a:gd name="T17" fmla="*/ 2 h 6"/>
                <a:gd name="T18" fmla="*/ 0 w 6"/>
                <a:gd name="T19" fmla="*/ 3 h 6"/>
                <a:gd name="T20" fmla="*/ 0 w 6"/>
                <a:gd name="T21" fmla="*/ 5 h 6"/>
                <a:gd name="T22" fmla="*/ 0 w 6"/>
                <a:gd name="T23" fmla="*/ 6 h 6"/>
                <a:gd name="T24" fmla="*/ 2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46" name="Freeform 216">
              <a:extLst>
                <a:ext uri="{FF2B5EF4-FFF2-40B4-BE49-F238E27FC236}">
                  <a16:creationId xmlns:a16="http://schemas.microsoft.com/office/drawing/2014/main" id="{C1099B89-E9D2-4CC3-9601-568AC24C564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25" y="2154"/>
              <a:ext cx="7" cy="6"/>
            </a:xfrm>
            <a:custGeom>
              <a:avLst/>
              <a:gdLst>
                <a:gd name="T0" fmla="*/ 3 w 7"/>
                <a:gd name="T1" fmla="*/ 6 h 6"/>
                <a:gd name="T2" fmla="*/ 5 w 7"/>
                <a:gd name="T3" fmla="*/ 6 h 6"/>
                <a:gd name="T4" fmla="*/ 7 w 7"/>
                <a:gd name="T5" fmla="*/ 4 h 6"/>
                <a:gd name="T6" fmla="*/ 7 w 7"/>
                <a:gd name="T7" fmla="*/ 3 h 6"/>
                <a:gd name="T8" fmla="*/ 5 w 7"/>
                <a:gd name="T9" fmla="*/ 1 h 6"/>
                <a:gd name="T10" fmla="*/ 3 w 7"/>
                <a:gd name="T11" fmla="*/ 0 h 6"/>
                <a:gd name="T12" fmla="*/ 2 w 7"/>
                <a:gd name="T13" fmla="*/ 0 h 6"/>
                <a:gd name="T14" fmla="*/ 2 w 7"/>
                <a:gd name="T15" fmla="*/ 0 h 6"/>
                <a:gd name="T16" fmla="*/ 0 w 7"/>
                <a:gd name="T17" fmla="*/ 1 h 6"/>
                <a:gd name="T18" fmla="*/ 0 w 7"/>
                <a:gd name="T19" fmla="*/ 3 h 6"/>
                <a:gd name="T20" fmla="*/ 0 w 7"/>
                <a:gd name="T21" fmla="*/ 4 h 6"/>
                <a:gd name="T22" fmla="*/ 0 w 7"/>
                <a:gd name="T23" fmla="*/ 6 h 6"/>
                <a:gd name="T24" fmla="*/ 2 w 7"/>
                <a:gd name="T25" fmla="*/ 6 h 6"/>
                <a:gd name="T26" fmla="*/ 3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3" y="6"/>
                  </a:moveTo>
                  <a:lnTo>
                    <a:pt x="5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47" name="Freeform 217">
              <a:extLst>
                <a:ext uri="{FF2B5EF4-FFF2-40B4-BE49-F238E27FC236}">
                  <a16:creationId xmlns:a16="http://schemas.microsoft.com/office/drawing/2014/main" id="{104C48D2-61BC-4B8E-9A4A-21F06F12C6B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12" y="2155"/>
              <a:ext cx="7" cy="7"/>
            </a:xfrm>
            <a:custGeom>
              <a:avLst/>
              <a:gdLst>
                <a:gd name="T0" fmla="*/ 4 w 7"/>
                <a:gd name="T1" fmla="*/ 7 h 7"/>
                <a:gd name="T2" fmla="*/ 5 w 7"/>
                <a:gd name="T3" fmla="*/ 5 h 7"/>
                <a:gd name="T4" fmla="*/ 7 w 7"/>
                <a:gd name="T5" fmla="*/ 3 h 7"/>
                <a:gd name="T6" fmla="*/ 7 w 7"/>
                <a:gd name="T7" fmla="*/ 2 h 7"/>
                <a:gd name="T8" fmla="*/ 5 w 7"/>
                <a:gd name="T9" fmla="*/ 0 h 7"/>
                <a:gd name="T10" fmla="*/ 4 w 7"/>
                <a:gd name="T11" fmla="*/ 0 h 7"/>
                <a:gd name="T12" fmla="*/ 2 w 7"/>
                <a:gd name="T13" fmla="*/ 0 h 7"/>
                <a:gd name="T14" fmla="*/ 2 w 7"/>
                <a:gd name="T15" fmla="*/ 0 h 7"/>
                <a:gd name="T16" fmla="*/ 0 w 7"/>
                <a:gd name="T17" fmla="*/ 0 h 7"/>
                <a:gd name="T18" fmla="*/ 0 w 7"/>
                <a:gd name="T19" fmla="*/ 2 h 7"/>
                <a:gd name="T20" fmla="*/ 0 w 7"/>
                <a:gd name="T21" fmla="*/ 3 h 7"/>
                <a:gd name="T22" fmla="*/ 0 w 7"/>
                <a:gd name="T23" fmla="*/ 5 h 7"/>
                <a:gd name="T24" fmla="*/ 2 w 7"/>
                <a:gd name="T25" fmla="*/ 7 h 7"/>
                <a:gd name="T26" fmla="*/ 4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4" y="7"/>
                  </a:move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448" name="Freeform 218">
              <a:extLst>
                <a:ext uri="{FF2B5EF4-FFF2-40B4-BE49-F238E27FC236}">
                  <a16:creationId xmlns:a16="http://schemas.microsoft.com/office/drawing/2014/main" id="{7325D9D8-DD81-4C2A-B932-78DB636991B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00" y="2157"/>
              <a:ext cx="6" cy="6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5 h 6"/>
                <a:gd name="T4" fmla="*/ 6 w 6"/>
                <a:gd name="T5" fmla="*/ 3 h 6"/>
                <a:gd name="T6" fmla="*/ 6 w 6"/>
                <a:gd name="T7" fmla="*/ 1 h 6"/>
                <a:gd name="T8" fmla="*/ 4 w 6"/>
                <a:gd name="T9" fmla="*/ 0 h 6"/>
                <a:gd name="T10" fmla="*/ 3 w 6"/>
                <a:gd name="T11" fmla="*/ 0 h 6"/>
                <a:gd name="T12" fmla="*/ 1 w 6"/>
                <a:gd name="T13" fmla="*/ 0 h 6"/>
                <a:gd name="T14" fmla="*/ 1 w 6"/>
                <a:gd name="T15" fmla="*/ 0 h 6"/>
                <a:gd name="T16" fmla="*/ 0 w 6"/>
                <a:gd name="T17" fmla="*/ 0 h 6"/>
                <a:gd name="T18" fmla="*/ 0 w 6"/>
                <a:gd name="T19" fmla="*/ 1 h 6"/>
                <a:gd name="T20" fmla="*/ 0 w 6"/>
                <a:gd name="T21" fmla="*/ 3 h 6"/>
                <a:gd name="T22" fmla="*/ 0 w 6"/>
                <a:gd name="T23" fmla="*/ 5 h 6"/>
                <a:gd name="T24" fmla="*/ 1 w 6"/>
                <a:gd name="T25" fmla="*/ 6 h 6"/>
                <a:gd name="T26" fmla="*/ 3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3" y="6"/>
                  </a:moveTo>
                  <a:lnTo>
                    <a:pt x="4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114" name="Group 219">
            <a:extLst>
              <a:ext uri="{FF2B5EF4-FFF2-40B4-BE49-F238E27FC236}">
                <a16:creationId xmlns:a16="http://schemas.microsoft.com/office/drawing/2014/main" id="{CC7B5CC8-1E3B-45A2-9239-49DF17CA49F1}"/>
              </a:ext>
            </a:extLst>
          </p:cNvPr>
          <p:cNvGrpSpPr>
            <a:grpSpLocks/>
          </p:cNvGrpSpPr>
          <p:nvPr/>
        </p:nvGrpSpPr>
        <p:grpSpPr bwMode="auto">
          <a:xfrm>
            <a:off x="2117725" y="3184525"/>
            <a:ext cx="460375" cy="611188"/>
            <a:chOff x="1010" y="1778"/>
            <a:chExt cx="291" cy="385"/>
          </a:xfrm>
        </p:grpSpPr>
        <p:sp>
          <p:nvSpPr>
            <p:cNvPr id="47335" name="Freeform 220">
              <a:extLst>
                <a:ext uri="{FF2B5EF4-FFF2-40B4-BE49-F238E27FC236}">
                  <a16:creationId xmlns:a16="http://schemas.microsoft.com/office/drawing/2014/main" id="{E4FF1FBE-59CB-42FF-922E-E8C5BDD03C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95" y="2157"/>
              <a:ext cx="6" cy="6"/>
            </a:xfrm>
            <a:custGeom>
              <a:avLst/>
              <a:gdLst>
                <a:gd name="T0" fmla="*/ 1 w 6"/>
                <a:gd name="T1" fmla="*/ 6 h 6"/>
                <a:gd name="T2" fmla="*/ 3 w 6"/>
                <a:gd name="T3" fmla="*/ 6 h 6"/>
                <a:gd name="T4" fmla="*/ 3 w 6"/>
                <a:gd name="T5" fmla="*/ 6 h 6"/>
                <a:gd name="T6" fmla="*/ 5 w 6"/>
                <a:gd name="T7" fmla="*/ 5 h 6"/>
                <a:gd name="T8" fmla="*/ 6 w 6"/>
                <a:gd name="T9" fmla="*/ 3 h 6"/>
                <a:gd name="T10" fmla="*/ 6 w 6"/>
                <a:gd name="T11" fmla="*/ 3 h 6"/>
                <a:gd name="T12" fmla="*/ 6 w 6"/>
                <a:gd name="T13" fmla="*/ 1 h 6"/>
                <a:gd name="T14" fmla="*/ 5 w 6"/>
                <a:gd name="T15" fmla="*/ 0 h 6"/>
                <a:gd name="T16" fmla="*/ 3 w 6"/>
                <a:gd name="T17" fmla="*/ 0 h 6"/>
                <a:gd name="T18" fmla="*/ 1 w 6"/>
                <a:gd name="T19" fmla="*/ 0 h 6"/>
                <a:gd name="T20" fmla="*/ 0 w 6"/>
                <a:gd name="T21" fmla="*/ 0 h 6"/>
                <a:gd name="T22" fmla="*/ 0 w 6"/>
                <a:gd name="T23" fmla="*/ 1 h 6"/>
                <a:gd name="T24" fmla="*/ 0 w 6"/>
                <a:gd name="T25" fmla="*/ 3 h 6"/>
                <a:gd name="T26" fmla="*/ 0 w 6"/>
                <a:gd name="T27" fmla="*/ 5 h 6"/>
                <a:gd name="T28" fmla="*/ 1 w 6"/>
                <a:gd name="T29" fmla="*/ 6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1" y="6"/>
                  </a:move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36" name="Freeform 221">
              <a:extLst>
                <a:ext uri="{FF2B5EF4-FFF2-40B4-BE49-F238E27FC236}">
                  <a16:creationId xmlns:a16="http://schemas.microsoft.com/office/drawing/2014/main" id="{137C5D64-BEC3-4CD5-8DDE-1F2D5D93F2A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87" y="2147"/>
              <a:ext cx="6" cy="7"/>
            </a:xfrm>
            <a:custGeom>
              <a:avLst/>
              <a:gdLst>
                <a:gd name="T0" fmla="*/ 1 w 6"/>
                <a:gd name="T1" fmla="*/ 5 h 7"/>
                <a:gd name="T2" fmla="*/ 3 w 6"/>
                <a:gd name="T3" fmla="*/ 7 h 7"/>
                <a:gd name="T4" fmla="*/ 5 w 6"/>
                <a:gd name="T5" fmla="*/ 7 h 7"/>
                <a:gd name="T6" fmla="*/ 6 w 6"/>
                <a:gd name="T7" fmla="*/ 5 h 7"/>
                <a:gd name="T8" fmla="*/ 6 w 6"/>
                <a:gd name="T9" fmla="*/ 3 h 7"/>
                <a:gd name="T10" fmla="*/ 6 w 6"/>
                <a:gd name="T11" fmla="*/ 2 h 7"/>
                <a:gd name="T12" fmla="*/ 6 w 6"/>
                <a:gd name="T13" fmla="*/ 0 h 7"/>
                <a:gd name="T14" fmla="*/ 6 w 6"/>
                <a:gd name="T15" fmla="*/ 0 h 7"/>
                <a:gd name="T16" fmla="*/ 5 w 6"/>
                <a:gd name="T17" fmla="*/ 0 h 7"/>
                <a:gd name="T18" fmla="*/ 3 w 6"/>
                <a:gd name="T19" fmla="*/ 0 h 7"/>
                <a:gd name="T20" fmla="*/ 1 w 6"/>
                <a:gd name="T21" fmla="*/ 0 h 7"/>
                <a:gd name="T22" fmla="*/ 0 w 6"/>
                <a:gd name="T23" fmla="*/ 2 h 7"/>
                <a:gd name="T24" fmla="*/ 0 w 6"/>
                <a:gd name="T25" fmla="*/ 3 h 7"/>
                <a:gd name="T26" fmla="*/ 1 w 6"/>
                <a:gd name="T27" fmla="*/ 5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1" y="5"/>
                  </a:move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37" name="Freeform 222">
              <a:extLst>
                <a:ext uri="{FF2B5EF4-FFF2-40B4-BE49-F238E27FC236}">
                  <a16:creationId xmlns:a16="http://schemas.microsoft.com/office/drawing/2014/main" id="{A4CFEEDB-6924-4034-A30A-B38A581EDD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79" y="2136"/>
              <a:ext cx="6" cy="6"/>
            </a:xfrm>
            <a:custGeom>
              <a:avLst/>
              <a:gdLst>
                <a:gd name="T0" fmla="*/ 1 w 6"/>
                <a:gd name="T1" fmla="*/ 6 h 6"/>
                <a:gd name="T2" fmla="*/ 3 w 6"/>
                <a:gd name="T3" fmla="*/ 6 h 6"/>
                <a:gd name="T4" fmla="*/ 5 w 6"/>
                <a:gd name="T5" fmla="*/ 6 h 6"/>
                <a:gd name="T6" fmla="*/ 6 w 6"/>
                <a:gd name="T7" fmla="*/ 6 h 6"/>
                <a:gd name="T8" fmla="*/ 6 w 6"/>
                <a:gd name="T9" fmla="*/ 5 h 6"/>
                <a:gd name="T10" fmla="*/ 6 w 6"/>
                <a:gd name="T11" fmla="*/ 3 h 6"/>
                <a:gd name="T12" fmla="*/ 6 w 6"/>
                <a:gd name="T13" fmla="*/ 2 h 6"/>
                <a:gd name="T14" fmla="*/ 6 w 6"/>
                <a:gd name="T15" fmla="*/ 2 h 6"/>
                <a:gd name="T16" fmla="*/ 5 w 6"/>
                <a:gd name="T17" fmla="*/ 0 h 6"/>
                <a:gd name="T18" fmla="*/ 3 w 6"/>
                <a:gd name="T19" fmla="*/ 0 h 6"/>
                <a:gd name="T20" fmla="*/ 1 w 6"/>
                <a:gd name="T21" fmla="*/ 2 h 6"/>
                <a:gd name="T22" fmla="*/ 0 w 6"/>
                <a:gd name="T23" fmla="*/ 3 h 6"/>
                <a:gd name="T24" fmla="*/ 0 w 6"/>
                <a:gd name="T25" fmla="*/ 5 h 6"/>
                <a:gd name="T26" fmla="*/ 1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6"/>
                  </a:move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38" name="Freeform 223">
              <a:extLst>
                <a:ext uri="{FF2B5EF4-FFF2-40B4-BE49-F238E27FC236}">
                  <a16:creationId xmlns:a16="http://schemas.microsoft.com/office/drawing/2014/main" id="{4900C91F-CCFD-4820-A1CE-EA5A9BB0CEA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72" y="2126"/>
              <a:ext cx="7" cy="7"/>
            </a:xfrm>
            <a:custGeom>
              <a:avLst/>
              <a:gdLst>
                <a:gd name="T0" fmla="*/ 0 w 7"/>
                <a:gd name="T1" fmla="*/ 5 h 7"/>
                <a:gd name="T2" fmla="*/ 2 w 7"/>
                <a:gd name="T3" fmla="*/ 7 h 7"/>
                <a:gd name="T4" fmla="*/ 4 w 7"/>
                <a:gd name="T5" fmla="*/ 7 h 7"/>
                <a:gd name="T6" fmla="*/ 5 w 7"/>
                <a:gd name="T7" fmla="*/ 5 h 7"/>
                <a:gd name="T8" fmla="*/ 7 w 7"/>
                <a:gd name="T9" fmla="*/ 4 h 7"/>
                <a:gd name="T10" fmla="*/ 7 w 7"/>
                <a:gd name="T11" fmla="*/ 2 h 7"/>
                <a:gd name="T12" fmla="*/ 5 w 7"/>
                <a:gd name="T13" fmla="*/ 0 h 7"/>
                <a:gd name="T14" fmla="*/ 5 w 7"/>
                <a:gd name="T15" fmla="*/ 0 h 7"/>
                <a:gd name="T16" fmla="*/ 4 w 7"/>
                <a:gd name="T17" fmla="*/ 0 h 7"/>
                <a:gd name="T18" fmla="*/ 2 w 7"/>
                <a:gd name="T19" fmla="*/ 0 h 7"/>
                <a:gd name="T20" fmla="*/ 0 w 7"/>
                <a:gd name="T21" fmla="*/ 0 h 7"/>
                <a:gd name="T22" fmla="*/ 0 w 7"/>
                <a:gd name="T23" fmla="*/ 2 h 7"/>
                <a:gd name="T24" fmla="*/ 0 w 7"/>
                <a:gd name="T25" fmla="*/ 4 h 7"/>
                <a:gd name="T26" fmla="*/ 0 w 7"/>
                <a:gd name="T27" fmla="*/ 5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0" y="5"/>
                  </a:move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39" name="Freeform 224">
              <a:extLst>
                <a:ext uri="{FF2B5EF4-FFF2-40B4-BE49-F238E27FC236}">
                  <a16:creationId xmlns:a16="http://schemas.microsoft.com/office/drawing/2014/main" id="{11A9D0D2-5071-4445-B014-6F1CC74A57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64" y="2115"/>
              <a:ext cx="7" cy="7"/>
            </a:xfrm>
            <a:custGeom>
              <a:avLst/>
              <a:gdLst>
                <a:gd name="T0" fmla="*/ 0 w 7"/>
                <a:gd name="T1" fmla="*/ 7 h 7"/>
                <a:gd name="T2" fmla="*/ 2 w 7"/>
                <a:gd name="T3" fmla="*/ 7 h 7"/>
                <a:gd name="T4" fmla="*/ 4 w 7"/>
                <a:gd name="T5" fmla="*/ 7 h 7"/>
                <a:gd name="T6" fmla="*/ 5 w 7"/>
                <a:gd name="T7" fmla="*/ 7 h 7"/>
                <a:gd name="T8" fmla="*/ 7 w 7"/>
                <a:gd name="T9" fmla="*/ 5 h 7"/>
                <a:gd name="T10" fmla="*/ 7 w 7"/>
                <a:gd name="T11" fmla="*/ 3 h 7"/>
                <a:gd name="T12" fmla="*/ 5 w 7"/>
                <a:gd name="T13" fmla="*/ 2 h 7"/>
                <a:gd name="T14" fmla="*/ 5 w 7"/>
                <a:gd name="T15" fmla="*/ 2 h 7"/>
                <a:gd name="T16" fmla="*/ 4 w 7"/>
                <a:gd name="T17" fmla="*/ 0 h 7"/>
                <a:gd name="T18" fmla="*/ 2 w 7"/>
                <a:gd name="T19" fmla="*/ 0 h 7"/>
                <a:gd name="T20" fmla="*/ 0 w 7"/>
                <a:gd name="T21" fmla="*/ 2 h 7"/>
                <a:gd name="T22" fmla="*/ 0 w 7"/>
                <a:gd name="T23" fmla="*/ 3 h 7"/>
                <a:gd name="T24" fmla="*/ 0 w 7"/>
                <a:gd name="T25" fmla="*/ 5 h 7"/>
                <a:gd name="T26" fmla="*/ 0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0" y="7"/>
                  </a:move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40" name="Freeform 225">
              <a:extLst>
                <a:ext uri="{FF2B5EF4-FFF2-40B4-BE49-F238E27FC236}">
                  <a16:creationId xmlns:a16="http://schemas.microsoft.com/office/drawing/2014/main" id="{B7A0C4B6-1636-4867-829C-D9DE7E5DAC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56" y="2106"/>
              <a:ext cx="7" cy="6"/>
            </a:xfrm>
            <a:custGeom>
              <a:avLst/>
              <a:gdLst>
                <a:gd name="T0" fmla="*/ 2 w 7"/>
                <a:gd name="T1" fmla="*/ 6 h 6"/>
                <a:gd name="T2" fmla="*/ 4 w 7"/>
                <a:gd name="T3" fmla="*/ 6 h 6"/>
                <a:gd name="T4" fmla="*/ 4 w 7"/>
                <a:gd name="T5" fmla="*/ 6 h 6"/>
                <a:gd name="T6" fmla="*/ 5 w 7"/>
                <a:gd name="T7" fmla="*/ 4 h 6"/>
                <a:gd name="T8" fmla="*/ 7 w 7"/>
                <a:gd name="T9" fmla="*/ 3 h 6"/>
                <a:gd name="T10" fmla="*/ 7 w 7"/>
                <a:gd name="T11" fmla="*/ 3 h 6"/>
                <a:gd name="T12" fmla="*/ 7 w 7"/>
                <a:gd name="T13" fmla="*/ 1 h 6"/>
                <a:gd name="T14" fmla="*/ 5 w 7"/>
                <a:gd name="T15" fmla="*/ 0 h 6"/>
                <a:gd name="T16" fmla="*/ 4 w 7"/>
                <a:gd name="T17" fmla="*/ 0 h 6"/>
                <a:gd name="T18" fmla="*/ 2 w 7"/>
                <a:gd name="T19" fmla="*/ 0 h 6"/>
                <a:gd name="T20" fmla="*/ 0 w 7"/>
                <a:gd name="T21" fmla="*/ 0 h 6"/>
                <a:gd name="T22" fmla="*/ 0 w 7"/>
                <a:gd name="T23" fmla="*/ 1 h 6"/>
                <a:gd name="T24" fmla="*/ 0 w 7"/>
                <a:gd name="T25" fmla="*/ 3 h 6"/>
                <a:gd name="T26" fmla="*/ 0 w 7"/>
                <a:gd name="T27" fmla="*/ 4 h 6"/>
                <a:gd name="T28" fmla="*/ 2 w 7"/>
                <a:gd name="T29" fmla="*/ 6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2" y="6"/>
                  </a:moveTo>
                  <a:lnTo>
                    <a:pt x="4" y="6"/>
                  </a:lnTo>
                  <a:lnTo>
                    <a:pt x="5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41" name="Freeform 226">
              <a:extLst>
                <a:ext uri="{FF2B5EF4-FFF2-40B4-BE49-F238E27FC236}">
                  <a16:creationId xmlns:a16="http://schemas.microsoft.com/office/drawing/2014/main" id="{D5010666-2346-4A4F-B144-892AE38BD97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48" y="2096"/>
              <a:ext cx="7" cy="6"/>
            </a:xfrm>
            <a:custGeom>
              <a:avLst/>
              <a:gdLst>
                <a:gd name="T0" fmla="*/ 2 w 7"/>
                <a:gd name="T1" fmla="*/ 5 h 6"/>
                <a:gd name="T2" fmla="*/ 4 w 7"/>
                <a:gd name="T3" fmla="*/ 6 h 6"/>
                <a:gd name="T4" fmla="*/ 5 w 7"/>
                <a:gd name="T5" fmla="*/ 6 h 6"/>
                <a:gd name="T6" fmla="*/ 7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7 w 7"/>
                <a:gd name="T13" fmla="*/ 0 h 6"/>
                <a:gd name="T14" fmla="*/ 7 w 7"/>
                <a:gd name="T15" fmla="*/ 0 h 6"/>
                <a:gd name="T16" fmla="*/ 5 w 7"/>
                <a:gd name="T17" fmla="*/ 0 h 6"/>
                <a:gd name="T18" fmla="*/ 4 w 7"/>
                <a:gd name="T19" fmla="*/ 0 h 6"/>
                <a:gd name="T20" fmla="*/ 2 w 7"/>
                <a:gd name="T21" fmla="*/ 0 h 6"/>
                <a:gd name="T22" fmla="*/ 0 w 7"/>
                <a:gd name="T23" fmla="*/ 2 h 6"/>
                <a:gd name="T24" fmla="*/ 0 w 7"/>
                <a:gd name="T25" fmla="*/ 3 h 6"/>
                <a:gd name="T26" fmla="*/ 2 w 7"/>
                <a:gd name="T27" fmla="*/ 5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5"/>
                  </a:moveTo>
                  <a:lnTo>
                    <a:pt x="4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42" name="Freeform 227">
              <a:extLst>
                <a:ext uri="{FF2B5EF4-FFF2-40B4-BE49-F238E27FC236}">
                  <a16:creationId xmlns:a16="http://schemas.microsoft.com/office/drawing/2014/main" id="{0966EE07-91E4-4625-B4DF-AAA0D3FDC91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40" y="2085"/>
              <a:ext cx="7" cy="6"/>
            </a:xfrm>
            <a:custGeom>
              <a:avLst/>
              <a:gdLst>
                <a:gd name="T0" fmla="*/ 2 w 7"/>
                <a:gd name="T1" fmla="*/ 6 h 6"/>
                <a:gd name="T2" fmla="*/ 4 w 7"/>
                <a:gd name="T3" fmla="*/ 6 h 6"/>
                <a:gd name="T4" fmla="*/ 5 w 7"/>
                <a:gd name="T5" fmla="*/ 6 h 6"/>
                <a:gd name="T6" fmla="*/ 7 w 7"/>
                <a:gd name="T7" fmla="*/ 6 h 6"/>
                <a:gd name="T8" fmla="*/ 7 w 7"/>
                <a:gd name="T9" fmla="*/ 5 h 6"/>
                <a:gd name="T10" fmla="*/ 7 w 7"/>
                <a:gd name="T11" fmla="*/ 3 h 6"/>
                <a:gd name="T12" fmla="*/ 7 w 7"/>
                <a:gd name="T13" fmla="*/ 1 h 6"/>
                <a:gd name="T14" fmla="*/ 7 w 7"/>
                <a:gd name="T15" fmla="*/ 1 h 6"/>
                <a:gd name="T16" fmla="*/ 5 w 7"/>
                <a:gd name="T17" fmla="*/ 0 h 6"/>
                <a:gd name="T18" fmla="*/ 4 w 7"/>
                <a:gd name="T19" fmla="*/ 0 h 6"/>
                <a:gd name="T20" fmla="*/ 2 w 7"/>
                <a:gd name="T21" fmla="*/ 1 h 6"/>
                <a:gd name="T22" fmla="*/ 0 w 7"/>
                <a:gd name="T23" fmla="*/ 3 h 6"/>
                <a:gd name="T24" fmla="*/ 0 w 7"/>
                <a:gd name="T25" fmla="*/ 5 h 6"/>
                <a:gd name="T26" fmla="*/ 2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6"/>
                  </a:moveTo>
                  <a:lnTo>
                    <a:pt x="4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43" name="Freeform 228">
              <a:extLst>
                <a:ext uri="{FF2B5EF4-FFF2-40B4-BE49-F238E27FC236}">
                  <a16:creationId xmlns:a16="http://schemas.microsoft.com/office/drawing/2014/main" id="{ADC08097-D3AE-44BB-9E4F-0C9B0935587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34" y="2075"/>
              <a:ext cx="6" cy="7"/>
            </a:xfrm>
            <a:custGeom>
              <a:avLst/>
              <a:gdLst>
                <a:gd name="T0" fmla="*/ 0 w 6"/>
                <a:gd name="T1" fmla="*/ 5 h 7"/>
                <a:gd name="T2" fmla="*/ 2 w 6"/>
                <a:gd name="T3" fmla="*/ 7 h 7"/>
                <a:gd name="T4" fmla="*/ 3 w 6"/>
                <a:gd name="T5" fmla="*/ 7 h 7"/>
                <a:gd name="T6" fmla="*/ 5 w 6"/>
                <a:gd name="T7" fmla="*/ 5 h 7"/>
                <a:gd name="T8" fmla="*/ 6 w 6"/>
                <a:gd name="T9" fmla="*/ 3 h 7"/>
                <a:gd name="T10" fmla="*/ 6 w 6"/>
                <a:gd name="T11" fmla="*/ 2 h 7"/>
                <a:gd name="T12" fmla="*/ 5 w 6"/>
                <a:gd name="T13" fmla="*/ 0 h 7"/>
                <a:gd name="T14" fmla="*/ 5 w 6"/>
                <a:gd name="T15" fmla="*/ 0 h 7"/>
                <a:gd name="T16" fmla="*/ 3 w 6"/>
                <a:gd name="T17" fmla="*/ 0 h 7"/>
                <a:gd name="T18" fmla="*/ 2 w 6"/>
                <a:gd name="T19" fmla="*/ 0 h 7"/>
                <a:gd name="T20" fmla="*/ 0 w 6"/>
                <a:gd name="T21" fmla="*/ 0 h 7"/>
                <a:gd name="T22" fmla="*/ 0 w 6"/>
                <a:gd name="T23" fmla="*/ 2 h 7"/>
                <a:gd name="T24" fmla="*/ 0 w 6"/>
                <a:gd name="T25" fmla="*/ 3 h 7"/>
                <a:gd name="T26" fmla="*/ 0 w 6"/>
                <a:gd name="T27" fmla="*/ 5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0" y="5"/>
                  </a:move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44" name="Freeform 229">
              <a:extLst>
                <a:ext uri="{FF2B5EF4-FFF2-40B4-BE49-F238E27FC236}">
                  <a16:creationId xmlns:a16="http://schemas.microsoft.com/office/drawing/2014/main" id="{8CDE1452-51D7-42C2-BDC0-956B9B1F351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26" y="2064"/>
              <a:ext cx="6" cy="6"/>
            </a:xfrm>
            <a:custGeom>
              <a:avLst/>
              <a:gdLst>
                <a:gd name="T0" fmla="*/ 0 w 6"/>
                <a:gd name="T1" fmla="*/ 6 h 6"/>
                <a:gd name="T2" fmla="*/ 2 w 6"/>
                <a:gd name="T3" fmla="*/ 6 h 6"/>
                <a:gd name="T4" fmla="*/ 3 w 6"/>
                <a:gd name="T5" fmla="*/ 6 h 6"/>
                <a:gd name="T6" fmla="*/ 5 w 6"/>
                <a:gd name="T7" fmla="*/ 6 h 6"/>
                <a:gd name="T8" fmla="*/ 6 w 6"/>
                <a:gd name="T9" fmla="*/ 5 h 6"/>
                <a:gd name="T10" fmla="*/ 6 w 6"/>
                <a:gd name="T11" fmla="*/ 3 h 6"/>
                <a:gd name="T12" fmla="*/ 5 w 6"/>
                <a:gd name="T13" fmla="*/ 2 h 6"/>
                <a:gd name="T14" fmla="*/ 5 w 6"/>
                <a:gd name="T15" fmla="*/ 2 h 6"/>
                <a:gd name="T16" fmla="*/ 3 w 6"/>
                <a:gd name="T17" fmla="*/ 0 h 6"/>
                <a:gd name="T18" fmla="*/ 2 w 6"/>
                <a:gd name="T19" fmla="*/ 0 h 6"/>
                <a:gd name="T20" fmla="*/ 0 w 6"/>
                <a:gd name="T21" fmla="*/ 2 h 6"/>
                <a:gd name="T22" fmla="*/ 0 w 6"/>
                <a:gd name="T23" fmla="*/ 3 h 6"/>
                <a:gd name="T24" fmla="*/ 0 w 6"/>
                <a:gd name="T25" fmla="*/ 5 h 6"/>
                <a:gd name="T26" fmla="*/ 0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0" y="6"/>
                  </a:move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45" name="Freeform 230">
              <a:extLst>
                <a:ext uri="{FF2B5EF4-FFF2-40B4-BE49-F238E27FC236}">
                  <a16:creationId xmlns:a16="http://schemas.microsoft.com/office/drawing/2014/main" id="{A3F0F2E9-95F5-4AA9-897D-5B726DE5E73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18" y="2054"/>
              <a:ext cx="6" cy="7"/>
            </a:xfrm>
            <a:custGeom>
              <a:avLst/>
              <a:gdLst>
                <a:gd name="T0" fmla="*/ 2 w 6"/>
                <a:gd name="T1" fmla="*/ 7 h 7"/>
                <a:gd name="T2" fmla="*/ 3 w 6"/>
                <a:gd name="T3" fmla="*/ 7 h 7"/>
                <a:gd name="T4" fmla="*/ 3 w 6"/>
                <a:gd name="T5" fmla="*/ 7 h 7"/>
                <a:gd name="T6" fmla="*/ 5 w 6"/>
                <a:gd name="T7" fmla="*/ 5 h 7"/>
                <a:gd name="T8" fmla="*/ 6 w 6"/>
                <a:gd name="T9" fmla="*/ 4 h 7"/>
                <a:gd name="T10" fmla="*/ 6 w 6"/>
                <a:gd name="T11" fmla="*/ 4 h 7"/>
                <a:gd name="T12" fmla="*/ 6 w 6"/>
                <a:gd name="T13" fmla="*/ 2 h 7"/>
                <a:gd name="T14" fmla="*/ 5 w 6"/>
                <a:gd name="T15" fmla="*/ 0 h 7"/>
                <a:gd name="T16" fmla="*/ 3 w 6"/>
                <a:gd name="T17" fmla="*/ 0 h 7"/>
                <a:gd name="T18" fmla="*/ 2 w 6"/>
                <a:gd name="T19" fmla="*/ 0 h 7"/>
                <a:gd name="T20" fmla="*/ 0 w 6"/>
                <a:gd name="T21" fmla="*/ 0 h 7"/>
                <a:gd name="T22" fmla="*/ 0 w 6"/>
                <a:gd name="T23" fmla="*/ 2 h 7"/>
                <a:gd name="T24" fmla="*/ 0 w 6"/>
                <a:gd name="T25" fmla="*/ 4 h 7"/>
                <a:gd name="T26" fmla="*/ 0 w 6"/>
                <a:gd name="T27" fmla="*/ 5 h 7"/>
                <a:gd name="T28" fmla="*/ 2 w 6"/>
                <a:gd name="T29" fmla="*/ 7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2" y="7"/>
                  </a:moveTo>
                  <a:lnTo>
                    <a:pt x="3" y="7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46" name="Freeform 231">
              <a:extLst>
                <a:ext uri="{FF2B5EF4-FFF2-40B4-BE49-F238E27FC236}">
                  <a16:creationId xmlns:a16="http://schemas.microsoft.com/office/drawing/2014/main" id="{909BE821-ED0D-4E25-9B70-3B73A1453F5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10" y="2045"/>
              <a:ext cx="6" cy="6"/>
            </a:xfrm>
            <a:custGeom>
              <a:avLst/>
              <a:gdLst>
                <a:gd name="T0" fmla="*/ 2 w 6"/>
                <a:gd name="T1" fmla="*/ 5 h 6"/>
                <a:gd name="T2" fmla="*/ 3 w 6"/>
                <a:gd name="T3" fmla="*/ 6 h 6"/>
                <a:gd name="T4" fmla="*/ 5 w 6"/>
                <a:gd name="T5" fmla="*/ 6 h 6"/>
                <a:gd name="T6" fmla="*/ 6 w 6"/>
                <a:gd name="T7" fmla="*/ 5 h 6"/>
                <a:gd name="T8" fmla="*/ 6 w 6"/>
                <a:gd name="T9" fmla="*/ 3 h 6"/>
                <a:gd name="T10" fmla="*/ 6 w 6"/>
                <a:gd name="T11" fmla="*/ 1 h 6"/>
                <a:gd name="T12" fmla="*/ 6 w 6"/>
                <a:gd name="T13" fmla="*/ 0 h 6"/>
                <a:gd name="T14" fmla="*/ 6 w 6"/>
                <a:gd name="T15" fmla="*/ 0 h 6"/>
                <a:gd name="T16" fmla="*/ 5 w 6"/>
                <a:gd name="T17" fmla="*/ 0 h 6"/>
                <a:gd name="T18" fmla="*/ 3 w 6"/>
                <a:gd name="T19" fmla="*/ 0 h 6"/>
                <a:gd name="T20" fmla="*/ 2 w 6"/>
                <a:gd name="T21" fmla="*/ 0 h 6"/>
                <a:gd name="T22" fmla="*/ 0 w 6"/>
                <a:gd name="T23" fmla="*/ 1 h 6"/>
                <a:gd name="T24" fmla="*/ 0 w 6"/>
                <a:gd name="T25" fmla="*/ 3 h 6"/>
                <a:gd name="T26" fmla="*/ 2 w 6"/>
                <a:gd name="T27" fmla="*/ 5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2" y="5"/>
                  </a:move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47" name="Freeform 232">
              <a:extLst>
                <a:ext uri="{FF2B5EF4-FFF2-40B4-BE49-F238E27FC236}">
                  <a16:creationId xmlns:a16="http://schemas.microsoft.com/office/drawing/2014/main" id="{FE942FF1-0A8D-47D7-BEC3-B9F0D7669D4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2" y="2034"/>
              <a:ext cx="6" cy="6"/>
            </a:xfrm>
            <a:custGeom>
              <a:avLst/>
              <a:gdLst>
                <a:gd name="T0" fmla="*/ 2 w 6"/>
                <a:gd name="T1" fmla="*/ 6 h 6"/>
                <a:gd name="T2" fmla="*/ 3 w 6"/>
                <a:gd name="T3" fmla="*/ 6 h 6"/>
                <a:gd name="T4" fmla="*/ 5 w 6"/>
                <a:gd name="T5" fmla="*/ 6 h 6"/>
                <a:gd name="T6" fmla="*/ 6 w 6"/>
                <a:gd name="T7" fmla="*/ 6 h 6"/>
                <a:gd name="T8" fmla="*/ 6 w 6"/>
                <a:gd name="T9" fmla="*/ 4 h 6"/>
                <a:gd name="T10" fmla="*/ 6 w 6"/>
                <a:gd name="T11" fmla="*/ 3 h 6"/>
                <a:gd name="T12" fmla="*/ 6 w 6"/>
                <a:gd name="T13" fmla="*/ 1 h 6"/>
                <a:gd name="T14" fmla="*/ 6 w 6"/>
                <a:gd name="T15" fmla="*/ 1 h 6"/>
                <a:gd name="T16" fmla="*/ 5 w 6"/>
                <a:gd name="T17" fmla="*/ 0 h 6"/>
                <a:gd name="T18" fmla="*/ 3 w 6"/>
                <a:gd name="T19" fmla="*/ 0 h 6"/>
                <a:gd name="T20" fmla="*/ 2 w 6"/>
                <a:gd name="T21" fmla="*/ 1 h 6"/>
                <a:gd name="T22" fmla="*/ 0 w 6"/>
                <a:gd name="T23" fmla="*/ 3 h 6"/>
                <a:gd name="T24" fmla="*/ 0 w 6"/>
                <a:gd name="T25" fmla="*/ 4 h 6"/>
                <a:gd name="T26" fmla="*/ 2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2" y="6"/>
                  </a:move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48" name="Freeform 233">
              <a:extLst>
                <a:ext uri="{FF2B5EF4-FFF2-40B4-BE49-F238E27FC236}">
                  <a16:creationId xmlns:a16="http://schemas.microsoft.com/office/drawing/2014/main" id="{D700CBFB-B7C3-4081-97F0-BF01514B2F3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96" y="2024"/>
              <a:ext cx="6" cy="6"/>
            </a:xfrm>
            <a:custGeom>
              <a:avLst/>
              <a:gdLst>
                <a:gd name="T0" fmla="*/ 0 w 6"/>
                <a:gd name="T1" fmla="*/ 5 h 6"/>
                <a:gd name="T2" fmla="*/ 1 w 6"/>
                <a:gd name="T3" fmla="*/ 6 h 6"/>
                <a:gd name="T4" fmla="*/ 3 w 6"/>
                <a:gd name="T5" fmla="*/ 6 h 6"/>
                <a:gd name="T6" fmla="*/ 4 w 6"/>
                <a:gd name="T7" fmla="*/ 5 h 6"/>
                <a:gd name="T8" fmla="*/ 6 w 6"/>
                <a:gd name="T9" fmla="*/ 3 h 6"/>
                <a:gd name="T10" fmla="*/ 6 w 6"/>
                <a:gd name="T11" fmla="*/ 2 h 6"/>
                <a:gd name="T12" fmla="*/ 4 w 6"/>
                <a:gd name="T13" fmla="*/ 0 h 6"/>
                <a:gd name="T14" fmla="*/ 4 w 6"/>
                <a:gd name="T15" fmla="*/ 0 h 6"/>
                <a:gd name="T16" fmla="*/ 3 w 6"/>
                <a:gd name="T17" fmla="*/ 0 h 6"/>
                <a:gd name="T18" fmla="*/ 1 w 6"/>
                <a:gd name="T19" fmla="*/ 0 h 6"/>
                <a:gd name="T20" fmla="*/ 0 w 6"/>
                <a:gd name="T21" fmla="*/ 0 h 6"/>
                <a:gd name="T22" fmla="*/ 0 w 6"/>
                <a:gd name="T23" fmla="*/ 2 h 6"/>
                <a:gd name="T24" fmla="*/ 0 w 6"/>
                <a:gd name="T25" fmla="*/ 3 h 6"/>
                <a:gd name="T26" fmla="*/ 0 w 6"/>
                <a:gd name="T27" fmla="*/ 5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0" y="5"/>
                  </a:move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49" name="Freeform 234">
              <a:extLst>
                <a:ext uri="{FF2B5EF4-FFF2-40B4-BE49-F238E27FC236}">
                  <a16:creationId xmlns:a16="http://schemas.microsoft.com/office/drawing/2014/main" id="{1A8CB55E-81A7-4741-A9E7-254850EF664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8" y="2013"/>
              <a:ext cx="6" cy="6"/>
            </a:xfrm>
            <a:custGeom>
              <a:avLst/>
              <a:gdLst>
                <a:gd name="T0" fmla="*/ 0 w 6"/>
                <a:gd name="T1" fmla="*/ 6 h 6"/>
                <a:gd name="T2" fmla="*/ 1 w 6"/>
                <a:gd name="T3" fmla="*/ 6 h 6"/>
                <a:gd name="T4" fmla="*/ 3 w 6"/>
                <a:gd name="T5" fmla="*/ 6 h 6"/>
                <a:gd name="T6" fmla="*/ 4 w 6"/>
                <a:gd name="T7" fmla="*/ 6 h 6"/>
                <a:gd name="T8" fmla="*/ 6 w 6"/>
                <a:gd name="T9" fmla="*/ 5 h 6"/>
                <a:gd name="T10" fmla="*/ 6 w 6"/>
                <a:gd name="T11" fmla="*/ 3 h 6"/>
                <a:gd name="T12" fmla="*/ 4 w 6"/>
                <a:gd name="T13" fmla="*/ 1 h 6"/>
                <a:gd name="T14" fmla="*/ 4 w 6"/>
                <a:gd name="T15" fmla="*/ 1 h 6"/>
                <a:gd name="T16" fmla="*/ 3 w 6"/>
                <a:gd name="T17" fmla="*/ 0 h 6"/>
                <a:gd name="T18" fmla="*/ 1 w 6"/>
                <a:gd name="T19" fmla="*/ 0 h 6"/>
                <a:gd name="T20" fmla="*/ 0 w 6"/>
                <a:gd name="T21" fmla="*/ 1 h 6"/>
                <a:gd name="T22" fmla="*/ 0 w 6"/>
                <a:gd name="T23" fmla="*/ 3 h 6"/>
                <a:gd name="T24" fmla="*/ 0 w 6"/>
                <a:gd name="T25" fmla="*/ 5 h 6"/>
                <a:gd name="T26" fmla="*/ 0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0" y="6"/>
                  </a:move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50" name="Freeform 235">
              <a:extLst>
                <a:ext uri="{FF2B5EF4-FFF2-40B4-BE49-F238E27FC236}">
                  <a16:creationId xmlns:a16="http://schemas.microsoft.com/office/drawing/2014/main" id="{63CEE755-2853-4F61-89A3-12971CBE5AD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0" y="2003"/>
              <a:ext cx="6" cy="7"/>
            </a:xfrm>
            <a:custGeom>
              <a:avLst/>
              <a:gdLst>
                <a:gd name="T0" fmla="*/ 1 w 6"/>
                <a:gd name="T1" fmla="*/ 7 h 7"/>
                <a:gd name="T2" fmla="*/ 3 w 6"/>
                <a:gd name="T3" fmla="*/ 7 h 7"/>
                <a:gd name="T4" fmla="*/ 3 w 6"/>
                <a:gd name="T5" fmla="*/ 7 h 7"/>
                <a:gd name="T6" fmla="*/ 4 w 6"/>
                <a:gd name="T7" fmla="*/ 5 h 7"/>
                <a:gd name="T8" fmla="*/ 6 w 6"/>
                <a:gd name="T9" fmla="*/ 3 h 7"/>
                <a:gd name="T10" fmla="*/ 6 w 6"/>
                <a:gd name="T11" fmla="*/ 3 h 7"/>
                <a:gd name="T12" fmla="*/ 6 w 6"/>
                <a:gd name="T13" fmla="*/ 2 h 7"/>
                <a:gd name="T14" fmla="*/ 4 w 6"/>
                <a:gd name="T15" fmla="*/ 0 h 7"/>
                <a:gd name="T16" fmla="*/ 3 w 6"/>
                <a:gd name="T17" fmla="*/ 0 h 7"/>
                <a:gd name="T18" fmla="*/ 1 w 6"/>
                <a:gd name="T19" fmla="*/ 0 h 7"/>
                <a:gd name="T20" fmla="*/ 0 w 6"/>
                <a:gd name="T21" fmla="*/ 0 h 7"/>
                <a:gd name="T22" fmla="*/ 0 w 6"/>
                <a:gd name="T23" fmla="*/ 2 h 7"/>
                <a:gd name="T24" fmla="*/ 0 w 6"/>
                <a:gd name="T25" fmla="*/ 3 h 7"/>
                <a:gd name="T26" fmla="*/ 0 w 6"/>
                <a:gd name="T27" fmla="*/ 5 h 7"/>
                <a:gd name="T28" fmla="*/ 1 w 6"/>
                <a:gd name="T29" fmla="*/ 7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1" y="7"/>
                  </a:moveTo>
                  <a:lnTo>
                    <a:pt x="3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51" name="Freeform 236">
              <a:extLst>
                <a:ext uri="{FF2B5EF4-FFF2-40B4-BE49-F238E27FC236}">
                  <a16:creationId xmlns:a16="http://schemas.microsoft.com/office/drawing/2014/main" id="{7C99BFDC-54A0-47A7-9553-07CCDF33D4A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2" y="1994"/>
              <a:ext cx="6" cy="6"/>
            </a:xfrm>
            <a:custGeom>
              <a:avLst/>
              <a:gdLst>
                <a:gd name="T0" fmla="*/ 1 w 6"/>
                <a:gd name="T1" fmla="*/ 4 h 6"/>
                <a:gd name="T2" fmla="*/ 3 w 6"/>
                <a:gd name="T3" fmla="*/ 6 h 6"/>
                <a:gd name="T4" fmla="*/ 4 w 6"/>
                <a:gd name="T5" fmla="*/ 6 h 6"/>
                <a:gd name="T6" fmla="*/ 6 w 6"/>
                <a:gd name="T7" fmla="*/ 4 h 6"/>
                <a:gd name="T8" fmla="*/ 6 w 6"/>
                <a:gd name="T9" fmla="*/ 3 h 6"/>
                <a:gd name="T10" fmla="*/ 6 w 6"/>
                <a:gd name="T11" fmla="*/ 1 h 6"/>
                <a:gd name="T12" fmla="*/ 6 w 6"/>
                <a:gd name="T13" fmla="*/ 0 h 6"/>
                <a:gd name="T14" fmla="*/ 6 w 6"/>
                <a:gd name="T15" fmla="*/ 0 h 6"/>
                <a:gd name="T16" fmla="*/ 4 w 6"/>
                <a:gd name="T17" fmla="*/ 0 h 6"/>
                <a:gd name="T18" fmla="*/ 3 w 6"/>
                <a:gd name="T19" fmla="*/ 0 h 6"/>
                <a:gd name="T20" fmla="*/ 1 w 6"/>
                <a:gd name="T21" fmla="*/ 0 h 6"/>
                <a:gd name="T22" fmla="*/ 0 w 6"/>
                <a:gd name="T23" fmla="*/ 1 h 6"/>
                <a:gd name="T24" fmla="*/ 0 w 6"/>
                <a:gd name="T25" fmla="*/ 3 h 6"/>
                <a:gd name="T26" fmla="*/ 1 w 6"/>
                <a:gd name="T27" fmla="*/ 4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4"/>
                  </a:moveTo>
                  <a:lnTo>
                    <a:pt x="3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52" name="Freeform 237">
              <a:extLst>
                <a:ext uri="{FF2B5EF4-FFF2-40B4-BE49-F238E27FC236}">
                  <a16:creationId xmlns:a16="http://schemas.microsoft.com/office/drawing/2014/main" id="{A89CB6E2-14C1-4213-B159-D67548F7205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4" y="1982"/>
              <a:ext cx="6" cy="7"/>
            </a:xfrm>
            <a:custGeom>
              <a:avLst/>
              <a:gdLst>
                <a:gd name="T0" fmla="*/ 1 w 6"/>
                <a:gd name="T1" fmla="*/ 7 h 7"/>
                <a:gd name="T2" fmla="*/ 3 w 6"/>
                <a:gd name="T3" fmla="*/ 7 h 7"/>
                <a:gd name="T4" fmla="*/ 4 w 6"/>
                <a:gd name="T5" fmla="*/ 7 h 7"/>
                <a:gd name="T6" fmla="*/ 6 w 6"/>
                <a:gd name="T7" fmla="*/ 7 h 7"/>
                <a:gd name="T8" fmla="*/ 6 w 6"/>
                <a:gd name="T9" fmla="*/ 5 h 7"/>
                <a:gd name="T10" fmla="*/ 6 w 6"/>
                <a:gd name="T11" fmla="*/ 4 h 7"/>
                <a:gd name="T12" fmla="*/ 6 w 6"/>
                <a:gd name="T13" fmla="*/ 2 h 7"/>
                <a:gd name="T14" fmla="*/ 6 w 6"/>
                <a:gd name="T15" fmla="*/ 2 h 7"/>
                <a:gd name="T16" fmla="*/ 4 w 6"/>
                <a:gd name="T17" fmla="*/ 0 h 7"/>
                <a:gd name="T18" fmla="*/ 3 w 6"/>
                <a:gd name="T19" fmla="*/ 0 h 7"/>
                <a:gd name="T20" fmla="*/ 1 w 6"/>
                <a:gd name="T21" fmla="*/ 2 h 7"/>
                <a:gd name="T22" fmla="*/ 0 w 6"/>
                <a:gd name="T23" fmla="*/ 4 h 7"/>
                <a:gd name="T24" fmla="*/ 0 w 6"/>
                <a:gd name="T25" fmla="*/ 5 h 7"/>
                <a:gd name="T26" fmla="*/ 1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1" y="7"/>
                  </a:move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53" name="Freeform 238">
              <a:extLst>
                <a:ext uri="{FF2B5EF4-FFF2-40B4-BE49-F238E27FC236}">
                  <a16:creationId xmlns:a16="http://schemas.microsoft.com/office/drawing/2014/main" id="{2D78223F-05E0-40E4-BF81-ECCD2BBEF5B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7" y="1973"/>
              <a:ext cx="7" cy="6"/>
            </a:xfrm>
            <a:custGeom>
              <a:avLst/>
              <a:gdLst>
                <a:gd name="T0" fmla="*/ 0 w 7"/>
                <a:gd name="T1" fmla="*/ 5 h 6"/>
                <a:gd name="T2" fmla="*/ 2 w 7"/>
                <a:gd name="T3" fmla="*/ 6 h 6"/>
                <a:gd name="T4" fmla="*/ 3 w 7"/>
                <a:gd name="T5" fmla="*/ 6 h 6"/>
                <a:gd name="T6" fmla="*/ 5 w 7"/>
                <a:gd name="T7" fmla="*/ 5 h 6"/>
                <a:gd name="T8" fmla="*/ 7 w 7"/>
                <a:gd name="T9" fmla="*/ 3 h 6"/>
                <a:gd name="T10" fmla="*/ 7 w 7"/>
                <a:gd name="T11" fmla="*/ 1 h 6"/>
                <a:gd name="T12" fmla="*/ 5 w 7"/>
                <a:gd name="T13" fmla="*/ 0 h 6"/>
                <a:gd name="T14" fmla="*/ 5 w 7"/>
                <a:gd name="T15" fmla="*/ 0 h 6"/>
                <a:gd name="T16" fmla="*/ 3 w 7"/>
                <a:gd name="T17" fmla="*/ 0 h 6"/>
                <a:gd name="T18" fmla="*/ 2 w 7"/>
                <a:gd name="T19" fmla="*/ 0 h 6"/>
                <a:gd name="T20" fmla="*/ 0 w 7"/>
                <a:gd name="T21" fmla="*/ 0 h 6"/>
                <a:gd name="T22" fmla="*/ 0 w 7"/>
                <a:gd name="T23" fmla="*/ 1 h 6"/>
                <a:gd name="T24" fmla="*/ 0 w 7"/>
                <a:gd name="T25" fmla="*/ 3 h 6"/>
                <a:gd name="T26" fmla="*/ 0 w 7"/>
                <a:gd name="T27" fmla="*/ 5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0" y="5"/>
                  </a:move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54" name="Freeform 239">
              <a:extLst>
                <a:ext uri="{FF2B5EF4-FFF2-40B4-BE49-F238E27FC236}">
                  <a16:creationId xmlns:a16="http://schemas.microsoft.com/office/drawing/2014/main" id="{300CDE4F-00D9-4500-828A-8B3125C9771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9" y="1962"/>
              <a:ext cx="7" cy="6"/>
            </a:xfrm>
            <a:custGeom>
              <a:avLst/>
              <a:gdLst>
                <a:gd name="T0" fmla="*/ 0 w 7"/>
                <a:gd name="T1" fmla="*/ 6 h 6"/>
                <a:gd name="T2" fmla="*/ 2 w 7"/>
                <a:gd name="T3" fmla="*/ 6 h 6"/>
                <a:gd name="T4" fmla="*/ 3 w 7"/>
                <a:gd name="T5" fmla="*/ 6 h 6"/>
                <a:gd name="T6" fmla="*/ 5 w 7"/>
                <a:gd name="T7" fmla="*/ 6 h 6"/>
                <a:gd name="T8" fmla="*/ 7 w 7"/>
                <a:gd name="T9" fmla="*/ 4 h 6"/>
                <a:gd name="T10" fmla="*/ 7 w 7"/>
                <a:gd name="T11" fmla="*/ 3 h 6"/>
                <a:gd name="T12" fmla="*/ 5 w 7"/>
                <a:gd name="T13" fmla="*/ 1 h 6"/>
                <a:gd name="T14" fmla="*/ 5 w 7"/>
                <a:gd name="T15" fmla="*/ 1 h 6"/>
                <a:gd name="T16" fmla="*/ 3 w 7"/>
                <a:gd name="T17" fmla="*/ 0 h 6"/>
                <a:gd name="T18" fmla="*/ 2 w 7"/>
                <a:gd name="T19" fmla="*/ 0 h 6"/>
                <a:gd name="T20" fmla="*/ 0 w 7"/>
                <a:gd name="T21" fmla="*/ 1 h 6"/>
                <a:gd name="T22" fmla="*/ 0 w 7"/>
                <a:gd name="T23" fmla="*/ 3 h 6"/>
                <a:gd name="T24" fmla="*/ 0 w 7"/>
                <a:gd name="T25" fmla="*/ 4 h 6"/>
                <a:gd name="T26" fmla="*/ 0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0" y="6"/>
                  </a:move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55" name="Freeform 240">
              <a:extLst>
                <a:ext uri="{FF2B5EF4-FFF2-40B4-BE49-F238E27FC236}">
                  <a16:creationId xmlns:a16="http://schemas.microsoft.com/office/drawing/2014/main" id="{7878E04C-C11D-408B-9968-A564A2F64E1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1" y="1952"/>
              <a:ext cx="7" cy="6"/>
            </a:xfrm>
            <a:custGeom>
              <a:avLst/>
              <a:gdLst>
                <a:gd name="T0" fmla="*/ 2 w 7"/>
                <a:gd name="T1" fmla="*/ 6 h 6"/>
                <a:gd name="T2" fmla="*/ 3 w 7"/>
                <a:gd name="T3" fmla="*/ 6 h 6"/>
                <a:gd name="T4" fmla="*/ 3 w 7"/>
                <a:gd name="T5" fmla="*/ 6 h 6"/>
                <a:gd name="T6" fmla="*/ 5 w 7"/>
                <a:gd name="T7" fmla="*/ 5 h 6"/>
                <a:gd name="T8" fmla="*/ 7 w 7"/>
                <a:gd name="T9" fmla="*/ 3 h 6"/>
                <a:gd name="T10" fmla="*/ 7 w 7"/>
                <a:gd name="T11" fmla="*/ 3 h 6"/>
                <a:gd name="T12" fmla="*/ 7 w 7"/>
                <a:gd name="T13" fmla="*/ 2 h 6"/>
                <a:gd name="T14" fmla="*/ 5 w 7"/>
                <a:gd name="T15" fmla="*/ 0 h 6"/>
                <a:gd name="T16" fmla="*/ 3 w 7"/>
                <a:gd name="T17" fmla="*/ 0 h 6"/>
                <a:gd name="T18" fmla="*/ 2 w 7"/>
                <a:gd name="T19" fmla="*/ 0 h 6"/>
                <a:gd name="T20" fmla="*/ 0 w 7"/>
                <a:gd name="T21" fmla="*/ 0 h 6"/>
                <a:gd name="T22" fmla="*/ 0 w 7"/>
                <a:gd name="T23" fmla="*/ 2 h 6"/>
                <a:gd name="T24" fmla="*/ 0 w 7"/>
                <a:gd name="T25" fmla="*/ 3 h 6"/>
                <a:gd name="T26" fmla="*/ 0 w 7"/>
                <a:gd name="T27" fmla="*/ 5 h 6"/>
                <a:gd name="T28" fmla="*/ 2 w 7"/>
                <a:gd name="T29" fmla="*/ 6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2" y="6"/>
                  </a:move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56" name="Freeform 241">
              <a:extLst>
                <a:ext uri="{FF2B5EF4-FFF2-40B4-BE49-F238E27FC236}">
                  <a16:creationId xmlns:a16="http://schemas.microsoft.com/office/drawing/2014/main" id="{770E1A76-DE52-41FD-9B14-020922900FC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3" y="1942"/>
              <a:ext cx="7" cy="7"/>
            </a:xfrm>
            <a:custGeom>
              <a:avLst/>
              <a:gdLst>
                <a:gd name="T0" fmla="*/ 2 w 7"/>
                <a:gd name="T1" fmla="*/ 5 h 7"/>
                <a:gd name="T2" fmla="*/ 3 w 7"/>
                <a:gd name="T3" fmla="*/ 7 h 7"/>
                <a:gd name="T4" fmla="*/ 5 w 7"/>
                <a:gd name="T5" fmla="*/ 7 h 7"/>
                <a:gd name="T6" fmla="*/ 7 w 7"/>
                <a:gd name="T7" fmla="*/ 5 h 7"/>
                <a:gd name="T8" fmla="*/ 7 w 7"/>
                <a:gd name="T9" fmla="*/ 4 h 7"/>
                <a:gd name="T10" fmla="*/ 7 w 7"/>
                <a:gd name="T11" fmla="*/ 2 h 7"/>
                <a:gd name="T12" fmla="*/ 7 w 7"/>
                <a:gd name="T13" fmla="*/ 0 h 7"/>
                <a:gd name="T14" fmla="*/ 7 w 7"/>
                <a:gd name="T15" fmla="*/ 0 h 7"/>
                <a:gd name="T16" fmla="*/ 5 w 7"/>
                <a:gd name="T17" fmla="*/ 0 h 7"/>
                <a:gd name="T18" fmla="*/ 3 w 7"/>
                <a:gd name="T19" fmla="*/ 0 h 7"/>
                <a:gd name="T20" fmla="*/ 2 w 7"/>
                <a:gd name="T21" fmla="*/ 0 h 7"/>
                <a:gd name="T22" fmla="*/ 0 w 7"/>
                <a:gd name="T23" fmla="*/ 2 h 7"/>
                <a:gd name="T24" fmla="*/ 0 w 7"/>
                <a:gd name="T25" fmla="*/ 4 h 7"/>
                <a:gd name="T26" fmla="*/ 2 w 7"/>
                <a:gd name="T27" fmla="*/ 5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2" y="5"/>
                  </a:moveTo>
                  <a:lnTo>
                    <a:pt x="3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57" name="Freeform 242">
              <a:extLst>
                <a:ext uri="{FF2B5EF4-FFF2-40B4-BE49-F238E27FC236}">
                  <a16:creationId xmlns:a16="http://schemas.microsoft.com/office/drawing/2014/main" id="{E8570F8D-7448-474A-BBCF-D3EAE420500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5" y="1931"/>
              <a:ext cx="7" cy="7"/>
            </a:xfrm>
            <a:custGeom>
              <a:avLst/>
              <a:gdLst>
                <a:gd name="T0" fmla="*/ 2 w 7"/>
                <a:gd name="T1" fmla="*/ 7 h 7"/>
                <a:gd name="T2" fmla="*/ 3 w 7"/>
                <a:gd name="T3" fmla="*/ 7 h 7"/>
                <a:gd name="T4" fmla="*/ 5 w 7"/>
                <a:gd name="T5" fmla="*/ 7 h 7"/>
                <a:gd name="T6" fmla="*/ 7 w 7"/>
                <a:gd name="T7" fmla="*/ 7 h 7"/>
                <a:gd name="T8" fmla="*/ 7 w 7"/>
                <a:gd name="T9" fmla="*/ 5 h 7"/>
                <a:gd name="T10" fmla="*/ 7 w 7"/>
                <a:gd name="T11" fmla="*/ 3 h 7"/>
                <a:gd name="T12" fmla="*/ 7 w 7"/>
                <a:gd name="T13" fmla="*/ 2 h 7"/>
                <a:gd name="T14" fmla="*/ 7 w 7"/>
                <a:gd name="T15" fmla="*/ 2 h 7"/>
                <a:gd name="T16" fmla="*/ 5 w 7"/>
                <a:gd name="T17" fmla="*/ 0 h 7"/>
                <a:gd name="T18" fmla="*/ 3 w 7"/>
                <a:gd name="T19" fmla="*/ 0 h 7"/>
                <a:gd name="T20" fmla="*/ 2 w 7"/>
                <a:gd name="T21" fmla="*/ 2 h 7"/>
                <a:gd name="T22" fmla="*/ 0 w 7"/>
                <a:gd name="T23" fmla="*/ 3 h 7"/>
                <a:gd name="T24" fmla="*/ 0 w 7"/>
                <a:gd name="T25" fmla="*/ 5 h 7"/>
                <a:gd name="T26" fmla="*/ 2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2" y="7"/>
                  </a:move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58" name="Freeform 243">
              <a:extLst>
                <a:ext uri="{FF2B5EF4-FFF2-40B4-BE49-F238E27FC236}">
                  <a16:creationId xmlns:a16="http://schemas.microsoft.com/office/drawing/2014/main" id="{7DB8545D-6F86-49AB-8F25-EADB4C21BD4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9" y="1922"/>
              <a:ext cx="6" cy="6"/>
            </a:xfrm>
            <a:custGeom>
              <a:avLst/>
              <a:gdLst>
                <a:gd name="T0" fmla="*/ 0 w 6"/>
                <a:gd name="T1" fmla="*/ 4 h 6"/>
                <a:gd name="T2" fmla="*/ 1 w 6"/>
                <a:gd name="T3" fmla="*/ 6 h 6"/>
                <a:gd name="T4" fmla="*/ 3 w 6"/>
                <a:gd name="T5" fmla="*/ 6 h 6"/>
                <a:gd name="T6" fmla="*/ 5 w 6"/>
                <a:gd name="T7" fmla="*/ 4 h 6"/>
                <a:gd name="T8" fmla="*/ 6 w 6"/>
                <a:gd name="T9" fmla="*/ 3 h 6"/>
                <a:gd name="T10" fmla="*/ 6 w 6"/>
                <a:gd name="T11" fmla="*/ 1 h 6"/>
                <a:gd name="T12" fmla="*/ 5 w 6"/>
                <a:gd name="T13" fmla="*/ 0 h 6"/>
                <a:gd name="T14" fmla="*/ 5 w 6"/>
                <a:gd name="T15" fmla="*/ 0 h 6"/>
                <a:gd name="T16" fmla="*/ 3 w 6"/>
                <a:gd name="T17" fmla="*/ 0 h 6"/>
                <a:gd name="T18" fmla="*/ 1 w 6"/>
                <a:gd name="T19" fmla="*/ 0 h 6"/>
                <a:gd name="T20" fmla="*/ 0 w 6"/>
                <a:gd name="T21" fmla="*/ 0 h 6"/>
                <a:gd name="T22" fmla="*/ 0 w 6"/>
                <a:gd name="T23" fmla="*/ 1 h 6"/>
                <a:gd name="T24" fmla="*/ 0 w 6"/>
                <a:gd name="T25" fmla="*/ 3 h 6"/>
                <a:gd name="T26" fmla="*/ 0 w 6"/>
                <a:gd name="T27" fmla="*/ 4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0" y="4"/>
                  </a:moveTo>
                  <a:lnTo>
                    <a:pt x="1" y="6"/>
                  </a:lnTo>
                  <a:lnTo>
                    <a:pt x="3" y="6"/>
                  </a:lnTo>
                  <a:lnTo>
                    <a:pt x="5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59" name="Freeform 244">
              <a:extLst>
                <a:ext uri="{FF2B5EF4-FFF2-40B4-BE49-F238E27FC236}">
                  <a16:creationId xmlns:a16="http://schemas.microsoft.com/office/drawing/2014/main" id="{ACB35C38-75B1-4934-976E-8E9636FB11D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1" y="1910"/>
              <a:ext cx="6" cy="7"/>
            </a:xfrm>
            <a:custGeom>
              <a:avLst/>
              <a:gdLst>
                <a:gd name="T0" fmla="*/ 0 w 6"/>
                <a:gd name="T1" fmla="*/ 7 h 7"/>
                <a:gd name="T2" fmla="*/ 1 w 6"/>
                <a:gd name="T3" fmla="*/ 7 h 7"/>
                <a:gd name="T4" fmla="*/ 3 w 6"/>
                <a:gd name="T5" fmla="*/ 7 h 7"/>
                <a:gd name="T6" fmla="*/ 5 w 6"/>
                <a:gd name="T7" fmla="*/ 7 h 7"/>
                <a:gd name="T8" fmla="*/ 6 w 6"/>
                <a:gd name="T9" fmla="*/ 5 h 7"/>
                <a:gd name="T10" fmla="*/ 6 w 6"/>
                <a:gd name="T11" fmla="*/ 4 h 7"/>
                <a:gd name="T12" fmla="*/ 5 w 6"/>
                <a:gd name="T13" fmla="*/ 2 h 7"/>
                <a:gd name="T14" fmla="*/ 5 w 6"/>
                <a:gd name="T15" fmla="*/ 2 h 7"/>
                <a:gd name="T16" fmla="*/ 3 w 6"/>
                <a:gd name="T17" fmla="*/ 0 h 7"/>
                <a:gd name="T18" fmla="*/ 1 w 6"/>
                <a:gd name="T19" fmla="*/ 0 h 7"/>
                <a:gd name="T20" fmla="*/ 0 w 6"/>
                <a:gd name="T21" fmla="*/ 2 h 7"/>
                <a:gd name="T22" fmla="*/ 0 w 6"/>
                <a:gd name="T23" fmla="*/ 4 h 7"/>
                <a:gd name="T24" fmla="*/ 0 w 6"/>
                <a:gd name="T25" fmla="*/ 5 h 7"/>
                <a:gd name="T26" fmla="*/ 0 w 6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0" y="7"/>
                  </a:move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60" name="Freeform 245">
              <a:extLst>
                <a:ext uri="{FF2B5EF4-FFF2-40B4-BE49-F238E27FC236}">
                  <a16:creationId xmlns:a16="http://schemas.microsoft.com/office/drawing/2014/main" id="{646C0663-6ECF-4C75-9334-84518D0045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03" y="1901"/>
              <a:ext cx="6" cy="6"/>
            </a:xfrm>
            <a:custGeom>
              <a:avLst/>
              <a:gdLst>
                <a:gd name="T0" fmla="*/ 1 w 6"/>
                <a:gd name="T1" fmla="*/ 6 h 6"/>
                <a:gd name="T2" fmla="*/ 3 w 6"/>
                <a:gd name="T3" fmla="*/ 6 h 6"/>
                <a:gd name="T4" fmla="*/ 3 w 6"/>
                <a:gd name="T5" fmla="*/ 6 h 6"/>
                <a:gd name="T6" fmla="*/ 5 w 6"/>
                <a:gd name="T7" fmla="*/ 5 h 6"/>
                <a:gd name="T8" fmla="*/ 6 w 6"/>
                <a:gd name="T9" fmla="*/ 3 h 6"/>
                <a:gd name="T10" fmla="*/ 6 w 6"/>
                <a:gd name="T11" fmla="*/ 3 h 6"/>
                <a:gd name="T12" fmla="*/ 6 w 6"/>
                <a:gd name="T13" fmla="*/ 1 h 6"/>
                <a:gd name="T14" fmla="*/ 5 w 6"/>
                <a:gd name="T15" fmla="*/ 0 h 6"/>
                <a:gd name="T16" fmla="*/ 3 w 6"/>
                <a:gd name="T17" fmla="*/ 0 h 6"/>
                <a:gd name="T18" fmla="*/ 1 w 6"/>
                <a:gd name="T19" fmla="*/ 0 h 6"/>
                <a:gd name="T20" fmla="*/ 0 w 6"/>
                <a:gd name="T21" fmla="*/ 0 h 6"/>
                <a:gd name="T22" fmla="*/ 0 w 6"/>
                <a:gd name="T23" fmla="*/ 1 h 6"/>
                <a:gd name="T24" fmla="*/ 0 w 6"/>
                <a:gd name="T25" fmla="*/ 3 h 6"/>
                <a:gd name="T26" fmla="*/ 0 w 6"/>
                <a:gd name="T27" fmla="*/ 5 h 6"/>
                <a:gd name="T28" fmla="*/ 1 w 6"/>
                <a:gd name="T29" fmla="*/ 6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1" y="6"/>
                  </a:move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61" name="Freeform 246">
              <a:extLst>
                <a:ext uri="{FF2B5EF4-FFF2-40B4-BE49-F238E27FC236}">
                  <a16:creationId xmlns:a16="http://schemas.microsoft.com/office/drawing/2014/main" id="{9640E0FD-6B4A-4A50-B7CA-5FBCD585B8E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95" y="1891"/>
              <a:ext cx="6" cy="7"/>
            </a:xfrm>
            <a:custGeom>
              <a:avLst/>
              <a:gdLst>
                <a:gd name="T0" fmla="*/ 1 w 6"/>
                <a:gd name="T1" fmla="*/ 5 h 7"/>
                <a:gd name="T2" fmla="*/ 3 w 6"/>
                <a:gd name="T3" fmla="*/ 7 h 7"/>
                <a:gd name="T4" fmla="*/ 5 w 6"/>
                <a:gd name="T5" fmla="*/ 7 h 7"/>
                <a:gd name="T6" fmla="*/ 6 w 6"/>
                <a:gd name="T7" fmla="*/ 5 h 7"/>
                <a:gd name="T8" fmla="*/ 6 w 6"/>
                <a:gd name="T9" fmla="*/ 3 h 7"/>
                <a:gd name="T10" fmla="*/ 6 w 6"/>
                <a:gd name="T11" fmla="*/ 2 h 7"/>
                <a:gd name="T12" fmla="*/ 6 w 6"/>
                <a:gd name="T13" fmla="*/ 0 h 7"/>
                <a:gd name="T14" fmla="*/ 6 w 6"/>
                <a:gd name="T15" fmla="*/ 0 h 7"/>
                <a:gd name="T16" fmla="*/ 5 w 6"/>
                <a:gd name="T17" fmla="*/ 0 h 7"/>
                <a:gd name="T18" fmla="*/ 3 w 6"/>
                <a:gd name="T19" fmla="*/ 0 h 7"/>
                <a:gd name="T20" fmla="*/ 1 w 6"/>
                <a:gd name="T21" fmla="*/ 0 h 7"/>
                <a:gd name="T22" fmla="*/ 0 w 6"/>
                <a:gd name="T23" fmla="*/ 2 h 7"/>
                <a:gd name="T24" fmla="*/ 0 w 6"/>
                <a:gd name="T25" fmla="*/ 3 h 7"/>
                <a:gd name="T26" fmla="*/ 1 w 6"/>
                <a:gd name="T27" fmla="*/ 5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1" y="5"/>
                  </a:move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62" name="Freeform 247">
              <a:extLst>
                <a:ext uri="{FF2B5EF4-FFF2-40B4-BE49-F238E27FC236}">
                  <a16:creationId xmlns:a16="http://schemas.microsoft.com/office/drawing/2014/main" id="{E30C7160-B165-4D01-813B-27F0200BC90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7" y="1880"/>
              <a:ext cx="6" cy="6"/>
            </a:xfrm>
            <a:custGeom>
              <a:avLst/>
              <a:gdLst>
                <a:gd name="T0" fmla="*/ 1 w 6"/>
                <a:gd name="T1" fmla="*/ 6 h 6"/>
                <a:gd name="T2" fmla="*/ 3 w 6"/>
                <a:gd name="T3" fmla="*/ 6 h 6"/>
                <a:gd name="T4" fmla="*/ 5 w 6"/>
                <a:gd name="T5" fmla="*/ 6 h 6"/>
                <a:gd name="T6" fmla="*/ 6 w 6"/>
                <a:gd name="T7" fmla="*/ 6 h 6"/>
                <a:gd name="T8" fmla="*/ 6 w 6"/>
                <a:gd name="T9" fmla="*/ 5 h 6"/>
                <a:gd name="T10" fmla="*/ 6 w 6"/>
                <a:gd name="T11" fmla="*/ 3 h 6"/>
                <a:gd name="T12" fmla="*/ 6 w 6"/>
                <a:gd name="T13" fmla="*/ 2 h 6"/>
                <a:gd name="T14" fmla="*/ 6 w 6"/>
                <a:gd name="T15" fmla="*/ 2 h 6"/>
                <a:gd name="T16" fmla="*/ 5 w 6"/>
                <a:gd name="T17" fmla="*/ 0 h 6"/>
                <a:gd name="T18" fmla="*/ 3 w 6"/>
                <a:gd name="T19" fmla="*/ 0 h 6"/>
                <a:gd name="T20" fmla="*/ 1 w 6"/>
                <a:gd name="T21" fmla="*/ 2 h 6"/>
                <a:gd name="T22" fmla="*/ 0 w 6"/>
                <a:gd name="T23" fmla="*/ 3 h 6"/>
                <a:gd name="T24" fmla="*/ 0 w 6"/>
                <a:gd name="T25" fmla="*/ 5 h 6"/>
                <a:gd name="T26" fmla="*/ 1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1" y="6"/>
                  </a:move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63" name="Freeform 248">
              <a:extLst>
                <a:ext uri="{FF2B5EF4-FFF2-40B4-BE49-F238E27FC236}">
                  <a16:creationId xmlns:a16="http://schemas.microsoft.com/office/drawing/2014/main" id="{D89BD9BF-4520-460E-B6E3-42289190CEB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0" y="1870"/>
              <a:ext cx="7" cy="7"/>
            </a:xfrm>
            <a:custGeom>
              <a:avLst/>
              <a:gdLst>
                <a:gd name="T0" fmla="*/ 0 w 7"/>
                <a:gd name="T1" fmla="*/ 5 h 7"/>
                <a:gd name="T2" fmla="*/ 2 w 7"/>
                <a:gd name="T3" fmla="*/ 7 h 7"/>
                <a:gd name="T4" fmla="*/ 4 w 7"/>
                <a:gd name="T5" fmla="*/ 7 h 7"/>
                <a:gd name="T6" fmla="*/ 5 w 7"/>
                <a:gd name="T7" fmla="*/ 5 h 7"/>
                <a:gd name="T8" fmla="*/ 7 w 7"/>
                <a:gd name="T9" fmla="*/ 4 h 7"/>
                <a:gd name="T10" fmla="*/ 7 w 7"/>
                <a:gd name="T11" fmla="*/ 2 h 7"/>
                <a:gd name="T12" fmla="*/ 5 w 7"/>
                <a:gd name="T13" fmla="*/ 0 h 7"/>
                <a:gd name="T14" fmla="*/ 5 w 7"/>
                <a:gd name="T15" fmla="*/ 0 h 7"/>
                <a:gd name="T16" fmla="*/ 4 w 7"/>
                <a:gd name="T17" fmla="*/ 0 h 7"/>
                <a:gd name="T18" fmla="*/ 2 w 7"/>
                <a:gd name="T19" fmla="*/ 0 h 7"/>
                <a:gd name="T20" fmla="*/ 0 w 7"/>
                <a:gd name="T21" fmla="*/ 0 h 7"/>
                <a:gd name="T22" fmla="*/ 0 w 7"/>
                <a:gd name="T23" fmla="*/ 2 h 7"/>
                <a:gd name="T24" fmla="*/ 0 w 7"/>
                <a:gd name="T25" fmla="*/ 4 h 7"/>
                <a:gd name="T26" fmla="*/ 0 w 7"/>
                <a:gd name="T27" fmla="*/ 5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0" y="5"/>
                  </a:move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64" name="Freeform 249">
              <a:extLst>
                <a:ext uri="{FF2B5EF4-FFF2-40B4-BE49-F238E27FC236}">
                  <a16:creationId xmlns:a16="http://schemas.microsoft.com/office/drawing/2014/main" id="{688FF084-B342-4D61-BAD2-8CA5D95D341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72" y="1859"/>
              <a:ext cx="7" cy="7"/>
            </a:xfrm>
            <a:custGeom>
              <a:avLst/>
              <a:gdLst>
                <a:gd name="T0" fmla="*/ 0 w 7"/>
                <a:gd name="T1" fmla="*/ 7 h 7"/>
                <a:gd name="T2" fmla="*/ 2 w 7"/>
                <a:gd name="T3" fmla="*/ 7 h 7"/>
                <a:gd name="T4" fmla="*/ 4 w 7"/>
                <a:gd name="T5" fmla="*/ 7 h 7"/>
                <a:gd name="T6" fmla="*/ 5 w 7"/>
                <a:gd name="T7" fmla="*/ 7 h 7"/>
                <a:gd name="T8" fmla="*/ 7 w 7"/>
                <a:gd name="T9" fmla="*/ 5 h 7"/>
                <a:gd name="T10" fmla="*/ 7 w 7"/>
                <a:gd name="T11" fmla="*/ 3 h 7"/>
                <a:gd name="T12" fmla="*/ 5 w 7"/>
                <a:gd name="T13" fmla="*/ 2 h 7"/>
                <a:gd name="T14" fmla="*/ 5 w 7"/>
                <a:gd name="T15" fmla="*/ 2 h 7"/>
                <a:gd name="T16" fmla="*/ 4 w 7"/>
                <a:gd name="T17" fmla="*/ 0 h 7"/>
                <a:gd name="T18" fmla="*/ 2 w 7"/>
                <a:gd name="T19" fmla="*/ 0 h 7"/>
                <a:gd name="T20" fmla="*/ 0 w 7"/>
                <a:gd name="T21" fmla="*/ 2 h 7"/>
                <a:gd name="T22" fmla="*/ 0 w 7"/>
                <a:gd name="T23" fmla="*/ 3 h 7"/>
                <a:gd name="T24" fmla="*/ 0 w 7"/>
                <a:gd name="T25" fmla="*/ 5 h 7"/>
                <a:gd name="T26" fmla="*/ 0 w 7"/>
                <a:gd name="T27" fmla="*/ 7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0" y="7"/>
                  </a:move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65" name="Freeform 250">
              <a:extLst>
                <a:ext uri="{FF2B5EF4-FFF2-40B4-BE49-F238E27FC236}">
                  <a16:creationId xmlns:a16="http://schemas.microsoft.com/office/drawing/2014/main" id="{2EACD514-7A79-4A5F-A384-8A603EEAB37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64" y="1850"/>
              <a:ext cx="7" cy="6"/>
            </a:xfrm>
            <a:custGeom>
              <a:avLst/>
              <a:gdLst>
                <a:gd name="T0" fmla="*/ 2 w 7"/>
                <a:gd name="T1" fmla="*/ 6 h 6"/>
                <a:gd name="T2" fmla="*/ 4 w 7"/>
                <a:gd name="T3" fmla="*/ 6 h 6"/>
                <a:gd name="T4" fmla="*/ 4 w 7"/>
                <a:gd name="T5" fmla="*/ 6 h 6"/>
                <a:gd name="T6" fmla="*/ 5 w 7"/>
                <a:gd name="T7" fmla="*/ 4 h 6"/>
                <a:gd name="T8" fmla="*/ 7 w 7"/>
                <a:gd name="T9" fmla="*/ 3 h 6"/>
                <a:gd name="T10" fmla="*/ 7 w 7"/>
                <a:gd name="T11" fmla="*/ 3 h 6"/>
                <a:gd name="T12" fmla="*/ 7 w 7"/>
                <a:gd name="T13" fmla="*/ 1 h 6"/>
                <a:gd name="T14" fmla="*/ 5 w 7"/>
                <a:gd name="T15" fmla="*/ 0 h 6"/>
                <a:gd name="T16" fmla="*/ 4 w 7"/>
                <a:gd name="T17" fmla="*/ 0 h 6"/>
                <a:gd name="T18" fmla="*/ 2 w 7"/>
                <a:gd name="T19" fmla="*/ 0 h 6"/>
                <a:gd name="T20" fmla="*/ 0 w 7"/>
                <a:gd name="T21" fmla="*/ 0 h 6"/>
                <a:gd name="T22" fmla="*/ 0 w 7"/>
                <a:gd name="T23" fmla="*/ 1 h 6"/>
                <a:gd name="T24" fmla="*/ 0 w 7"/>
                <a:gd name="T25" fmla="*/ 3 h 6"/>
                <a:gd name="T26" fmla="*/ 0 w 7"/>
                <a:gd name="T27" fmla="*/ 4 h 6"/>
                <a:gd name="T28" fmla="*/ 2 w 7"/>
                <a:gd name="T29" fmla="*/ 6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2" y="6"/>
                  </a:moveTo>
                  <a:lnTo>
                    <a:pt x="4" y="6"/>
                  </a:lnTo>
                  <a:lnTo>
                    <a:pt x="5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66" name="Freeform 251">
              <a:extLst>
                <a:ext uri="{FF2B5EF4-FFF2-40B4-BE49-F238E27FC236}">
                  <a16:creationId xmlns:a16="http://schemas.microsoft.com/office/drawing/2014/main" id="{828982F1-2B35-4F59-8FE0-AC926DDE985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56" y="1840"/>
              <a:ext cx="7" cy="6"/>
            </a:xfrm>
            <a:custGeom>
              <a:avLst/>
              <a:gdLst>
                <a:gd name="T0" fmla="*/ 2 w 7"/>
                <a:gd name="T1" fmla="*/ 5 h 6"/>
                <a:gd name="T2" fmla="*/ 4 w 7"/>
                <a:gd name="T3" fmla="*/ 6 h 6"/>
                <a:gd name="T4" fmla="*/ 5 w 7"/>
                <a:gd name="T5" fmla="*/ 6 h 6"/>
                <a:gd name="T6" fmla="*/ 7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7 w 7"/>
                <a:gd name="T13" fmla="*/ 0 h 6"/>
                <a:gd name="T14" fmla="*/ 7 w 7"/>
                <a:gd name="T15" fmla="*/ 0 h 6"/>
                <a:gd name="T16" fmla="*/ 5 w 7"/>
                <a:gd name="T17" fmla="*/ 0 h 6"/>
                <a:gd name="T18" fmla="*/ 4 w 7"/>
                <a:gd name="T19" fmla="*/ 0 h 6"/>
                <a:gd name="T20" fmla="*/ 2 w 7"/>
                <a:gd name="T21" fmla="*/ 0 h 6"/>
                <a:gd name="T22" fmla="*/ 0 w 7"/>
                <a:gd name="T23" fmla="*/ 2 h 6"/>
                <a:gd name="T24" fmla="*/ 0 w 7"/>
                <a:gd name="T25" fmla="*/ 3 h 6"/>
                <a:gd name="T26" fmla="*/ 2 w 7"/>
                <a:gd name="T27" fmla="*/ 5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5"/>
                  </a:moveTo>
                  <a:lnTo>
                    <a:pt x="4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67" name="Freeform 252">
              <a:extLst>
                <a:ext uri="{FF2B5EF4-FFF2-40B4-BE49-F238E27FC236}">
                  <a16:creationId xmlns:a16="http://schemas.microsoft.com/office/drawing/2014/main" id="{E531F41C-51C6-43E1-AF45-B7BF620B7D7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48" y="1829"/>
              <a:ext cx="7" cy="6"/>
            </a:xfrm>
            <a:custGeom>
              <a:avLst/>
              <a:gdLst>
                <a:gd name="T0" fmla="*/ 2 w 7"/>
                <a:gd name="T1" fmla="*/ 6 h 6"/>
                <a:gd name="T2" fmla="*/ 4 w 7"/>
                <a:gd name="T3" fmla="*/ 6 h 6"/>
                <a:gd name="T4" fmla="*/ 5 w 7"/>
                <a:gd name="T5" fmla="*/ 6 h 6"/>
                <a:gd name="T6" fmla="*/ 7 w 7"/>
                <a:gd name="T7" fmla="*/ 6 h 6"/>
                <a:gd name="T8" fmla="*/ 7 w 7"/>
                <a:gd name="T9" fmla="*/ 5 h 6"/>
                <a:gd name="T10" fmla="*/ 7 w 7"/>
                <a:gd name="T11" fmla="*/ 3 h 6"/>
                <a:gd name="T12" fmla="*/ 7 w 7"/>
                <a:gd name="T13" fmla="*/ 1 h 6"/>
                <a:gd name="T14" fmla="*/ 7 w 7"/>
                <a:gd name="T15" fmla="*/ 1 h 6"/>
                <a:gd name="T16" fmla="*/ 5 w 7"/>
                <a:gd name="T17" fmla="*/ 0 h 6"/>
                <a:gd name="T18" fmla="*/ 4 w 7"/>
                <a:gd name="T19" fmla="*/ 0 h 6"/>
                <a:gd name="T20" fmla="*/ 2 w 7"/>
                <a:gd name="T21" fmla="*/ 1 h 6"/>
                <a:gd name="T22" fmla="*/ 0 w 7"/>
                <a:gd name="T23" fmla="*/ 3 h 6"/>
                <a:gd name="T24" fmla="*/ 0 w 7"/>
                <a:gd name="T25" fmla="*/ 5 h 6"/>
                <a:gd name="T26" fmla="*/ 2 w 7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2" y="6"/>
                  </a:moveTo>
                  <a:lnTo>
                    <a:pt x="4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68" name="Freeform 253">
              <a:extLst>
                <a:ext uri="{FF2B5EF4-FFF2-40B4-BE49-F238E27FC236}">
                  <a16:creationId xmlns:a16="http://schemas.microsoft.com/office/drawing/2014/main" id="{EC354A43-574F-4734-B4F7-BBB3526C65A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42" y="1819"/>
              <a:ext cx="6" cy="7"/>
            </a:xfrm>
            <a:custGeom>
              <a:avLst/>
              <a:gdLst>
                <a:gd name="T0" fmla="*/ 0 w 6"/>
                <a:gd name="T1" fmla="*/ 5 h 7"/>
                <a:gd name="T2" fmla="*/ 2 w 6"/>
                <a:gd name="T3" fmla="*/ 7 h 7"/>
                <a:gd name="T4" fmla="*/ 3 w 6"/>
                <a:gd name="T5" fmla="*/ 7 h 7"/>
                <a:gd name="T6" fmla="*/ 5 w 6"/>
                <a:gd name="T7" fmla="*/ 5 h 7"/>
                <a:gd name="T8" fmla="*/ 6 w 6"/>
                <a:gd name="T9" fmla="*/ 3 h 7"/>
                <a:gd name="T10" fmla="*/ 6 w 6"/>
                <a:gd name="T11" fmla="*/ 2 h 7"/>
                <a:gd name="T12" fmla="*/ 5 w 6"/>
                <a:gd name="T13" fmla="*/ 0 h 7"/>
                <a:gd name="T14" fmla="*/ 5 w 6"/>
                <a:gd name="T15" fmla="*/ 0 h 7"/>
                <a:gd name="T16" fmla="*/ 3 w 6"/>
                <a:gd name="T17" fmla="*/ 0 h 7"/>
                <a:gd name="T18" fmla="*/ 2 w 6"/>
                <a:gd name="T19" fmla="*/ 0 h 7"/>
                <a:gd name="T20" fmla="*/ 0 w 6"/>
                <a:gd name="T21" fmla="*/ 0 h 7"/>
                <a:gd name="T22" fmla="*/ 0 w 6"/>
                <a:gd name="T23" fmla="*/ 2 h 7"/>
                <a:gd name="T24" fmla="*/ 0 w 6"/>
                <a:gd name="T25" fmla="*/ 3 h 7"/>
                <a:gd name="T26" fmla="*/ 0 w 6"/>
                <a:gd name="T27" fmla="*/ 5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0" y="5"/>
                  </a:move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69" name="Freeform 254">
              <a:extLst>
                <a:ext uri="{FF2B5EF4-FFF2-40B4-BE49-F238E27FC236}">
                  <a16:creationId xmlns:a16="http://schemas.microsoft.com/office/drawing/2014/main" id="{98DFA3E4-7965-46CC-ACD3-2F1FEE6B57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34" y="1808"/>
              <a:ext cx="6" cy="6"/>
            </a:xfrm>
            <a:custGeom>
              <a:avLst/>
              <a:gdLst>
                <a:gd name="T0" fmla="*/ 0 w 6"/>
                <a:gd name="T1" fmla="*/ 6 h 6"/>
                <a:gd name="T2" fmla="*/ 2 w 6"/>
                <a:gd name="T3" fmla="*/ 6 h 6"/>
                <a:gd name="T4" fmla="*/ 3 w 6"/>
                <a:gd name="T5" fmla="*/ 6 h 6"/>
                <a:gd name="T6" fmla="*/ 5 w 6"/>
                <a:gd name="T7" fmla="*/ 6 h 6"/>
                <a:gd name="T8" fmla="*/ 6 w 6"/>
                <a:gd name="T9" fmla="*/ 5 h 6"/>
                <a:gd name="T10" fmla="*/ 6 w 6"/>
                <a:gd name="T11" fmla="*/ 3 h 6"/>
                <a:gd name="T12" fmla="*/ 5 w 6"/>
                <a:gd name="T13" fmla="*/ 2 h 6"/>
                <a:gd name="T14" fmla="*/ 5 w 6"/>
                <a:gd name="T15" fmla="*/ 2 h 6"/>
                <a:gd name="T16" fmla="*/ 3 w 6"/>
                <a:gd name="T17" fmla="*/ 0 h 6"/>
                <a:gd name="T18" fmla="*/ 2 w 6"/>
                <a:gd name="T19" fmla="*/ 0 h 6"/>
                <a:gd name="T20" fmla="*/ 0 w 6"/>
                <a:gd name="T21" fmla="*/ 2 h 6"/>
                <a:gd name="T22" fmla="*/ 0 w 6"/>
                <a:gd name="T23" fmla="*/ 3 h 6"/>
                <a:gd name="T24" fmla="*/ 0 w 6"/>
                <a:gd name="T25" fmla="*/ 5 h 6"/>
                <a:gd name="T26" fmla="*/ 0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0" y="6"/>
                  </a:move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70" name="Freeform 255">
              <a:extLst>
                <a:ext uri="{FF2B5EF4-FFF2-40B4-BE49-F238E27FC236}">
                  <a16:creationId xmlns:a16="http://schemas.microsoft.com/office/drawing/2014/main" id="{3D31C226-2A7B-4D4C-AA28-6AA3CD27CB1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26" y="1798"/>
              <a:ext cx="6" cy="7"/>
            </a:xfrm>
            <a:custGeom>
              <a:avLst/>
              <a:gdLst>
                <a:gd name="T0" fmla="*/ 2 w 6"/>
                <a:gd name="T1" fmla="*/ 7 h 7"/>
                <a:gd name="T2" fmla="*/ 3 w 6"/>
                <a:gd name="T3" fmla="*/ 7 h 7"/>
                <a:gd name="T4" fmla="*/ 3 w 6"/>
                <a:gd name="T5" fmla="*/ 7 h 7"/>
                <a:gd name="T6" fmla="*/ 5 w 6"/>
                <a:gd name="T7" fmla="*/ 5 h 7"/>
                <a:gd name="T8" fmla="*/ 6 w 6"/>
                <a:gd name="T9" fmla="*/ 4 h 7"/>
                <a:gd name="T10" fmla="*/ 6 w 6"/>
                <a:gd name="T11" fmla="*/ 4 h 7"/>
                <a:gd name="T12" fmla="*/ 6 w 6"/>
                <a:gd name="T13" fmla="*/ 2 h 7"/>
                <a:gd name="T14" fmla="*/ 5 w 6"/>
                <a:gd name="T15" fmla="*/ 0 h 7"/>
                <a:gd name="T16" fmla="*/ 3 w 6"/>
                <a:gd name="T17" fmla="*/ 0 h 7"/>
                <a:gd name="T18" fmla="*/ 2 w 6"/>
                <a:gd name="T19" fmla="*/ 0 h 7"/>
                <a:gd name="T20" fmla="*/ 0 w 6"/>
                <a:gd name="T21" fmla="*/ 0 h 7"/>
                <a:gd name="T22" fmla="*/ 0 w 6"/>
                <a:gd name="T23" fmla="*/ 2 h 7"/>
                <a:gd name="T24" fmla="*/ 0 w 6"/>
                <a:gd name="T25" fmla="*/ 4 h 7"/>
                <a:gd name="T26" fmla="*/ 0 w 6"/>
                <a:gd name="T27" fmla="*/ 5 h 7"/>
                <a:gd name="T28" fmla="*/ 2 w 6"/>
                <a:gd name="T29" fmla="*/ 7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2" y="7"/>
                  </a:moveTo>
                  <a:lnTo>
                    <a:pt x="3" y="7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71" name="Freeform 256">
              <a:extLst>
                <a:ext uri="{FF2B5EF4-FFF2-40B4-BE49-F238E27FC236}">
                  <a16:creationId xmlns:a16="http://schemas.microsoft.com/office/drawing/2014/main" id="{CB3A0BBD-3BF2-4CDC-99CA-CE722B05CBC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8" y="1789"/>
              <a:ext cx="6" cy="6"/>
            </a:xfrm>
            <a:custGeom>
              <a:avLst/>
              <a:gdLst>
                <a:gd name="T0" fmla="*/ 2 w 6"/>
                <a:gd name="T1" fmla="*/ 5 h 6"/>
                <a:gd name="T2" fmla="*/ 3 w 6"/>
                <a:gd name="T3" fmla="*/ 6 h 6"/>
                <a:gd name="T4" fmla="*/ 5 w 6"/>
                <a:gd name="T5" fmla="*/ 6 h 6"/>
                <a:gd name="T6" fmla="*/ 6 w 6"/>
                <a:gd name="T7" fmla="*/ 5 h 6"/>
                <a:gd name="T8" fmla="*/ 6 w 6"/>
                <a:gd name="T9" fmla="*/ 3 h 6"/>
                <a:gd name="T10" fmla="*/ 6 w 6"/>
                <a:gd name="T11" fmla="*/ 1 h 6"/>
                <a:gd name="T12" fmla="*/ 6 w 6"/>
                <a:gd name="T13" fmla="*/ 0 h 6"/>
                <a:gd name="T14" fmla="*/ 6 w 6"/>
                <a:gd name="T15" fmla="*/ 0 h 6"/>
                <a:gd name="T16" fmla="*/ 5 w 6"/>
                <a:gd name="T17" fmla="*/ 0 h 6"/>
                <a:gd name="T18" fmla="*/ 3 w 6"/>
                <a:gd name="T19" fmla="*/ 0 h 6"/>
                <a:gd name="T20" fmla="*/ 2 w 6"/>
                <a:gd name="T21" fmla="*/ 0 h 6"/>
                <a:gd name="T22" fmla="*/ 0 w 6"/>
                <a:gd name="T23" fmla="*/ 1 h 6"/>
                <a:gd name="T24" fmla="*/ 0 w 6"/>
                <a:gd name="T25" fmla="*/ 3 h 6"/>
                <a:gd name="T26" fmla="*/ 2 w 6"/>
                <a:gd name="T27" fmla="*/ 5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2" y="5"/>
                  </a:move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72" name="Freeform 257">
              <a:extLst>
                <a:ext uri="{FF2B5EF4-FFF2-40B4-BE49-F238E27FC236}">
                  <a16:creationId xmlns:a16="http://schemas.microsoft.com/office/drawing/2014/main" id="{360104D1-5970-41D3-BA71-1899C843B04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0" y="1778"/>
              <a:ext cx="6" cy="6"/>
            </a:xfrm>
            <a:custGeom>
              <a:avLst/>
              <a:gdLst>
                <a:gd name="T0" fmla="*/ 2 w 6"/>
                <a:gd name="T1" fmla="*/ 6 h 6"/>
                <a:gd name="T2" fmla="*/ 3 w 6"/>
                <a:gd name="T3" fmla="*/ 6 h 6"/>
                <a:gd name="T4" fmla="*/ 5 w 6"/>
                <a:gd name="T5" fmla="*/ 6 h 6"/>
                <a:gd name="T6" fmla="*/ 6 w 6"/>
                <a:gd name="T7" fmla="*/ 6 h 6"/>
                <a:gd name="T8" fmla="*/ 6 w 6"/>
                <a:gd name="T9" fmla="*/ 4 h 6"/>
                <a:gd name="T10" fmla="*/ 6 w 6"/>
                <a:gd name="T11" fmla="*/ 3 h 6"/>
                <a:gd name="T12" fmla="*/ 6 w 6"/>
                <a:gd name="T13" fmla="*/ 1 h 6"/>
                <a:gd name="T14" fmla="*/ 6 w 6"/>
                <a:gd name="T15" fmla="*/ 1 h 6"/>
                <a:gd name="T16" fmla="*/ 5 w 6"/>
                <a:gd name="T17" fmla="*/ 0 h 6"/>
                <a:gd name="T18" fmla="*/ 3 w 6"/>
                <a:gd name="T19" fmla="*/ 0 h 6"/>
                <a:gd name="T20" fmla="*/ 2 w 6"/>
                <a:gd name="T21" fmla="*/ 1 h 6"/>
                <a:gd name="T22" fmla="*/ 0 w 6"/>
                <a:gd name="T23" fmla="*/ 3 h 6"/>
                <a:gd name="T24" fmla="*/ 0 w 6"/>
                <a:gd name="T25" fmla="*/ 4 h 6"/>
                <a:gd name="T26" fmla="*/ 2 w 6"/>
                <a:gd name="T27" fmla="*/ 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2" y="6"/>
                  </a:move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115" name="Group 258">
            <a:extLst>
              <a:ext uri="{FF2B5EF4-FFF2-40B4-BE49-F238E27FC236}">
                <a16:creationId xmlns:a16="http://schemas.microsoft.com/office/drawing/2014/main" id="{2F3CC301-663C-435A-9881-9AEE03D25482}"/>
              </a:ext>
            </a:extLst>
          </p:cNvPr>
          <p:cNvGrpSpPr>
            <a:grpSpLocks/>
          </p:cNvGrpSpPr>
          <p:nvPr/>
        </p:nvGrpSpPr>
        <p:grpSpPr bwMode="auto">
          <a:xfrm>
            <a:off x="5313363" y="5310188"/>
            <a:ext cx="801687" cy="9525"/>
            <a:chOff x="3023" y="3117"/>
            <a:chExt cx="505" cy="6"/>
          </a:xfrm>
        </p:grpSpPr>
        <p:sp>
          <p:nvSpPr>
            <p:cNvPr id="47295" name="Freeform 259">
              <a:extLst>
                <a:ext uri="{FF2B5EF4-FFF2-40B4-BE49-F238E27FC236}">
                  <a16:creationId xmlns:a16="http://schemas.microsoft.com/office/drawing/2014/main" id="{88DF9891-963C-4E6B-977D-AA708CC6F30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117"/>
              <a:ext cx="6" cy="6"/>
            </a:xfrm>
            <a:custGeom>
              <a:avLst/>
              <a:gdLst>
                <a:gd name="T0" fmla="*/ 5 w 6"/>
                <a:gd name="T1" fmla="*/ 0 h 6"/>
                <a:gd name="T2" fmla="*/ 3 w 6"/>
                <a:gd name="T3" fmla="*/ 0 h 6"/>
                <a:gd name="T4" fmla="*/ 1 w 6"/>
                <a:gd name="T5" fmla="*/ 1 h 6"/>
                <a:gd name="T6" fmla="*/ 0 w 6"/>
                <a:gd name="T7" fmla="*/ 3 h 6"/>
                <a:gd name="T8" fmla="*/ 0 w 6"/>
                <a:gd name="T9" fmla="*/ 3 h 6"/>
                <a:gd name="T10" fmla="*/ 1 w 6"/>
                <a:gd name="T11" fmla="*/ 5 h 6"/>
                <a:gd name="T12" fmla="*/ 3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5" y="0"/>
                  </a:move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96" name="Freeform 260">
              <a:extLst>
                <a:ext uri="{FF2B5EF4-FFF2-40B4-BE49-F238E27FC236}">
                  <a16:creationId xmlns:a16="http://schemas.microsoft.com/office/drawing/2014/main" id="{39806B05-16CE-422B-AA8A-8DA860E2A3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36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4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4 w 6"/>
                <a:gd name="T25" fmla="*/ 1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97" name="Freeform 261">
              <a:extLst>
                <a:ext uri="{FF2B5EF4-FFF2-40B4-BE49-F238E27FC236}">
                  <a16:creationId xmlns:a16="http://schemas.microsoft.com/office/drawing/2014/main" id="{6C5DDE9C-3F97-4DCA-A07A-ED12D31023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48" y="3117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4 w 7"/>
                <a:gd name="T15" fmla="*/ 6 h 6"/>
                <a:gd name="T16" fmla="*/ 4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98" name="Freeform 262">
              <a:extLst>
                <a:ext uri="{FF2B5EF4-FFF2-40B4-BE49-F238E27FC236}">
                  <a16:creationId xmlns:a16="http://schemas.microsoft.com/office/drawing/2014/main" id="{50080339-AA96-4259-933B-0558705B87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61" y="3117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3 w 7"/>
                <a:gd name="T15" fmla="*/ 6 h 6"/>
                <a:gd name="T16" fmla="*/ 3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99" name="Freeform 263">
              <a:extLst>
                <a:ext uri="{FF2B5EF4-FFF2-40B4-BE49-F238E27FC236}">
                  <a16:creationId xmlns:a16="http://schemas.microsoft.com/office/drawing/2014/main" id="{3879ABB3-B774-415C-8D49-77694936ED5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74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2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00" name="Freeform 264">
              <a:extLst>
                <a:ext uri="{FF2B5EF4-FFF2-40B4-BE49-F238E27FC236}">
                  <a16:creationId xmlns:a16="http://schemas.microsoft.com/office/drawing/2014/main" id="{87692B86-F383-4FAA-9319-7F063DC4F2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87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01" name="Freeform 265">
              <a:extLst>
                <a:ext uri="{FF2B5EF4-FFF2-40B4-BE49-F238E27FC236}">
                  <a16:creationId xmlns:a16="http://schemas.microsoft.com/office/drawing/2014/main" id="{82525401-D863-4BAE-AF8E-0DDB214F3F8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0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4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4 w 6"/>
                <a:gd name="T25" fmla="*/ 1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02" name="Freeform 266">
              <a:extLst>
                <a:ext uri="{FF2B5EF4-FFF2-40B4-BE49-F238E27FC236}">
                  <a16:creationId xmlns:a16="http://schemas.microsoft.com/office/drawing/2014/main" id="{50748F8C-1288-41A9-8C5E-A45085CB003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12" y="3117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4 w 7"/>
                <a:gd name="T15" fmla="*/ 6 h 6"/>
                <a:gd name="T16" fmla="*/ 4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03" name="Freeform 267">
              <a:extLst>
                <a:ext uri="{FF2B5EF4-FFF2-40B4-BE49-F238E27FC236}">
                  <a16:creationId xmlns:a16="http://schemas.microsoft.com/office/drawing/2014/main" id="{A49890C6-964B-4CEE-A5F4-BBE7C2EDDAD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25" y="3117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3 w 7"/>
                <a:gd name="T15" fmla="*/ 6 h 6"/>
                <a:gd name="T16" fmla="*/ 3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04" name="Freeform 268">
              <a:extLst>
                <a:ext uri="{FF2B5EF4-FFF2-40B4-BE49-F238E27FC236}">
                  <a16:creationId xmlns:a16="http://schemas.microsoft.com/office/drawing/2014/main" id="{A827535B-D95E-478D-A3AC-842DF9D4C9D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38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2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05" name="Freeform 269">
              <a:extLst>
                <a:ext uri="{FF2B5EF4-FFF2-40B4-BE49-F238E27FC236}">
                  <a16:creationId xmlns:a16="http://schemas.microsoft.com/office/drawing/2014/main" id="{DDCD20B4-3F08-401D-88DA-B8FE6A5B0C6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51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06" name="Freeform 270">
              <a:extLst>
                <a:ext uri="{FF2B5EF4-FFF2-40B4-BE49-F238E27FC236}">
                  <a16:creationId xmlns:a16="http://schemas.microsoft.com/office/drawing/2014/main" id="{6B2AC179-DAB0-402E-827D-66DA2C1DDE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64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4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4 w 6"/>
                <a:gd name="T25" fmla="*/ 1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07" name="Freeform 271">
              <a:extLst>
                <a:ext uri="{FF2B5EF4-FFF2-40B4-BE49-F238E27FC236}">
                  <a16:creationId xmlns:a16="http://schemas.microsoft.com/office/drawing/2014/main" id="{9AAD99FF-0889-4A0E-A904-33250C59D1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76" y="3117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4 w 7"/>
                <a:gd name="T15" fmla="*/ 6 h 6"/>
                <a:gd name="T16" fmla="*/ 4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08" name="Freeform 272">
              <a:extLst>
                <a:ext uri="{FF2B5EF4-FFF2-40B4-BE49-F238E27FC236}">
                  <a16:creationId xmlns:a16="http://schemas.microsoft.com/office/drawing/2014/main" id="{CFDF1188-E5AE-4E04-B934-B55242C12CD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89" y="3117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3 w 7"/>
                <a:gd name="T15" fmla="*/ 6 h 6"/>
                <a:gd name="T16" fmla="*/ 3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09" name="Freeform 273">
              <a:extLst>
                <a:ext uri="{FF2B5EF4-FFF2-40B4-BE49-F238E27FC236}">
                  <a16:creationId xmlns:a16="http://schemas.microsoft.com/office/drawing/2014/main" id="{B3AFD784-3804-4D37-A7FC-D6657EBD64F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2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2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10" name="Freeform 274">
              <a:extLst>
                <a:ext uri="{FF2B5EF4-FFF2-40B4-BE49-F238E27FC236}">
                  <a16:creationId xmlns:a16="http://schemas.microsoft.com/office/drawing/2014/main" id="{61CABA3A-9CBB-4258-8A4C-2BD742EBDF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15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11" name="Freeform 275">
              <a:extLst>
                <a:ext uri="{FF2B5EF4-FFF2-40B4-BE49-F238E27FC236}">
                  <a16:creationId xmlns:a16="http://schemas.microsoft.com/office/drawing/2014/main" id="{66D90F52-2F2F-4947-BB0D-3004EE0A75B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28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4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4 w 6"/>
                <a:gd name="T25" fmla="*/ 1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12" name="Freeform 276">
              <a:extLst>
                <a:ext uri="{FF2B5EF4-FFF2-40B4-BE49-F238E27FC236}">
                  <a16:creationId xmlns:a16="http://schemas.microsoft.com/office/drawing/2014/main" id="{94E90F48-549D-4F93-B0A2-17CE109B21E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40" y="3117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4 w 7"/>
                <a:gd name="T15" fmla="*/ 6 h 6"/>
                <a:gd name="T16" fmla="*/ 4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13" name="Freeform 277">
              <a:extLst>
                <a:ext uri="{FF2B5EF4-FFF2-40B4-BE49-F238E27FC236}">
                  <a16:creationId xmlns:a16="http://schemas.microsoft.com/office/drawing/2014/main" id="{2918BD3C-2471-4674-95B4-35847270671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3" y="3117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3 w 7"/>
                <a:gd name="T15" fmla="*/ 6 h 6"/>
                <a:gd name="T16" fmla="*/ 3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14" name="Freeform 278">
              <a:extLst>
                <a:ext uri="{FF2B5EF4-FFF2-40B4-BE49-F238E27FC236}">
                  <a16:creationId xmlns:a16="http://schemas.microsoft.com/office/drawing/2014/main" id="{49BBC77E-7A82-4B11-B9DF-E31593E0E3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66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2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15" name="Freeform 279">
              <a:extLst>
                <a:ext uri="{FF2B5EF4-FFF2-40B4-BE49-F238E27FC236}">
                  <a16:creationId xmlns:a16="http://schemas.microsoft.com/office/drawing/2014/main" id="{782CAAF3-08D2-46A0-BA84-A397CEFAB24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9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16" name="Freeform 280">
              <a:extLst>
                <a:ext uri="{FF2B5EF4-FFF2-40B4-BE49-F238E27FC236}">
                  <a16:creationId xmlns:a16="http://schemas.microsoft.com/office/drawing/2014/main" id="{8EF96AAF-070C-4CA7-AD8C-CD324D5AF4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92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4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4 w 6"/>
                <a:gd name="T25" fmla="*/ 1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17" name="Freeform 281">
              <a:extLst>
                <a:ext uri="{FF2B5EF4-FFF2-40B4-BE49-F238E27FC236}">
                  <a16:creationId xmlns:a16="http://schemas.microsoft.com/office/drawing/2014/main" id="{A492E812-A92A-41C2-86DE-85330B18F3F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04" y="3117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4 w 7"/>
                <a:gd name="T15" fmla="*/ 6 h 6"/>
                <a:gd name="T16" fmla="*/ 4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18" name="Freeform 282">
              <a:extLst>
                <a:ext uri="{FF2B5EF4-FFF2-40B4-BE49-F238E27FC236}">
                  <a16:creationId xmlns:a16="http://schemas.microsoft.com/office/drawing/2014/main" id="{272215AA-648E-4A7D-AF97-EE07509681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7" y="3117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3 w 7"/>
                <a:gd name="T15" fmla="*/ 6 h 6"/>
                <a:gd name="T16" fmla="*/ 3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19" name="Freeform 283">
              <a:extLst>
                <a:ext uri="{FF2B5EF4-FFF2-40B4-BE49-F238E27FC236}">
                  <a16:creationId xmlns:a16="http://schemas.microsoft.com/office/drawing/2014/main" id="{3DF84CE6-D453-498A-8637-BCD395543AB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30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2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20" name="Freeform 284">
              <a:extLst>
                <a:ext uri="{FF2B5EF4-FFF2-40B4-BE49-F238E27FC236}">
                  <a16:creationId xmlns:a16="http://schemas.microsoft.com/office/drawing/2014/main" id="{EC0B6EEE-C926-464A-BFA9-C2CED6C5F71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43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21" name="Freeform 285">
              <a:extLst>
                <a:ext uri="{FF2B5EF4-FFF2-40B4-BE49-F238E27FC236}">
                  <a16:creationId xmlns:a16="http://schemas.microsoft.com/office/drawing/2014/main" id="{508CC469-2170-4134-96E3-CF1B8DE03BE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56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4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4 w 6"/>
                <a:gd name="T25" fmla="*/ 1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22" name="Freeform 286">
              <a:extLst>
                <a:ext uri="{FF2B5EF4-FFF2-40B4-BE49-F238E27FC236}">
                  <a16:creationId xmlns:a16="http://schemas.microsoft.com/office/drawing/2014/main" id="{65689BAF-E759-4BFA-BAC6-42DCE8F7066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68" y="3117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4 w 7"/>
                <a:gd name="T15" fmla="*/ 6 h 6"/>
                <a:gd name="T16" fmla="*/ 4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23" name="Freeform 287">
              <a:extLst>
                <a:ext uri="{FF2B5EF4-FFF2-40B4-BE49-F238E27FC236}">
                  <a16:creationId xmlns:a16="http://schemas.microsoft.com/office/drawing/2014/main" id="{013C95A8-47DD-4207-B222-29A9E93E07B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81" y="3117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3 w 7"/>
                <a:gd name="T15" fmla="*/ 6 h 6"/>
                <a:gd name="T16" fmla="*/ 3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24" name="Freeform 288">
              <a:extLst>
                <a:ext uri="{FF2B5EF4-FFF2-40B4-BE49-F238E27FC236}">
                  <a16:creationId xmlns:a16="http://schemas.microsoft.com/office/drawing/2014/main" id="{D89CC5AA-9BE0-4BEB-B5BB-D39A069CF5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94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2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25" name="Freeform 289">
              <a:extLst>
                <a:ext uri="{FF2B5EF4-FFF2-40B4-BE49-F238E27FC236}">
                  <a16:creationId xmlns:a16="http://schemas.microsoft.com/office/drawing/2014/main" id="{125F6627-DF76-4250-8B46-98B6420014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07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26" name="Freeform 290">
              <a:extLst>
                <a:ext uri="{FF2B5EF4-FFF2-40B4-BE49-F238E27FC236}">
                  <a16:creationId xmlns:a16="http://schemas.microsoft.com/office/drawing/2014/main" id="{A222DC81-59FC-47D5-A804-7524238E1C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20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4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4 w 6"/>
                <a:gd name="T25" fmla="*/ 1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27" name="Freeform 291">
              <a:extLst>
                <a:ext uri="{FF2B5EF4-FFF2-40B4-BE49-F238E27FC236}">
                  <a16:creationId xmlns:a16="http://schemas.microsoft.com/office/drawing/2014/main" id="{25AD2996-F0EB-4116-A5F6-821EEEEE76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32" y="3117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4 w 7"/>
                <a:gd name="T15" fmla="*/ 6 h 6"/>
                <a:gd name="T16" fmla="*/ 4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28" name="Freeform 292">
              <a:extLst>
                <a:ext uri="{FF2B5EF4-FFF2-40B4-BE49-F238E27FC236}">
                  <a16:creationId xmlns:a16="http://schemas.microsoft.com/office/drawing/2014/main" id="{0490A3A8-54E3-425C-A7EA-B99B622ABD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45" y="3117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3 w 7"/>
                <a:gd name="T15" fmla="*/ 6 h 6"/>
                <a:gd name="T16" fmla="*/ 3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29" name="Freeform 293">
              <a:extLst>
                <a:ext uri="{FF2B5EF4-FFF2-40B4-BE49-F238E27FC236}">
                  <a16:creationId xmlns:a16="http://schemas.microsoft.com/office/drawing/2014/main" id="{379BC1EF-9EB3-40C9-B78B-8F5091EE8DE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58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2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30" name="Freeform 294">
              <a:extLst>
                <a:ext uri="{FF2B5EF4-FFF2-40B4-BE49-F238E27FC236}">
                  <a16:creationId xmlns:a16="http://schemas.microsoft.com/office/drawing/2014/main" id="{E1A535D1-AF33-4B99-ABED-FE07AD4A2B8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71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31" name="Freeform 295">
              <a:extLst>
                <a:ext uri="{FF2B5EF4-FFF2-40B4-BE49-F238E27FC236}">
                  <a16:creationId xmlns:a16="http://schemas.microsoft.com/office/drawing/2014/main" id="{EB7D1FE6-3CA2-400F-97EF-C1CD92FDCB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84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4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4 w 6"/>
                <a:gd name="T25" fmla="*/ 1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32" name="Freeform 296">
              <a:extLst>
                <a:ext uri="{FF2B5EF4-FFF2-40B4-BE49-F238E27FC236}">
                  <a16:creationId xmlns:a16="http://schemas.microsoft.com/office/drawing/2014/main" id="{BB4B191A-D49A-4965-B0A8-32A997B880B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96" y="3117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4 w 7"/>
                <a:gd name="T15" fmla="*/ 6 h 6"/>
                <a:gd name="T16" fmla="*/ 4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33" name="Freeform 297">
              <a:extLst>
                <a:ext uri="{FF2B5EF4-FFF2-40B4-BE49-F238E27FC236}">
                  <a16:creationId xmlns:a16="http://schemas.microsoft.com/office/drawing/2014/main" id="{B3591F02-DD17-4D91-AC50-C7E433BA483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09" y="3117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1 h 6"/>
                <a:gd name="T6" fmla="*/ 0 w 7"/>
                <a:gd name="T7" fmla="*/ 3 h 6"/>
                <a:gd name="T8" fmla="*/ 0 w 7"/>
                <a:gd name="T9" fmla="*/ 5 h 6"/>
                <a:gd name="T10" fmla="*/ 0 w 7"/>
                <a:gd name="T11" fmla="*/ 6 h 6"/>
                <a:gd name="T12" fmla="*/ 2 w 7"/>
                <a:gd name="T13" fmla="*/ 6 h 6"/>
                <a:gd name="T14" fmla="*/ 3 w 7"/>
                <a:gd name="T15" fmla="*/ 6 h 6"/>
                <a:gd name="T16" fmla="*/ 3 w 7"/>
                <a:gd name="T17" fmla="*/ 6 h 6"/>
                <a:gd name="T18" fmla="*/ 5 w 7"/>
                <a:gd name="T19" fmla="*/ 5 h 6"/>
                <a:gd name="T20" fmla="*/ 7 w 7"/>
                <a:gd name="T21" fmla="*/ 3 h 6"/>
                <a:gd name="T22" fmla="*/ 7 w 7"/>
                <a:gd name="T23" fmla="*/ 3 h 6"/>
                <a:gd name="T24" fmla="*/ 5 w 7"/>
                <a:gd name="T25" fmla="*/ 1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34" name="Freeform 298">
              <a:extLst>
                <a:ext uri="{FF2B5EF4-FFF2-40B4-BE49-F238E27FC236}">
                  <a16:creationId xmlns:a16="http://schemas.microsoft.com/office/drawing/2014/main" id="{0F31E4B7-81C1-4389-9963-06E388BA1F6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22" y="3117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1 h 6"/>
                <a:gd name="T6" fmla="*/ 0 w 6"/>
                <a:gd name="T7" fmla="*/ 3 h 6"/>
                <a:gd name="T8" fmla="*/ 0 w 6"/>
                <a:gd name="T9" fmla="*/ 5 h 6"/>
                <a:gd name="T10" fmla="*/ 0 w 6"/>
                <a:gd name="T11" fmla="*/ 6 h 6"/>
                <a:gd name="T12" fmla="*/ 2 w 6"/>
                <a:gd name="T13" fmla="*/ 6 h 6"/>
                <a:gd name="T14" fmla="*/ 3 w 6"/>
                <a:gd name="T15" fmla="*/ 6 h 6"/>
                <a:gd name="T16" fmla="*/ 3 w 6"/>
                <a:gd name="T17" fmla="*/ 6 h 6"/>
                <a:gd name="T18" fmla="*/ 5 w 6"/>
                <a:gd name="T19" fmla="*/ 5 h 6"/>
                <a:gd name="T20" fmla="*/ 6 w 6"/>
                <a:gd name="T21" fmla="*/ 3 h 6"/>
                <a:gd name="T22" fmla="*/ 6 w 6"/>
                <a:gd name="T23" fmla="*/ 3 h 6"/>
                <a:gd name="T24" fmla="*/ 5 w 6"/>
                <a:gd name="T25" fmla="*/ 1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116" name="Group 299">
            <a:extLst>
              <a:ext uri="{FF2B5EF4-FFF2-40B4-BE49-F238E27FC236}">
                <a16:creationId xmlns:a16="http://schemas.microsoft.com/office/drawing/2014/main" id="{A98F8FED-8C97-432F-91C6-D1CC4BA6E25C}"/>
              </a:ext>
            </a:extLst>
          </p:cNvPr>
          <p:cNvGrpSpPr>
            <a:grpSpLocks/>
          </p:cNvGrpSpPr>
          <p:nvPr/>
        </p:nvGrpSpPr>
        <p:grpSpPr bwMode="auto">
          <a:xfrm>
            <a:off x="5310188" y="5314950"/>
            <a:ext cx="11112" cy="457200"/>
            <a:chOff x="3021" y="3120"/>
            <a:chExt cx="8" cy="288"/>
          </a:xfrm>
        </p:grpSpPr>
        <p:sp>
          <p:nvSpPr>
            <p:cNvPr id="47272" name="Freeform 300">
              <a:extLst>
                <a:ext uri="{FF2B5EF4-FFF2-40B4-BE49-F238E27FC236}">
                  <a16:creationId xmlns:a16="http://schemas.microsoft.com/office/drawing/2014/main" id="{F25772F9-BD91-48BA-8606-A9875391BE9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402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3 h 6"/>
                <a:gd name="T4" fmla="*/ 2 w 7"/>
                <a:gd name="T5" fmla="*/ 4 h 6"/>
                <a:gd name="T6" fmla="*/ 3 w 7"/>
                <a:gd name="T7" fmla="*/ 6 h 6"/>
                <a:gd name="T8" fmla="*/ 3 w 7"/>
                <a:gd name="T9" fmla="*/ 6 h 6"/>
                <a:gd name="T10" fmla="*/ 5 w 7"/>
                <a:gd name="T11" fmla="*/ 4 h 6"/>
                <a:gd name="T12" fmla="*/ 7 w 7"/>
                <a:gd name="T13" fmla="*/ 4 h 6"/>
                <a:gd name="T14" fmla="*/ 7 w 7"/>
                <a:gd name="T15" fmla="*/ 3 h 6"/>
                <a:gd name="T16" fmla="*/ 7 w 7"/>
                <a:gd name="T17" fmla="*/ 1 h 6"/>
                <a:gd name="T18" fmla="*/ 7 w 7"/>
                <a:gd name="T19" fmla="*/ 0 h 6"/>
                <a:gd name="T20" fmla="*/ 5 w 7"/>
                <a:gd name="T21" fmla="*/ 0 h 6"/>
                <a:gd name="T22" fmla="*/ 3 w 7"/>
                <a:gd name="T23" fmla="*/ 0 h 6"/>
                <a:gd name="T24" fmla="*/ 2 w 7"/>
                <a:gd name="T25" fmla="*/ 0 h 6"/>
                <a:gd name="T26" fmla="*/ 0 w 7"/>
                <a:gd name="T27" fmla="*/ 1 h 6"/>
                <a:gd name="T28" fmla="*/ 0 w 7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0" y="3"/>
                  </a:moveTo>
                  <a:lnTo>
                    <a:pt x="0" y="3"/>
                  </a:lnTo>
                  <a:lnTo>
                    <a:pt x="2" y="4"/>
                  </a:lnTo>
                  <a:lnTo>
                    <a:pt x="3" y="6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73" name="Freeform 301">
              <a:extLst>
                <a:ext uri="{FF2B5EF4-FFF2-40B4-BE49-F238E27FC236}">
                  <a16:creationId xmlns:a16="http://schemas.microsoft.com/office/drawing/2014/main" id="{CEB80E56-8905-45F3-AF95-9B57063C00F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389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3 h 6"/>
                <a:gd name="T4" fmla="*/ 2 w 7"/>
                <a:gd name="T5" fmla="*/ 5 h 6"/>
                <a:gd name="T6" fmla="*/ 3 w 7"/>
                <a:gd name="T7" fmla="*/ 6 h 6"/>
                <a:gd name="T8" fmla="*/ 3 w 7"/>
                <a:gd name="T9" fmla="*/ 6 h 6"/>
                <a:gd name="T10" fmla="*/ 5 w 7"/>
                <a:gd name="T11" fmla="*/ 5 h 6"/>
                <a:gd name="T12" fmla="*/ 7 w 7"/>
                <a:gd name="T13" fmla="*/ 5 h 6"/>
                <a:gd name="T14" fmla="*/ 7 w 7"/>
                <a:gd name="T15" fmla="*/ 3 h 6"/>
                <a:gd name="T16" fmla="*/ 7 w 7"/>
                <a:gd name="T17" fmla="*/ 1 h 6"/>
                <a:gd name="T18" fmla="*/ 7 w 7"/>
                <a:gd name="T19" fmla="*/ 0 h 6"/>
                <a:gd name="T20" fmla="*/ 5 w 7"/>
                <a:gd name="T21" fmla="*/ 0 h 6"/>
                <a:gd name="T22" fmla="*/ 3 w 7"/>
                <a:gd name="T23" fmla="*/ 0 h 6"/>
                <a:gd name="T24" fmla="*/ 2 w 7"/>
                <a:gd name="T25" fmla="*/ 0 h 6"/>
                <a:gd name="T26" fmla="*/ 0 w 7"/>
                <a:gd name="T27" fmla="*/ 1 h 6"/>
                <a:gd name="T28" fmla="*/ 0 w 7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0" y="3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74" name="Freeform 302">
              <a:extLst>
                <a:ext uri="{FF2B5EF4-FFF2-40B4-BE49-F238E27FC236}">
                  <a16:creationId xmlns:a16="http://schemas.microsoft.com/office/drawing/2014/main" id="{DD6AAB78-B932-4949-83F4-800AC05F2C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376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5 h 6"/>
                <a:gd name="T4" fmla="*/ 2 w 7"/>
                <a:gd name="T5" fmla="*/ 6 h 6"/>
                <a:gd name="T6" fmla="*/ 3 w 7"/>
                <a:gd name="T7" fmla="*/ 6 h 6"/>
                <a:gd name="T8" fmla="*/ 5 w 7"/>
                <a:gd name="T9" fmla="*/ 6 h 6"/>
                <a:gd name="T10" fmla="*/ 7 w 7"/>
                <a:gd name="T11" fmla="*/ 6 h 6"/>
                <a:gd name="T12" fmla="*/ 7 w 7"/>
                <a:gd name="T13" fmla="*/ 5 h 6"/>
                <a:gd name="T14" fmla="*/ 7 w 7"/>
                <a:gd name="T15" fmla="*/ 3 h 6"/>
                <a:gd name="T16" fmla="*/ 7 w 7"/>
                <a:gd name="T17" fmla="*/ 2 h 6"/>
                <a:gd name="T18" fmla="*/ 7 w 7"/>
                <a:gd name="T19" fmla="*/ 0 h 6"/>
                <a:gd name="T20" fmla="*/ 5 w 7"/>
                <a:gd name="T21" fmla="*/ 0 h 6"/>
                <a:gd name="T22" fmla="*/ 3 w 7"/>
                <a:gd name="T23" fmla="*/ 0 h 6"/>
                <a:gd name="T24" fmla="*/ 2 w 7"/>
                <a:gd name="T25" fmla="*/ 0 h 6"/>
                <a:gd name="T26" fmla="*/ 0 w 7"/>
                <a:gd name="T27" fmla="*/ 2 h 6"/>
                <a:gd name="T28" fmla="*/ 0 w 7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0" y="3"/>
                  </a:move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75" name="Freeform 303">
              <a:extLst>
                <a:ext uri="{FF2B5EF4-FFF2-40B4-BE49-F238E27FC236}">
                  <a16:creationId xmlns:a16="http://schemas.microsoft.com/office/drawing/2014/main" id="{95AD4597-19A7-4A01-8B9A-60F59B969A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363"/>
              <a:ext cx="7" cy="7"/>
            </a:xfrm>
            <a:custGeom>
              <a:avLst/>
              <a:gdLst>
                <a:gd name="T0" fmla="*/ 0 w 7"/>
                <a:gd name="T1" fmla="*/ 3 h 7"/>
                <a:gd name="T2" fmla="*/ 0 w 7"/>
                <a:gd name="T3" fmla="*/ 5 h 7"/>
                <a:gd name="T4" fmla="*/ 2 w 7"/>
                <a:gd name="T5" fmla="*/ 7 h 7"/>
                <a:gd name="T6" fmla="*/ 3 w 7"/>
                <a:gd name="T7" fmla="*/ 7 h 7"/>
                <a:gd name="T8" fmla="*/ 5 w 7"/>
                <a:gd name="T9" fmla="*/ 7 h 7"/>
                <a:gd name="T10" fmla="*/ 7 w 7"/>
                <a:gd name="T11" fmla="*/ 7 h 7"/>
                <a:gd name="T12" fmla="*/ 7 w 7"/>
                <a:gd name="T13" fmla="*/ 5 h 7"/>
                <a:gd name="T14" fmla="*/ 7 w 7"/>
                <a:gd name="T15" fmla="*/ 3 h 7"/>
                <a:gd name="T16" fmla="*/ 7 w 7"/>
                <a:gd name="T17" fmla="*/ 2 h 7"/>
                <a:gd name="T18" fmla="*/ 7 w 7"/>
                <a:gd name="T19" fmla="*/ 0 h 7"/>
                <a:gd name="T20" fmla="*/ 5 w 7"/>
                <a:gd name="T21" fmla="*/ 0 h 7"/>
                <a:gd name="T22" fmla="*/ 3 w 7"/>
                <a:gd name="T23" fmla="*/ 0 h 7"/>
                <a:gd name="T24" fmla="*/ 2 w 7"/>
                <a:gd name="T25" fmla="*/ 0 h 7"/>
                <a:gd name="T26" fmla="*/ 0 w 7"/>
                <a:gd name="T27" fmla="*/ 2 h 7"/>
                <a:gd name="T28" fmla="*/ 0 w 7"/>
                <a:gd name="T29" fmla="*/ 3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0" y="3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76" name="Freeform 304">
              <a:extLst>
                <a:ext uri="{FF2B5EF4-FFF2-40B4-BE49-F238E27FC236}">
                  <a16:creationId xmlns:a16="http://schemas.microsoft.com/office/drawing/2014/main" id="{6F1C21E9-24A9-46FA-B8D4-11DABA75239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350"/>
              <a:ext cx="7" cy="7"/>
            </a:xfrm>
            <a:custGeom>
              <a:avLst/>
              <a:gdLst>
                <a:gd name="T0" fmla="*/ 0 w 7"/>
                <a:gd name="T1" fmla="*/ 4 h 7"/>
                <a:gd name="T2" fmla="*/ 0 w 7"/>
                <a:gd name="T3" fmla="*/ 5 h 7"/>
                <a:gd name="T4" fmla="*/ 2 w 7"/>
                <a:gd name="T5" fmla="*/ 7 h 7"/>
                <a:gd name="T6" fmla="*/ 3 w 7"/>
                <a:gd name="T7" fmla="*/ 7 h 7"/>
                <a:gd name="T8" fmla="*/ 5 w 7"/>
                <a:gd name="T9" fmla="*/ 7 h 7"/>
                <a:gd name="T10" fmla="*/ 7 w 7"/>
                <a:gd name="T11" fmla="*/ 7 h 7"/>
                <a:gd name="T12" fmla="*/ 7 w 7"/>
                <a:gd name="T13" fmla="*/ 5 h 7"/>
                <a:gd name="T14" fmla="*/ 7 w 7"/>
                <a:gd name="T15" fmla="*/ 4 h 7"/>
                <a:gd name="T16" fmla="*/ 7 w 7"/>
                <a:gd name="T17" fmla="*/ 2 h 7"/>
                <a:gd name="T18" fmla="*/ 7 w 7"/>
                <a:gd name="T19" fmla="*/ 0 h 7"/>
                <a:gd name="T20" fmla="*/ 5 w 7"/>
                <a:gd name="T21" fmla="*/ 0 h 7"/>
                <a:gd name="T22" fmla="*/ 3 w 7"/>
                <a:gd name="T23" fmla="*/ 0 h 7"/>
                <a:gd name="T24" fmla="*/ 2 w 7"/>
                <a:gd name="T25" fmla="*/ 0 h 7"/>
                <a:gd name="T26" fmla="*/ 0 w 7"/>
                <a:gd name="T27" fmla="*/ 2 h 7"/>
                <a:gd name="T28" fmla="*/ 0 w 7"/>
                <a:gd name="T29" fmla="*/ 4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0" y="4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77" name="Freeform 305">
              <a:extLst>
                <a:ext uri="{FF2B5EF4-FFF2-40B4-BE49-F238E27FC236}">
                  <a16:creationId xmlns:a16="http://schemas.microsoft.com/office/drawing/2014/main" id="{1EAA89BE-772D-48B3-87CF-130AF7985D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338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4 h 6"/>
                <a:gd name="T4" fmla="*/ 2 w 7"/>
                <a:gd name="T5" fmla="*/ 6 h 6"/>
                <a:gd name="T6" fmla="*/ 3 w 7"/>
                <a:gd name="T7" fmla="*/ 6 h 6"/>
                <a:gd name="T8" fmla="*/ 5 w 7"/>
                <a:gd name="T9" fmla="*/ 6 h 6"/>
                <a:gd name="T10" fmla="*/ 7 w 7"/>
                <a:gd name="T11" fmla="*/ 6 h 6"/>
                <a:gd name="T12" fmla="*/ 7 w 7"/>
                <a:gd name="T13" fmla="*/ 4 h 6"/>
                <a:gd name="T14" fmla="*/ 7 w 7"/>
                <a:gd name="T15" fmla="*/ 3 h 6"/>
                <a:gd name="T16" fmla="*/ 7 w 7"/>
                <a:gd name="T17" fmla="*/ 1 h 6"/>
                <a:gd name="T18" fmla="*/ 7 w 7"/>
                <a:gd name="T19" fmla="*/ 0 h 6"/>
                <a:gd name="T20" fmla="*/ 5 w 7"/>
                <a:gd name="T21" fmla="*/ 0 h 6"/>
                <a:gd name="T22" fmla="*/ 3 w 7"/>
                <a:gd name="T23" fmla="*/ 0 h 6"/>
                <a:gd name="T24" fmla="*/ 2 w 7"/>
                <a:gd name="T25" fmla="*/ 0 h 6"/>
                <a:gd name="T26" fmla="*/ 0 w 7"/>
                <a:gd name="T27" fmla="*/ 1 h 6"/>
                <a:gd name="T28" fmla="*/ 0 w 7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0" y="3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78" name="Freeform 306">
              <a:extLst>
                <a:ext uri="{FF2B5EF4-FFF2-40B4-BE49-F238E27FC236}">
                  <a16:creationId xmlns:a16="http://schemas.microsoft.com/office/drawing/2014/main" id="{CC1BF900-71B9-406D-87EB-EB721A368E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325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5 h 6"/>
                <a:gd name="T4" fmla="*/ 2 w 7"/>
                <a:gd name="T5" fmla="*/ 6 h 6"/>
                <a:gd name="T6" fmla="*/ 3 w 7"/>
                <a:gd name="T7" fmla="*/ 6 h 6"/>
                <a:gd name="T8" fmla="*/ 5 w 7"/>
                <a:gd name="T9" fmla="*/ 6 h 6"/>
                <a:gd name="T10" fmla="*/ 7 w 7"/>
                <a:gd name="T11" fmla="*/ 6 h 6"/>
                <a:gd name="T12" fmla="*/ 7 w 7"/>
                <a:gd name="T13" fmla="*/ 5 h 6"/>
                <a:gd name="T14" fmla="*/ 7 w 7"/>
                <a:gd name="T15" fmla="*/ 3 h 6"/>
                <a:gd name="T16" fmla="*/ 7 w 7"/>
                <a:gd name="T17" fmla="*/ 1 h 6"/>
                <a:gd name="T18" fmla="*/ 7 w 7"/>
                <a:gd name="T19" fmla="*/ 0 h 6"/>
                <a:gd name="T20" fmla="*/ 5 w 7"/>
                <a:gd name="T21" fmla="*/ 0 h 6"/>
                <a:gd name="T22" fmla="*/ 3 w 7"/>
                <a:gd name="T23" fmla="*/ 0 h 6"/>
                <a:gd name="T24" fmla="*/ 2 w 7"/>
                <a:gd name="T25" fmla="*/ 0 h 6"/>
                <a:gd name="T26" fmla="*/ 0 w 7"/>
                <a:gd name="T27" fmla="*/ 1 h 6"/>
                <a:gd name="T28" fmla="*/ 0 w 7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0" y="3"/>
                  </a:move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79" name="Freeform 307">
              <a:extLst>
                <a:ext uri="{FF2B5EF4-FFF2-40B4-BE49-F238E27FC236}">
                  <a16:creationId xmlns:a16="http://schemas.microsoft.com/office/drawing/2014/main" id="{96891924-57F0-4B6F-81EA-FB6D8F11444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312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5 h 6"/>
                <a:gd name="T4" fmla="*/ 2 w 7"/>
                <a:gd name="T5" fmla="*/ 6 h 6"/>
                <a:gd name="T6" fmla="*/ 3 w 7"/>
                <a:gd name="T7" fmla="*/ 6 h 6"/>
                <a:gd name="T8" fmla="*/ 5 w 7"/>
                <a:gd name="T9" fmla="*/ 6 h 6"/>
                <a:gd name="T10" fmla="*/ 7 w 7"/>
                <a:gd name="T11" fmla="*/ 6 h 6"/>
                <a:gd name="T12" fmla="*/ 7 w 7"/>
                <a:gd name="T13" fmla="*/ 5 h 6"/>
                <a:gd name="T14" fmla="*/ 7 w 7"/>
                <a:gd name="T15" fmla="*/ 3 h 6"/>
                <a:gd name="T16" fmla="*/ 7 w 7"/>
                <a:gd name="T17" fmla="*/ 2 h 6"/>
                <a:gd name="T18" fmla="*/ 7 w 7"/>
                <a:gd name="T19" fmla="*/ 0 h 6"/>
                <a:gd name="T20" fmla="*/ 5 w 7"/>
                <a:gd name="T21" fmla="*/ 0 h 6"/>
                <a:gd name="T22" fmla="*/ 3 w 7"/>
                <a:gd name="T23" fmla="*/ 0 h 6"/>
                <a:gd name="T24" fmla="*/ 2 w 7"/>
                <a:gd name="T25" fmla="*/ 0 h 6"/>
                <a:gd name="T26" fmla="*/ 0 w 7"/>
                <a:gd name="T27" fmla="*/ 2 h 6"/>
                <a:gd name="T28" fmla="*/ 0 w 7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0" y="3"/>
                  </a:move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80" name="Freeform 308">
              <a:extLst>
                <a:ext uri="{FF2B5EF4-FFF2-40B4-BE49-F238E27FC236}">
                  <a16:creationId xmlns:a16="http://schemas.microsoft.com/office/drawing/2014/main" id="{44AE4CE0-4BA5-4F8C-BAFA-2F7AA79094C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299"/>
              <a:ext cx="7" cy="7"/>
            </a:xfrm>
            <a:custGeom>
              <a:avLst/>
              <a:gdLst>
                <a:gd name="T0" fmla="*/ 0 w 7"/>
                <a:gd name="T1" fmla="*/ 3 h 7"/>
                <a:gd name="T2" fmla="*/ 0 w 7"/>
                <a:gd name="T3" fmla="*/ 5 h 7"/>
                <a:gd name="T4" fmla="*/ 2 w 7"/>
                <a:gd name="T5" fmla="*/ 7 h 7"/>
                <a:gd name="T6" fmla="*/ 3 w 7"/>
                <a:gd name="T7" fmla="*/ 7 h 7"/>
                <a:gd name="T8" fmla="*/ 5 w 7"/>
                <a:gd name="T9" fmla="*/ 7 h 7"/>
                <a:gd name="T10" fmla="*/ 7 w 7"/>
                <a:gd name="T11" fmla="*/ 7 h 7"/>
                <a:gd name="T12" fmla="*/ 7 w 7"/>
                <a:gd name="T13" fmla="*/ 5 h 7"/>
                <a:gd name="T14" fmla="*/ 7 w 7"/>
                <a:gd name="T15" fmla="*/ 3 h 7"/>
                <a:gd name="T16" fmla="*/ 7 w 7"/>
                <a:gd name="T17" fmla="*/ 2 h 7"/>
                <a:gd name="T18" fmla="*/ 7 w 7"/>
                <a:gd name="T19" fmla="*/ 0 h 7"/>
                <a:gd name="T20" fmla="*/ 5 w 7"/>
                <a:gd name="T21" fmla="*/ 0 h 7"/>
                <a:gd name="T22" fmla="*/ 3 w 7"/>
                <a:gd name="T23" fmla="*/ 0 h 7"/>
                <a:gd name="T24" fmla="*/ 2 w 7"/>
                <a:gd name="T25" fmla="*/ 0 h 7"/>
                <a:gd name="T26" fmla="*/ 0 w 7"/>
                <a:gd name="T27" fmla="*/ 2 h 7"/>
                <a:gd name="T28" fmla="*/ 0 w 7"/>
                <a:gd name="T29" fmla="*/ 3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0" y="3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81" name="Freeform 309">
              <a:extLst>
                <a:ext uri="{FF2B5EF4-FFF2-40B4-BE49-F238E27FC236}">
                  <a16:creationId xmlns:a16="http://schemas.microsoft.com/office/drawing/2014/main" id="{95E154FD-93BA-4E9E-8ABD-9825F2BA663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286"/>
              <a:ext cx="7" cy="7"/>
            </a:xfrm>
            <a:custGeom>
              <a:avLst/>
              <a:gdLst>
                <a:gd name="T0" fmla="*/ 0 w 7"/>
                <a:gd name="T1" fmla="*/ 4 h 7"/>
                <a:gd name="T2" fmla="*/ 0 w 7"/>
                <a:gd name="T3" fmla="*/ 5 h 7"/>
                <a:gd name="T4" fmla="*/ 2 w 7"/>
                <a:gd name="T5" fmla="*/ 7 h 7"/>
                <a:gd name="T6" fmla="*/ 3 w 7"/>
                <a:gd name="T7" fmla="*/ 7 h 7"/>
                <a:gd name="T8" fmla="*/ 5 w 7"/>
                <a:gd name="T9" fmla="*/ 7 h 7"/>
                <a:gd name="T10" fmla="*/ 7 w 7"/>
                <a:gd name="T11" fmla="*/ 7 h 7"/>
                <a:gd name="T12" fmla="*/ 7 w 7"/>
                <a:gd name="T13" fmla="*/ 5 h 7"/>
                <a:gd name="T14" fmla="*/ 7 w 7"/>
                <a:gd name="T15" fmla="*/ 4 h 7"/>
                <a:gd name="T16" fmla="*/ 7 w 7"/>
                <a:gd name="T17" fmla="*/ 2 h 7"/>
                <a:gd name="T18" fmla="*/ 7 w 7"/>
                <a:gd name="T19" fmla="*/ 0 h 7"/>
                <a:gd name="T20" fmla="*/ 5 w 7"/>
                <a:gd name="T21" fmla="*/ 0 h 7"/>
                <a:gd name="T22" fmla="*/ 3 w 7"/>
                <a:gd name="T23" fmla="*/ 0 h 7"/>
                <a:gd name="T24" fmla="*/ 2 w 7"/>
                <a:gd name="T25" fmla="*/ 0 h 7"/>
                <a:gd name="T26" fmla="*/ 0 w 7"/>
                <a:gd name="T27" fmla="*/ 2 h 7"/>
                <a:gd name="T28" fmla="*/ 0 w 7"/>
                <a:gd name="T29" fmla="*/ 4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0" y="4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82" name="Freeform 310">
              <a:extLst>
                <a:ext uri="{FF2B5EF4-FFF2-40B4-BE49-F238E27FC236}">
                  <a16:creationId xmlns:a16="http://schemas.microsoft.com/office/drawing/2014/main" id="{9FA46581-DEE6-4B73-BD71-80F194CE272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274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4 h 6"/>
                <a:gd name="T4" fmla="*/ 2 w 7"/>
                <a:gd name="T5" fmla="*/ 6 h 6"/>
                <a:gd name="T6" fmla="*/ 3 w 7"/>
                <a:gd name="T7" fmla="*/ 6 h 6"/>
                <a:gd name="T8" fmla="*/ 5 w 7"/>
                <a:gd name="T9" fmla="*/ 6 h 6"/>
                <a:gd name="T10" fmla="*/ 7 w 7"/>
                <a:gd name="T11" fmla="*/ 6 h 6"/>
                <a:gd name="T12" fmla="*/ 7 w 7"/>
                <a:gd name="T13" fmla="*/ 4 h 6"/>
                <a:gd name="T14" fmla="*/ 7 w 7"/>
                <a:gd name="T15" fmla="*/ 3 h 6"/>
                <a:gd name="T16" fmla="*/ 7 w 7"/>
                <a:gd name="T17" fmla="*/ 1 h 6"/>
                <a:gd name="T18" fmla="*/ 7 w 7"/>
                <a:gd name="T19" fmla="*/ 0 h 6"/>
                <a:gd name="T20" fmla="*/ 5 w 7"/>
                <a:gd name="T21" fmla="*/ 0 h 6"/>
                <a:gd name="T22" fmla="*/ 3 w 7"/>
                <a:gd name="T23" fmla="*/ 0 h 6"/>
                <a:gd name="T24" fmla="*/ 2 w 7"/>
                <a:gd name="T25" fmla="*/ 0 h 6"/>
                <a:gd name="T26" fmla="*/ 0 w 7"/>
                <a:gd name="T27" fmla="*/ 1 h 6"/>
                <a:gd name="T28" fmla="*/ 0 w 7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0" y="3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83" name="Freeform 311">
              <a:extLst>
                <a:ext uri="{FF2B5EF4-FFF2-40B4-BE49-F238E27FC236}">
                  <a16:creationId xmlns:a16="http://schemas.microsoft.com/office/drawing/2014/main" id="{4DC7947A-D790-416E-A645-0297A85AB4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1" y="3261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5 h 6"/>
                <a:gd name="T4" fmla="*/ 2 w 7"/>
                <a:gd name="T5" fmla="*/ 6 h 6"/>
                <a:gd name="T6" fmla="*/ 3 w 7"/>
                <a:gd name="T7" fmla="*/ 6 h 6"/>
                <a:gd name="T8" fmla="*/ 5 w 7"/>
                <a:gd name="T9" fmla="*/ 6 h 6"/>
                <a:gd name="T10" fmla="*/ 7 w 7"/>
                <a:gd name="T11" fmla="*/ 6 h 6"/>
                <a:gd name="T12" fmla="*/ 7 w 7"/>
                <a:gd name="T13" fmla="*/ 5 h 6"/>
                <a:gd name="T14" fmla="*/ 7 w 7"/>
                <a:gd name="T15" fmla="*/ 3 h 6"/>
                <a:gd name="T16" fmla="*/ 7 w 7"/>
                <a:gd name="T17" fmla="*/ 1 h 6"/>
                <a:gd name="T18" fmla="*/ 7 w 7"/>
                <a:gd name="T19" fmla="*/ 0 h 6"/>
                <a:gd name="T20" fmla="*/ 5 w 7"/>
                <a:gd name="T21" fmla="*/ 0 h 6"/>
                <a:gd name="T22" fmla="*/ 3 w 7"/>
                <a:gd name="T23" fmla="*/ 0 h 6"/>
                <a:gd name="T24" fmla="*/ 2 w 7"/>
                <a:gd name="T25" fmla="*/ 0 h 6"/>
                <a:gd name="T26" fmla="*/ 0 w 7"/>
                <a:gd name="T27" fmla="*/ 1 h 6"/>
                <a:gd name="T28" fmla="*/ 0 w 7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0" y="3"/>
                  </a:move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84" name="Freeform 312">
              <a:extLst>
                <a:ext uri="{FF2B5EF4-FFF2-40B4-BE49-F238E27FC236}">
                  <a16:creationId xmlns:a16="http://schemas.microsoft.com/office/drawing/2014/main" id="{0185F5F1-59C0-4592-A532-FE06D0088A6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248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5 h 6"/>
                <a:gd name="T4" fmla="*/ 0 w 6"/>
                <a:gd name="T5" fmla="*/ 6 h 6"/>
                <a:gd name="T6" fmla="*/ 1 w 6"/>
                <a:gd name="T7" fmla="*/ 6 h 6"/>
                <a:gd name="T8" fmla="*/ 3 w 6"/>
                <a:gd name="T9" fmla="*/ 6 h 6"/>
                <a:gd name="T10" fmla="*/ 5 w 6"/>
                <a:gd name="T11" fmla="*/ 6 h 6"/>
                <a:gd name="T12" fmla="*/ 6 w 6"/>
                <a:gd name="T13" fmla="*/ 5 h 6"/>
                <a:gd name="T14" fmla="*/ 6 w 6"/>
                <a:gd name="T15" fmla="*/ 3 h 6"/>
                <a:gd name="T16" fmla="*/ 6 w 6"/>
                <a:gd name="T17" fmla="*/ 2 h 6"/>
                <a:gd name="T18" fmla="*/ 5 w 6"/>
                <a:gd name="T19" fmla="*/ 0 h 6"/>
                <a:gd name="T20" fmla="*/ 3 w 6"/>
                <a:gd name="T21" fmla="*/ 0 h 6"/>
                <a:gd name="T22" fmla="*/ 1 w 6"/>
                <a:gd name="T23" fmla="*/ 0 h 6"/>
                <a:gd name="T24" fmla="*/ 0 w 6"/>
                <a:gd name="T25" fmla="*/ 0 h 6"/>
                <a:gd name="T26" fmla="*/ 0 w 6"/>
                <a:gd name="T27" fmla="*/ 2 h 6"/>
                <a:gd name="T28" fmla="*/ 0 w 6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0" y="3"/>
                  </a:move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85" name="Freeform 313">
              <a:extLst>
                <a:ext uri="{FF2B5EF4-FFF2-40B4-BE49-F238E27FC236}">
                  <a16:creationId xmlns:a16="http://schemas.microsoft.com/office/drawing/2014/main" id="{F19F8565-25C2-448C-8F82-A6A152306C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235"/>
              <a:ext cx="6" cy="7"/>
            </a:xfrm>
            <a:custGeom>
              <a:avLst/>
              <a:gdLst>
                <a:gd name="T0" fmla="*/ 0 w 6"/>
                <a:gd name="T1" fmla="*/ 3 h 7"/>
                <a:gd name="T2" fmla="*/ 0 w 6"/>
                <a:gd name="T3" fmla="*/ 5 h 7"/>
                <a:gd name="T4" fmla="*/ 0 w 6"/>
                <a:gd name="T5" fmla="*/ 7 h 7"/>
                <a:gd name="T6" fmla="*/ 1 w 6"/>
                <a:gd name="T7" fmla="*/ 7 h 7"/>
                <a:gd name="T8" fmla="*/ 3 w 6"/>
                <a:gd name="T9" fmla="*/ 7 h 7"/>
                <a:gd name="T10" fmla="*/ 5 w 6"/>
                <a:gd name="T11" fmla="*/ 7 h 7"/>
                <a:gd name="T12" fmla="*/ 6 w 6"/>
                <a:gd name="T13" fmla="*/ 5 h 7"/>
                <a:gd name="T14" fmla="*/ 6 w 6"/>
                <a:gd name="T15" fmla="*/ 3 h 7"/>
                <a:gd name="T16" fmla="*/ 6 w 6"/>
                <a:gd name="T17" fmla="*/ 2 h 7"/>
                <a:gd name="T18" fmla="*/ 5 w 6"/>
                <a:gd name="T19" fmla="*/ 0 h 7"/>
                <a:gd name="T20" fmla="*/ 3 w 6"/>
                <a:gd name="T21" fmla="*/ 0 h 7"/>
                <a:gd name="T22" fmla="*/ 1 w 6"/>
                <a:gd name="T23" fmla="*/ 0 h 7"/>
                <a:gd name="T24" fmla="*/ 0 w 6"/>
                <a:gd name="T25" fmla="*/ 0 h 7"/>
                <a:gd name="T26" fmla="*/ 0 w 6"/>
                <a:gd name="T27" fmla="*/ 2 h 7"/>
                <a:gd name="T28" fmla="*/ 0 w 6"/>
                <a:gd name="T29" fmla="*/ 3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0" y="3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86" name="Freeform 314">
              <a:extLst>
                <a:ext uri="{FF2B5EF4-FFF2-40B4-BE49-F238E27FC236}">
                  <a16:creationId xmlns:a16="http://schemas.microsoft.com/office/drawing/2014/main" id="{B8135119-B84F-427D-84C4-4F95A6F5A42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222"/>
              <a:ext cx="6" cy="7"/>
            </a:xfrm>
            <a:custGeom>
              <a:avLst/>
              <a:gdLst>
                <a:gd name="T0" fmla="*/ 0 w 6"/>
                <a:gd name="T1" fmla="*/ 4 h 7"/>
                <a:gd name="T2" fmla="*/ 0 w 6"/>
                <a:gd name="T3" fmla="*/ 5 h 7"/>
                <a:gd name="T4" fmla="*/ 0 w 6"/>
                <a:gd name="T5" fmla="*/ 7 h 7"/>
                <a:gd name="T6" fmla="*/ 1 w 6"/>
                <a:gd name="T7" fmla="*/ 7 h 7"/>
                <a:gd name="T8" fmla="*/ 3 w 6"/>
                <a:gd name="T9" fmla="*/ 7 h 7"/>
                <a:gd name="T10" fmla="*/ 5 w 6"/>
                <a:gd name="T11" fmla="*/ 7 h 7"/>
                <a:gd name="T12" fmla="*/ 6 w 6"/>
                <a:gd name="T13" fmla="*/ 5 h 7"/>
                <a:gd name="T14" fmla="*/ 6 w 6"/>
                <a:gd name="T15" fmla="*/ 4 h 7"/>
                <a:gd name="T16" fmla="*/ 6 w 6"/>
                <a:gd name="T17" fmla="*/ 2 h 7"/>
                <a:gd name="T18" fmla="*/ 5 w 6"/>
                <a:gd name="T19" fmla="*/ 0 h 7"/>
                <a:gd name="T20" fmla="*/ 3 w 6"/>
                <a:gd name="T21" fmla="*/ 0 h 7"/>
                <a:gd name="T22" fmla="*/ 1 w 6"/>
                <a:gd name="T23" fmla="*/ 0 h 7"/>
                <a:gd name="T24" fmla="*/ 0 w 6"/>
                <a:gd name="T25" fmla="*/ 0 h 7"/>
                <a:gd name="T26" fmla="*/ 0 w 6"/>
                <a:gd name="T27" fmla="*/ 2 h 7"/>
                <a:gd name="T28" fmla="*/ 0 w 6"/>
                <a:gd name="T29" fmla="*/ 4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0" y="4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87" name="Freeform 315">
              <a:extLst>
                <a:ext uri="{FF2B5EF4-FFF2-40B4-BE49-F238E27FC236}">
                  <a16:creationId xmlns:a16="http://schemas.microsoft.com/office/drawing/2014/main" id="{523A0BC1-C905-4C58-B7B2-2371EB9AC1D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210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4 h 6"/>
                <a:gd name="T4" fmla="*/ 0 w 6"/>
                <a:gd name="T5" fmla="*/ 6 h 6"/>
                <a:gd name="T6" fmla="*/ 1 w 6"/>
                <a:gd name="T7" fmla="*/ 6 h 6"/>
                <a:gd name="T8" fmla="*/ 3 w 6"/>
                <a:gd name="T9" fmla="*/ 6 h 6"/>
                <a:gd name="T10" fmla="*/ 5 w 6"/>
                <a:gd name="T11" fmla="*/ 6 h 6"/>
                <a:gd name="T12" fmla="*/ 6 w 6"/>
                <a:gd name="T13" fmla="*/ 4 h 6"/>
                <a:gd name="T14" fmla="*/ 6 w 6"/>
                <a:gd name="T15" fmla="*/ 3 h 6"/>
                <a:gd name="T16" fmla="*/ 6 w 6"/>
                <a:gd name="T17" fmla="*/ 1 h 6"/>
                <a:gd name="T18" fmla="*/ 5 w 6"/>
                <a:gd name="T19" fmla="*/ 0 h 6"/>
                <a:gd name="T20" fmla="*/ 3 w 6"/>
                <a:gd name="T21" fmla="*/ 0 h 6"/>
                <a:gd name="T22" fmla="*/ 1 w 6"/>
                <a:gd name="T23" fmla="*/ 0 h 6"/>
                <a:gd name="T24" fmla="*/ 0 w 6"/>
                <a:gd name="T25" fmla="*/ 0 h 6"/>
                <a:gd name="T26" fmla="*/ 0 w 6"/>
                <a:gd name="T27" fmla="*/ 1 h 6"/>
                <a:gd name="T28" fmla="*/ 0 w 6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0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88" name="Freeform 316">
              <a:extLst>
                <a:ext uri="{FF2B5EF4-FFF2-40B4-BE49-F238E27FC236}">
                  <a16:creationId xmlns:a16="http://schemas.microsoft.com/office/drawing/2014/main" id="{9059C0DF-B046-4F61-A4C9-6B32AC0A5E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197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5 h 6"/>
                <a:gd name="T4" fmla="*/ 0 w 6"/>
                <a:gd name="T5" fmla="*/ 6 h 6"/>
                <a:gd name="T6" fmla="*/ 1 w 6"/>
                <a:gd name="T7" fmla="*/ 6 h 6"/>
                <a:gd name="T8" fmla="*/ 3 w 6"/>
                <a:gd name="T9" fmla="*/ 6 h 6"/>
                <a:gd name="T10" fmla="*/ 5 w 6"/>
                <a:gd name="T11" fmla="*/ 6 h 6"/>
                <a:gd name="T12" fmla="*/ 6 w 6"/>
                <a:gd name="T13" fmla="*/ 5 h 6"/>
                <a:gd name="T14" fmla="*/ 6 w 6"/>
                <a:gd name="T15" fmla="*/ 3 h 6"/>
                <a:gd name="T16" fmla="*/ 6 w 6"/>
                <a:gd name="T17" fmla="*/ 1 h 6"/>
                <a:gd name="T18" fmla="*/ 5 w 6"/>
                <a:gd name="T19" fmla="*/ 0 h 6"/>
                <a:gd name="T20" fmla="*/ 3 w 6"/>
                <a:gd name="T21" fmla="*/ 0 h 6"/>
                <a:gd name="T22" fmla="*/ 1 w 6"/>
                <a:gd name="T23" fmla="*/ 0 h 6"/>
                <a:gd name="T24" fmla="*/ 0 w 6"/>
                <a:gd name="T25" fmla="*/ 0 h 6"/>
                <a:gd name="T26" fmla="*/ 0 w 6"/>
                <a:gd name="T27" fmla="*/ 1 h 6"/>
                <a:gd name="T28" fmla="*/ 0 w 6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0" y="3"/>
                  </a:move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89" name="Freeform 317">
              <a:extLst>
                <a:ext uri="{FF2B5EF4-FFF2-40B4-BE49-F238E27FC236}">
                  <a16:creationId xmlns:a16="http://schemas.microsoft.com/office/drawing/2014/main" id="{EB6DA1CC-1938-44FD-9477-CDC2F5D689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184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5 h 6"/>
                <a:gd name="T4" fmla="*/ 0 w 6"/>
                <a:gd name="T5" fmla="*/ 6 h 6"/>
                <a:gd name="T6" fmla="*/ 1 w 6"/>
                <a:gd name="T7" fmla="*/ 6 h 6"/>
                <a:gd name="T8" fmla="*/ 3 w 6"/>
                <a:gd name="T9" fmla="*/ 6 h 6"/>
                <a:gd name="T10" fmla="*/ 5 w 6"/>
                <a:gd name="T11" fmla="*/ 6 h 6"/>
                <a:gd name="T12" fmla="*/ 6 w 6"/>
                <a:gd name="T13" fmla="*/ 5 h 6"/>
                <a:gd name="T14" fmla="*/ 6 w 6"/>
                <a:gd name="T15" fmla="*/ 3 h 6"/>
                <a:gd name="T16" fmla="*/ 6 w 6"/>
                <a:gd name="T17" fmla="*/ 2 h 6"/>
                <a:gd name="T18" fmla="*/ 5 w 6"/>
                <a:gd name="T19" fmla="*/ 0 h 6"/>
                <a:gd name="T20" fmla="*/ 3 w 6"/>
                <a:gd name="T21" fmla="*/ 0 h 6"/>
                <a:gd name="T22" fmla="*/ 1 w 6"/>
                <a:gd name="T23" fmla="*/ 0 h 6"/>
                <a:gd name="T24" fmla="*/ 0 w 6"/>
                <a:gd name="T25" fmla="*/ 0 h 6"/>
                <a:gd name="T26" fmla="*/ 0 w 6"/>
                <a:gd name="T27" fmla="*/ 2 h 6"/>
                <a:gd name="T28" fmla="*/ 0 w 6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0" y="3"/>
                  </a:move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90" name="Freeform 318">
              <a:extLst>
                <a:ext uri="{FF2B5EF4-FFF2-40B4-BE49-F238E27FC236}">
                  <a16:creationId xmlns:a16="http://schemas.microsoft.com/office/drawing/2014/main" id="{FE7CD1DF-3AAC-4A3B-8B1F-92A0CFFB58B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171"/>
              <a:ext cx="6" cy="7"/>
            </a:xfrm>
            <a:custGeom>
              <a:avLst/>
              <a:gdLst>
                <a:gd name="T0" fmla="*/ 0 w 6"/>
                <a:gd name="T1" fmla="*/ 3 h 7"/>
                <a:gd name="T2" fmla="*/ 0 w 6"/>
                <a:gd name="T3" fmla="*/ 5 h 7"/>
                <a:gd name="T4" fmla="*/ 0 w 6"/>
                <a:gd name="T5" fmla="*/ 7 h 7"/>
                <a:gd name="T6" fmla="*/ 1 w 6"/>
                <a:gd name="T7" fmla="*/ 7 h 7"/>
                <a:gd name="T8" fmla="*/ 3 w 6"/>
                <a:gd name="T9" fmla="*/ 7 h 7"/>
                <a:gd name="T10" fmla="*/ 5 w 6"/>
                <a:gd name="T11" fmla="*/ 7 h 7"/>
                <a:gd name="T12" fmla="*/ 6 w 6"/>
                <a:gd name="T13" fmla="*/ 5 h 7"/>
                <a:gd name="T14" fmla="*/ 6 w 6"/>
                <a:gd name="T15" fmla="*/ 3 h 7"/>
                <a:gd name="T16" fmla="*/ 6 w 6"/>
                <a:gd name="T17" fmla="*/ 2 h 7"/>
                <a:gd name="T18" fmla="*/ 5 w 6"/>
                <a:gd name="T19" fmla="*/ 0 h 7"/>
                <a:gd name="T20" fmla="*/ 3 w 6"/>
                <a:gd name="T21" fmla="*/ 0 h 7"/>
                <a:gd name="T22" fmla="*/ 1 w 6"/>
                <a:gd name="T23" fmla="*/ 0 h 7"/>
                <a:gd name="T24" fmla="*/ 0 w 6"/>
                <a:gd name="T25" fmla="*/ 0 h 7"/>
                <a:gd name="T26" fmla="*/ 0 w 6"/>
                <a:gd name="T27" fmla="*/ 2 h 7"/>
                <a:gd name="T28" fmla="*/ 0 w 6"/>
                <a:gd name="T29" fmla="*/ 3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0" y="3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91" name="Freeform 319">
              <a:extLst>
                <a:ext uri="{FF2B5EF4-FFF2-40B4-BE49-F238E27FC236}">
                  <a16:creationId xmlns:a16="http://schemas.microsoft.com/office/drawing/2014/main" id="{88301B9A-106A-4D77-94EB-2F6236D323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158"/>
              <a:ext cx="6" cy="7"/>
            </a:xfrm>
            <a:custGeom>
              <a:avLst/>
              <a:gdLst>
                <a:gd name="T0" fmla="*/ 0 w 6"/>
                <a:gd name="T1" fmla="*/ 4 h 7"/>
                <a:gd name="T2" fmla="*/ 0 w 6"/>
                <a:gd name="T3" fmla="*/ 5 h 7"/>
                <a:gd name="T4" fmla="*/ 0 w 6"/>
                <a:gd name="T5" fmla="*/ 7 h 7"/>
                <a:gd name="T6" fmla="*/ 1 w 6"/>
                <a:gd name="T7" fmla="*/ 7 h 7"/>
                <a:gd name="T8" fmla="*/ 3 w 6"/>
                <a:gd name="T9" fmla="*/ 7 h 7"/>
                <a:gd name="T10" fmla="*/ 5 w 6"/>
                <a:gd name="T11" fmla="*/ 7 h 7"/>
                <a:gd name="T12" fmla="*/ 6 w 6"/>
                <a:gd name="T13" fmla="*/ 5 h 7"/>
                <a:gd name="T14" fmla="*/ 6 w 6"/>
                <a:gd name="T15" fmla="*/ 4 h 7"/>
                <a:gd name="T16" fmla="*/ 6 w 6"/>
                <a:gd name="T17" fmla="*/ 2 h 7"/>
                <a:gd name="T18" fmla="*/ 5 w 6"/>
                <a:gd name="T19" fmla="*/ 0 h 7"/>
                <a:gd name="T20" fmla="*/ 3 w 6"/>
                <a:gd name="T21" fmla="*/ 0 h 7"/>
                <a:gd name="T22" fmla="*/ 1 w 6"/>
                <a:gd name="T23" fmla="*/ 0 h 7"/>
                <a:gd name="T24" fmla="*/ 0 w 6"/>
                <a:gd name="T25" fmla="*/ 0 h 7"/>
                <a:gd name="T26" fmla="*/ 0 w 6"/>
                <a:gd name="T27" fmla="*/ 2 h 7"/>
                <a:gd name="T28" fmla="*/ 0 w 6"/>
                <a:gd name="T29" fmla="*/ 4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0" y="4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92" name="Freeform 320">
              <a:extLst>
                <a:ext uri="{FF2B5EF4-FFF2-40B4-BE49-F238E27FC236}">
                  <a16:creationId xmlns:a16="http://schemas.microsoft.com/office/drawing/2014/main" id="{0B66DC26-A277-48A6-A20E-0F06363385C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146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4 h 6"/>
                <a:gd name="T4" fmla="*/ 0 w 6"/>
                <a:gd name="T5" fmla="*/ 6 h 6"/>
                <a:gd name="T6" fmla="*/ 1 w 6"/>
                <a:gd name="T7" fmla="*/ 6 h 6"/>
                <a:gd name="T8" fmla="*/ 3 w 6"/>
                <a:gd name="T9" fmla="*/ 6 h 6"/>
                <a:gd name="T10" fmla="*/ 5 w 6"/>
                <a:gd name="T11" fmla="*/ 6 h 6"/>
                <a:gd name="T12" fmla="*/ 6 w 6"/>
                <a:gd name="T13" fmla="*/ 4 h 6"/>
                <a:gd name="T14" fmla="*/ 6 w 6"/>
                <a:gd name="T15" fmla="*/ 3 h 6"/>
                <a:gd name="T16" fmla="*/ 6 w 6"/>
                <a:gd name="T17" fmla="*/ 1 h 6"/>
                <a:gd name="T18" fmla="*/ 5 w 6"/>
                <a:gd name="T19" fmla="*/ 0 h 6"/>
                <a:gd name="T20" fmla="*/ 3 w 6"/>
                <a:gd name="T21" fmla="*/ 0 h 6"/>
                <a:gd name="T22" fmla="*/ 1 w 6"/>
                <a:gd name="T23" fmla="*/ 0 h 6"/>
                <a:gd name="T24" fmla="*/ 0 w 6"/>
                <a:gd name="T25" fmla="*/ 0 h 6"/>
                <a:gd name="T26" fmla="*/ 0 w 6"/>
                <a:gd name="T27" fmla="*/ 1 h 6"/>
                <a:gd name="T28" fmla="*/ 0 w 6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0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93" name="Freeform 321">
              <a:extLst>
                <a:ext uri="{FF2B5EF4-FFF2-40B4-BE49-F238E27FC236}">
                  <a16:creationId xmlns:a16="http://schemas.microsoft.com/office/drawing/2014/main" id="{970F6B00-5583-4E09-8F48-1E0D836E1AD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133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5 h 6"/>
                <a:gd name="T4" fmla="*/ 0 w 6"/>
                <a:gd name="T5" fmla="*/ 6 h 6"/>
                <a:gd name="T6" fmla="*/ 1 w 6"/>
                <a:gd name="T7" fmla="*/ 6 h 6"/>
                <a:gd name="T8" fmla="*/ 3 w 6"/>
                <a:gd name="T9" fmla="*/ 6 h 6"/>
                <a:gd name="T10" fmla="*/ 5 w 6"/>
                <a:gd name="T11" fmla="*/ 6 h 6"/>
                <a:gd name="T12" fmla="*/ 6 w 6"/>
                <a:gd name="T13" fmla="*/ 5 h 6"/>
                <a:gd name="T14" fmla="*/ 6 w 6"/>
                <a:gd name="T15" fmla="*/ 3 h 6"/>
                <a:gd name="T16" fmla="*/ 6 w 6"/>
                <a:gd name="T17" fmla="*/ 1 h 6"/>
                <a:gd name="T18" fmla="*/ 5 w 6"/>
                <a:gd name="T19" fmla="*/ 0 h 6"/>
                <a:gd name="T20" fmla="*/ 3 w 6"/>
                <a:gd name="T21" fmla="*/ 0 h 6"/>
                <a:gd name="T22" fmla="*/ 1 w 6"/>
                <a:gd name="T23" fmla="*/ 0 h 6"/>
                <a:gd name="T24" fmla="*/ 0 w 6"/>
                <a:gd name="T25" fmla="*/ 0 h 6"/>
                <a:gd name="T26" fmla="*/ 0 w 6"/>
                <a:gd name="T27" fmla="*/ 1 h 6"/>
                <a:gd name="T28" fmla="*/ 0 w 6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0" y="3"/>
                  </a:move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94" name="Freeform 322">
              <a:extLst>
                <a:ext uri="{FF2B5EF4-FFF2-40B4-BE49-F238E27FC236}">
                  <a16:creationId xmlns:a16="http://schemas.microsoft.com/office/drawing/2014/main" id="{125ABB7D-04D3-49C0-8A18-DCF1A757B81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3" y="3120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5 h 6"/>
                <a:gd name="T4" fmla="*/ 0 w 6"/>
                <a:gd name="T5" fmla="*/ 6 h 6"/>
                <a:gd name="T6" fmla="*/ 1 w 6"/>
                <a:gd name="T7" fmla="*/ 6 h 6"/>
                <a:gd name="T8" fmla="*/ 3 w 6"/>
                <a:gd name="T9" fmla="*/ 6 h 6"/>
                <a:gd name="T10" fmla="*/ 5 w 6"/>
                <a:gd name="T11" fmla="*/ 6 h 6"/>
                <a:gd name="T12" fmla="*/ 6 w 6"/>
                <a:gd name="T13" fmla="*/ 5 h 6"/>
                <a:gd name="T14" fmla="*/ 6 w 6"/>
                <a:gd name="T15" fmla="*/ 3 h 6"/>
                <a:gd name="T16" fmla="*/ 6 w 6"/>
                <a:gd name="T17" fmla="*/ 2 h 6"/>
                <a:gd name="T18" fmla="*/ 5 w 6"/>
                <a:gd name="T19" fmla="*/ 0 h 6"/>
                <a:gd name="T20" fmla="*/ 3 w 6"/>
                <a:gd name="T21" fmla="*/ 0 h 6"/>
                <a:gd name="T22" fmla="*/ 1 w 6"/>
                <a:gd name="T23" fmla="*/ 0 h 6"/>
                <a:gd name="T24" fmla="*/ 0 w 6"/>
                <a:gd name="T25" fmla="*/ 0 h 6"/>
                <a:gd name="T26" fmla="*/ 0 w 6"/>
                <a:gd name="T27" fmla="*/ 2 h 6"/>
                <a:gd name="T28" fmla="*/ 0 w 6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0" y="3"/>
                  </a:move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117" name="Group 323">
            <a:extLst>
              <a:ext uri="{FF2B5EF4-FFF2-40B4-BE49-F238E27FC236}">
                <a16:creationId xmlns:a16="http://schemas.microsoft.com/office/drawing/2014/main" id="{8A43854D-BA57-4CB0-BB5D-21957D4C4FAB}"/>
              </a:ext>
            </a:extLst>
          </p:cNvPr>
          <p:cNvGrpSpPr>
            <a:grpSpLocks/>
          </p:cNvGrpSpPr>
          <p:nvPr/>
        </p:nvGrpSpPr>
        <p:grpSpPr bwMode="auto">
          <a:xfrm>
            <a:off x="5321300" y="5781675"/>
            <a:ext cx="844550" cy="12700"/>
            <a:chOff x="3029" y="3414"/>
            <a:chExt cx="531" cy="8"/>
          </a:xfrm>
        </p:grpSpPr>
        <p:sp>
          <p:nvSpPr>
            <p:cNvPr id="47230" name="Freeform 324">
              <a:extLst>
                <a:ext uri="{FF2B5EF4-FFF2-40B4-BE49-F238E27FC236}">
                  <a16:creationId xmlns:a16="http://schemas.microsoft.com/office/drawing/2014/main" id="{46DE5934-E8BF-487B-BD71-804031D5B9D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9" y="3414"/>
              <a:ext cx="7" cy="7"/>
            </a:xfrm>
            <a:custGeom>
              <a:avLst/>
              <a:gdLst>
                <a:gd name="T0" fmla="*/ 5 w 7"/>
                <a:gd name="T1" fmla="*/ 0 h 7"/>
                <a:gd name="T2" fmla="*/ 3 w 7"/>
                <a:gd name="T3" fmla="*/ 0 h 7"/>
                <a:gd name="T4" fmla="*/ 2 w 7"/>
                <a:gd name="T5" fmla="*/ 2 h 7"/>
                <a:gd name="T6" fmla="*/ 0 w 7"/>
                <a:gd name="T7" fmla="*/ 4 h 7"/>
                <a:gd name="T8" fmla="*/ 0 w 7"/>
                <a:gd name="T9" fmla="*/ 4 h 7"/>
                <a:gd name="T10" fmla="*/ 2 w 7"/>
                <a:gd name="T11" fmla="*/ 5 h 7"/>
                <a:gd name="T12" fmla="*/ 3 w 7"/>
                <a:gd name="T13" fmla="*/ 7 h 7"/>
                <a:gd name="T14" fmla="*/ 3 w 7"/>
                <a:gd name="T15" fmla="*/ 7 h 7"/>
                <a:gd name="T16" fmla="*/ 3 w 7"/>
                <a:gd name="T17" fmla="*/ 7 h 7"/>
                <a:gd name="T18" fmla="*/ 5 w 7"/>
                <a:gd name="T19" fmla="*/ 5 h 7"/>
                <a:gd name="T20" fmla="*/ 7 w 7"/>
                <a:gd name="T21" fmla="*/ 4 h 7"/>
                <a:gd name="T22" fmla="*/ 7 w 7"/>
                <a:gd name="T23" fmla="*/ 4 h 7"/>
                <a:gd name="T24" fmla="*/ 5 w 7"/>
                <a:gd name="T25" fmla="*/ 2 h 7"/>
                <a:gd name="T26" fmla="*/ 5 w 7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5" y="0"/>
                  </a:move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31" name="Freeform 325">
              <a:extLst>
                <a:ext uri="{FF2B5EF4-FFF2-40B4-BE49-F238E27FC236}">
                  <a16:creationId xmlns:a16="http://schemas.microsoft.com/office/drawing/2014/main" id="{A90F883B-9DE7-445F-9955-742464205A3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42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2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2 w 6"/>
                <a:gd name="T13" fmla="*/ 7 h 7"/>
                <a:gd name="T14" fmla="*/ 3 w 6"/>
                <a:gd name="T15" fmla="*/ 7 h 7"/>
                <a:gd name="T16" fmla="*/ 3 w 6"/>
                <a:gd name="T17" fmla="*/ 7 h 7"/>
                <a:gd name="T18" fmla="*/ 5 w 6"/>
                <a:gd name="T19" fmla="*/ 5 h 7"/>
                <a:gd name="T20" fmla="*/ 6 w 6"/>
                <a:gd name="T21" fmla="*/ 4 h 7"/>
                <a:gd name="T22" fmla="*/ 6 w 6"/>
                <a:gd name="T23" fmla="*/ 4 h 7"/>
                <a:gd name="T24" fmla="*/ 5 w 6"/>
                <a:gd name="T25" fmla="*/ 2 h 7"/>
                <a:gd name="T26" fmla="*/ 5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32" name="Freeform 326">
              <a:extLst>
                <a:ext uri="{FF2B5EF4-FFF2-40B4-BE49-F238E27FC236}">
                  <a16:creationId xmlns:a16="http://schemas.microsoft.com/office/drawing/2014/main" id="{441D5B06-2A5B-45E5-8DA7-12825FD62D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55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1 w 6"/>
                <a:gd name="T13" fmla="*/ 7 h 7"/>
                <a:gd name="T14" fmla="*/ 3 w 6"/>
                <a:gd name="T15" fmla="*/ 7 h 7"/>
                <a:gd name="T16" fmla="*/ 3 w 6"/>
                <a:gd name="T17" fmla="*/ 7 h 7"/>
                <a:gd name="T18" fmla="*/ 5 w 6"/>
                <a:gd name="T19" fmla="*/ 5 h 7"/>
                <a:gd name="T20" fmla="*/ 6 w 6"/>
                <a:gd name="T21" fmla="*/ 4 h 7"/>
                <a:gd name="T22" fmla="*/ 6 w 6"/>
                <a:gd name="T23" fmla="*/ 4 h 7"/>
                <a:gd name="T24" fmla="*/ 5 w 6"/>
                <a:gd name="T25" fmla="*/ 2 h 7"/>
                <a:gd name="T26" fmla="*/ 5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33" name="Freeform 327">
              <a:extLst>
                <a:ext uri="{FF2B5EF4-FFF2-40B4-BE49-F238E27FC236}">
                  <a16:creationId xmlns:a16="http://schemas.microsoft.com/office/drawing/2014/main" id="{720E5A81-B9C4-4E71-81DA-9E8FA656C4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68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1 w 6"/>
                <a:gd name="T13" fmla="*/ 7 h 7"/>
                <a:gd name="T14" fmla="*/ 3 w 6"/>
                <a:gd name="T15" fmla="*/ 7 h 7"/>
                <a:gd name="T16" fmla="*/ 4 w 6"/>
                <a:gd name="T17" fmla="*/ 7 h 7"/>
                <a:gd name="T18" fmla="*/ 6 w 6"/>
                <a:gd name="T19" fmla="*/ 7 h 7"/>
                <a:gd name="T20" fmla="*/ 6 w 6"/>
                <a:gd name="T21" fmla="*/ 5 h 7"/>
                <a:gd name="T22" fmla="*/ 6 w 6"/>
                <a:gd name="T23" fmla="*/ 4 h 7"/>
                <a:gd name="T24" fmla="*/ 6 w 6"/>
                <a:gd name="T25" fmla="*/ 2 h 7"/>
                <a:gd name="T26" fmla="*/ 4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34" name="Freeform 328">
              <a:extLst>
                <a:ext uri="{FF2B5EF4-FFF2-40B4-BE49-F238E27FC236}">
                  <a16:creationId xmlns:a16="http://schemas.microsoft.com/office/drawing/2014/main" id="{83366D4B-14C5-45C8-A9A3-78282DE3740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80" y="3414"/>
              <a:ext cx="7" cy="7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0 h 7"/>
                <a:gd name="T4" fmla="*/ 0 w 7"/>
                <a:gd name="T5" fmla="*/ 2 h 7"/>
                <a:gd name="T6" fmla="*/ 0 w 7"/>
                <a:gd name="T7" fmla="*/ 4 h 7"/>
                <a:gd name="T8" fmla="*/ 0 w 7"/>
                <a:gd name="T9" fmla="*/ 5 h 7"/>
                <a:gd name="T10" fmla="*/ 0 w 7"/>
                <a:gd name="T11" fmla="*/ 7 h 7"/>
                <a:gd name="T12" fmla="*/ 2 w 7"/>
                <a:gd name="T13" fmla="*/ 7 h 7"/>
                <a:gd name="T14" fmla="*/ 4 w 7"/>
                <a:gd name="T15" fmla="*/ 7 h 7"/>
                <a:gd name="T16" fmla="*/ 5 w 7"/>
                <a:gd name="T17" fmla="*/ 7 h 7"/>
                <a:gd name="T18" fmla="*/ 7 w 7"/>
                <a:gd name="T19" fmla="*/ 7 h 7"/>
                <a:gd name="T20" fmla="*/ 7 w 7"/>
                <a:gd name="T21" fmla="*/ 5 h 7"/>
                <a:gd name="T22" fmla="*/ 7 w 7"/>
                <a:gd name="T23" fmla="*/ 4 h 7"/>
                <a:gd name="T24" fmla="*/ 7 w 7"/>
                <a:gd name="T25" fmla="*/ 2 h 7"/>
                <a:gd name="T26" fmla="*/ 5 w 7"/>
                <a:gd name="T27" fmla="*/ 0 h 7"/>
                <a:gd name="T28" fmla="*/ 4 w 7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35" name="Freeform 329">
              <a:extLst>
                <a:ext uri="{FF2B5EF4-FFF2-40B4-BE49-F238E27FC236}">
                  <a16:creationId xmlns:a16="http://schemas.microsoft.com/office/drawing/2014/main" id="{6BED4148-0A87-4489-BA78-8BAF262D9D2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93" y="3414"/>
              <a:ext cx="7" cy="7"/>
            </a:xfrm>
            <a:custGeom>
              <a:avLst/>
              <a:gdLst>
                <a:gd name="T0" fmla="*/ 3 w 7"/>
                <a:gd name="T1" fmla="*/ 0 h 7"/>
                <a:gd name="T2" fmla="*/ 2 w 7"/>
                <a:gd name="T3" fmla="*/ 0 h 7"/>
                <a:gd name="T4" fmla="*/ 0 w 7"/>
                <a:gd name="T5" fmla="*/ 2 h 7"/>
                <a:gd name="T6" fmla="*/ 0 w 7"/>
                <a:gd name="T7" fmla="*/ 4 h 7"/>
                <a:gd name="T8" fmla="*/ 0 w 7"/>
                <a:gd name="T9" fmla="*/ 5 h 7"/>
                <a:gd name="T10" fmla="*/ 0 w 7"/>
                <a:gd name="T11" fmla="*/ 7 h 7"/>
                <a:gd name="T12" fmla="*/ 2 w 7"/>
                <a:gd name="T13" fmla="*/ 7 h 7"/>
                <a:gd name="T14" fmla="*/ 3 w 7"/>
                <a:gd name="T15" fmla="*/ 7 h 7"/>
                <a:gd name="T16" fmla="*/ 5 w 7"/>
                <a:gd name="T17" fmla="*/ 7 h 7"/>
                <a:gd name="T18" fmla="*/ 7 w 7"/>
                <a:gd name="T19" fmla="*/ 7 h 7"/>
                <a:gd name="T20" fmla="*/ 7 w 7"/>
                <a:gd name="T21" fmla="*/ 5 h 7"/>
                <a:gd name="T22" fmla="*/ 7 w 7"/>
                <a:gd name="T23" fmla="*/ 4 h 7"/>
                <a:gd name="T24" fmla="*/ 7 w 7"/>
                <a:gd name="T25" fmla="*/ 2 h 7"/>
                <a:gd name="T26" fmla="*/ 5 w 7"/>
                <a:gd name="T27" fmla="*/ 0 h 7"/>
                <a:gd name="T28" fmla="*/ 3 w 7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36" name="Freeform 330">
              <a:extLst>
                <a:ext uri="{FF2B5EF4-FFF2-40B4-BE49-F238E27FC236}">
                  <a16:creationId xmlns:a16="http://schemas.microsoft.com/office/drawing/2014/main" id="{137463C3-A0AB-42E1-B5E2-5FA691C7F1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6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2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2 w 6"/>
                <a:gd name="T13" fmla="*/ 7 h 7"/>
                <a:gd name="T14" fmla="*/ 3 w 6"/>
                <a:gd name="T15" fmla="*/ 7 h 7"/>
                <a:gd name="T16" fmla="*/ 5 w 6"/>
                <a:gd name="T17" fmla="*/ 7 h 7"/>
                <a:gd name="T18" fmla="*/ 6 w 6"/>
                <a:gd name="T19" fmla="*/ 7 h 7"/>
                <a:gd name="T20" fmla="*/ 6 w 6"/>
                <a:gd name="T21" fmla="*/ 5 h 7"/>
                <a:gd name="T22" fmla="*/ 6 w 6"/>
                <a:gd name="T23" fmla="*/ 4 h 7"/>
                <a:gd name="T24" fmla="*/ 6 w 6"/>
                <a:gd name="T25" fmla="*/ 2 h 7"/>
                <a:gd name="T26" fmla="*/ 5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37" name="Freeform 331">
              <a:extLst>
                <a:ext uri="{FF2B5EF4-FFF2-40B4-BE49-F238E27FC236}">
                  <a16:creationId xmlns:a16="http://schemas.microsoft.com/office/drawing/2014/main" id="{E71D9861-5359-432F-91AC-1BF78A1E784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19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1 w 6"/>
                <a:gd name="T13" fmla="*/ 7 h 7"/>
                <a:gd name="T14" fmla="*/ 3 w 6"/>
                <a:gd name="T15" fmla="*/ 7 h 7"/>
                <a:gd name="T16" fmla="*/ 5 w 6"/>
                <a:gd name="T17" fmla="*/ 7 h 7"/>
                <a:gd name="T18" fmla="*/ 6 w 6"/>
                <a:gd name="T19" fmla="*/ 7 h 7"/>
                <a:gd name="T20" fmla="*/ 6 w 6"/>
                <a:gd name="T21" fmla="*/ 5 h 7"/>
                <a:gd name="T22" fmla="*/ 6 w 6"/>
                <a:gd name="T23" fmla="*/ 4 h 7"/>
                <a:gd name="T24" fmla="*/ 6 w 6"/>
                <a:gd name="T25" fmla="*/ 2 h 7"/>
                <a:gd name="T26" fmla="*/ 5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38" name="Freeform 332">
              <a:extLst>
                <a:ext uri="{FF2B5EF4-FFF2-40B4-BE49-F238E27FC236}">
                  <a16:creationId xmlns:a16="http://schemas.microsoft.com/office/drawing/2014/main" id="{AB1F5439-A6D5-41FC-A34B-2FECCF9342B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32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1 w 6"/>
                <a:gd name="T13" fmla="*/ 7 h 7"/>
                <a:gd name="T14" fmla="*/ 3 w 6"/>
                <a:gd name="T15" fmla="*/ 7 h 7"/>
                <a:gd name="T16" fmla="*/ 4 w 6"/>
                <a:gd name="T17" fmla="*/ 7 h 7"/>
                <a:gd name="T18" fmla="*/ 6 w 6"/>
                <a:gd name="T19" fmla="*/ 7 h 7"/>
                <a:gd name="T20" fmla="*/ 6 w 6"/>
                <a:gd name="T21" fmla="*/ 5 h 7"/>
                <a:gd name="T22" fmla="*/ 6 w 6"/>
                <a:gd name="T23" fmla="*/ 4 h 7"/>
                <a:gd name="T24" fmla="*/ 6 w 6"/>
                <a:gd name="T25" fmla="*/ 2 h 7"/>
                <a:gd name="T26" fmla="*/ 4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39" name="Freeform 333">
              <a:extLst>
                <a:ext uri="{FF2B5EF4-FFF2-40B4-BE49-F238E27FC236}">
                  <a16:creationId xmlns:a16="http://schemas.microsoft.com/office/drawing/2014/main" id="{9562916D-B2F9-4329-8EC4-5D2FC102D6E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44" y="3414"/>
              <a:ext cx="7" cy="7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0 h 7"/>
                <a:gd name="T4" fmla="*/ 0 w 7"/>
                <a:gd name="T5" fmla="*/ 2 h 7"/>
                <a:gd name="T6" fmla="*/ 0 w 7"/>
                <a:gd name="T7" fmla="*/ 4 h 7"/>
                <a:gd name="T8" fmla="*/ 0 w 7"/>
                <a:gd name="T9" fmla="*/ 5 h 7"/>
                <a:gd name="T10" fmla="*/ 0 w 7"/>
                <a:gd name="T11" fmla="*/ 7 h 7"/>
                <a:gd name="T12" fmla="*/ 2 w 7"/>
                <a:gd name="T13" fmla="*/ 7 h 7"/>
                <a:gd name="T14" fmla="*/ 4 w 7"/>
                <a:gd name="T15" fmla="*/ 7 h 7"/>
                <a:gd name="T16" fmla="*/ 5 w 7"/>
                <a:gd name="T17" fmla="*/ 7 h 7"/>
                <a:gd name="T18" fmla="*/ 7 w 7"/>
                <a:gd name="T19" fmla="*/ 7 h 7"/>
                <a:gd name="T20" fmla="*/ 7 w 7"/>
                <a:gd name="T21" fmla="*/ 5 h 7"/>
                <a:gd name="T22" fmla="*/ 7 w 7"/>
                <a:gd name="T23" fmla="*/ 4 h 7"/>
                <a:gd name="T24" fmla="*/ 7 w 7"/>
                <a:gd name="T25" fmla="*/ 2 h 7"/>
                <a:gd name="T26" fmla="*/ 5 w 7"/>
                <a:gd name="T27" fmla="*/ 0 h 7"/>
                <a:gd name="T28" fmla="*/ 4 w 7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40" name="Freeform 334">
              <a:extLst>
                <a:ext uri="{FF2B5EF4-FFF2-40B4-BE49-F238E27FC236}">
                  <a16:creationId xmlns:a16="http://schemas.microsoft.com/office/drawing/2014/main" id="{8B9DA46C-F5C3-4EF9-9027-112C98CE84A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57" y="3414"/>
              <a:ext cx="7" cy="7"/>
            </a:xfrm>
            <a:custGeom>
              <a:avLst/>
              <a:gdLst>
                <a:gd name="T0" fmla="*/ 3 w 7"/>
                <a:gd name="T1" fmla="*/ 0 h 7"/>
                <a:gd name="T2" fmla="*/ 2 w 7"/>
                <a:gd name="T3" fmla="*/ 0 h 7"/>
                <a:gd name="T4" fmla="*/ 0 w 7"/>
                <a:gd name="T5" fmla="*/ 2 h 7"/>
                <a:gd name="T6" fmla="*/ 0 w 7"/>
                <a:gd name="T7" fmla="*/ 4 h 7"/>
                <a:gd name="T8" fmla="*/ 0 w 7"/>
                <a:gd name="T9" fmla="*/ 5 h 7"/>
                <a:gd name="T10" fmla="*/ 0 w 7"/>
                <a:gd name="T11" fmla="*/ 7 h 7"/>
                <a:gd name="T12" fmla="*/ 2 w 7"/>
                <a:gd name="T13" fmla="*/ 7 h 7"/>
                <a:gd name="T14" fmla="*/ 3 w 7"/>
                <a:gd name="T15" fmla="*/ 7 h 7"/>
                <a:gd name="T16" fmla="*/ 5 w 7"/>
                <a:gd name="T17" fmla="*/ 7 h 7"/>
                <a:gd name="T18" fmla="*/ 7 w 7"/>
                <a:gd name="T19" fmla="*/ 7 h 7"/>
                <a:gd name="T20" fmla="*/ 7 w 7"/>
                <a:gd name="T21" fmla="*/ 5 h 7"/>
                <a:gd name="T22" fmla="*/ 7 w 7"/>
                <a:gd name="T23" fmla="*/ 4 h 7"/>
                <a:gd name="T24" fmla="*/ 7 w 7"/>
                <a:gd name="T25" fmla="*/ 2 h 7"/>
                <a:gd name="T26" fmla="*/ 5 w 7"/>
                <a:gd name="T27" fmla="*/ 0 h 7"/>
                <a:gd name="T28" fmla="*/ 3 w 7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41" name="Freeform 335">
              <a:extLst>
                <a:ext uri="{FF2B5EF4-FFF2-40B4-BE49-F238E27FC236}">
                  <a16:creationId xmlns:a16="http://schemas.microsoft.com/office/drawing/2014/main" id="{288C303D-CDBD-432F-9709-A163EAA68B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70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2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2 w 6"/>
                <a:gd name="T13" fmla="*/ 7 h 7"/>
                <a:gd name="T14" fmla="*/ 3 w 6"/>
                <a:gd name="T15" fmla="*/ 7 h 7"/>
                <a:gd name="T16" fmla="*/ 5 w 6"/>
                <a:gd name="T17" fmla="*/ 7 h 7"/>
                <a:gd name="T18" fmla="*/ 6 w 6"/>
                <a:gd name="T19" fmla="*/ 7 h 7"/>
                <a:gd name="T20" fmla="*/ 6 w 6"/>
                <a:gd name="T21" fmla="*/ 5 h 7"/>
                <a:gd name="T22" fmla="*/ 6 w 6"/>
                <a:gd name="T23" fmla="*/ 4 h 7"/>
                <a:gd name="T24" fmla="*/ 6 w 6"/>
                <a:gd name="T25" fmla="*/ 2 h 7"/>
                <a:gd name="T26" fmla="*/ 5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42" name="Freeform 336">
              <a:extLst>
                <a:ext uri="{FF2B5EF4-FFF2-40B4-BE49-F238E27FC236}">
                  <a16:creationId xmlns:a16="http://schemas.microsoft.com/office/drawing/2014/main" id="{FBBC096C-BB4A-4155-9AF5-DE382327DEE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83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1 w 6"/>
                <a:gd name="T13" fmla="*/ 7 h 7"/>
                <a:gd name="T14" fmla="*/ 3 w 6"/>
                <a:gd name="T15" fmla="*/ 7 h 7"/>
                <a:gd name="T16" fmla="*/ 5 w 6"/>
                <a:gd name="T17" fmla="*/ 7 h 7"/>
                <a:gd name="T18" fmla="*/ 6 w 6"/>
                <a:gd name="T19" fmla="*/ 7 h 7"/>
                <a:gd name="T20" fmla="*/ 6 w 6"/>
                <a:gd name="T21" fmla="*/ 5 h 7"/>
                <a:gd name="T22" fmla="*/ 6 w 6"/>
                <a:gd name="T23" fmla="*/ 4 h 7"/>
                <a:gd name="T24" fmla="*/ 6 w 6"/>
                <a:gd name="T25" fmla="*/ 2 h 7"/>
                <a:gd name="T26" fmla="*/ 5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43" name="Freeform 337">
              <a:extLst>
                <a:ext uri="{FF2B5EF4-FFF2-40B4-BE49-F238E27FC236}">
                  <a16:creationId xmlns:a16="http://schemas.microsoft.com/office/drawing/2014/main" id="{201B7867-A92B-45BC-BCA3-82E21DA193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96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1 w 6"/>
                <a:gd name="T13" fmla="*/ 7 h 7"/>
                <a:gd name="T14" fmla="*/ 3 w 6"/>
                <a:gd name="T15" fmla="*/ 7 h 7"/>
                <a:gd name="T16" fmla="*/ 4 w 6"/>
                <a:gd name="T17" fmla="*/ 7 h 7"/>
                <a:gd name="T18" fmla="*/ 6 w 6"/>
                <a:gd name="T19" fmla="*/ 7 h 7"/>
                <a:gd name="T20" fmla="*/ 6 w 6"/>
                <a:gd name="T21" fmla="*/ 5 h 7"/>
                <a:gd name="T22" fmla="*/ 6 w 6"/>
                <a:gd name="T23" fmla="*/ 4 h 7"/>
                <a:gd name="T24" fmla="*/ 6 w 6"/>
                <a:gd name="T25" fmla="*/ 2 h 7"/>
                <a:gd name="T26" fmla="*/ 4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44" name="Freeform 338">
              <a:extLst>
                <a:ext uri="{FF2B5EF4-FFF2-40B4-BE49-F238E27FC236}">
                  <a16:creationId xmlns:a16="http://schemas.microsoft.com/office/drawing/2014/main" id="{CC37A1C5-6DF0-4941-B2B9-39BF0D6A67B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8" y="3414"/>
              <a:ext cx="7" cy="7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0 h 7"/>
                <a:gd name="T4" fmla="*/ 0 w 7"/>
                <a:gd name="T5" fmla="*/ 2 h 7"/>
                <a:gd name="T6" fmla="*/ 0 w 7"/>
                <a:gd name="T7" fmla="*/ 4 h 7"/>
                <a:gd name="T8" fmla="*/ 0 w 7"/>
                <a:gd name="T9" fmla="*/ 5 h 7"/>
                <a:gd name="T10" fmla="*/ 0 w 7"/>
                <a:gd name="T11" fmla="*/ 7 h 7"/>
                <a:gd name="T12" fmla="*/ 2 w 7"/>
                <a:gd name="T13" fmla="*/ 7 h 7"/>
                <a:gd name="T14" fmla="*/ 4 w 7"/>
                <a:gd name="T15" fmla="*/ 7 h 7"/>
                <a:gd name="T16" fmla="*/ 5 w 7"/>
                <a:gd name="T17" fmla="*/ 7 h 7"/>
                <a:gd name="T18" fmla="*/ 7 w 7"/>
                <a:gd name="T19" fmla="*/ 7 h 7"/>
                <a:gd name="T20" fmla="*/ 7 w 7"/>
                <a:gd name="T21" fmla="*/ 5 h 7"/>
                <a:gd name="T22" fmla="*/ 7 w 7"/>
                <a:gd name="T23" fmla="*/ 4 h 7"/>
                <a:gd name="T24" fmla="*/ 7 w 7"/>
                <a:gd name="T25" fmla="*/ 2 h 7"/>
                <a:gd name="T26" fmla="*/ 5 w 7"/>
                <a:gd name="T27" fmla="*/ 0 h 7"/>
                <a:gd name="T28" fmla="*/ 4 w 7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45" name="Freeform 339">
              <a:extLst>
                <a:ext uri="{FF2B5EF4-FFF2-40B4-BE49-F238E27FC236}">
                  <a16:creationId xmlns:a16="http://schemas.microsoft.com/office/drawing/2014/main" id="{83836827-B277-47A6-B5DB-D9532D5865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21" y="3414"/>
              <a:ext cx="7" cy="7"/>
            </a:xfrm>
            <a:custGeom>
              <a:avLst/>
              <a:gdLst>
                <a:gd name="T0" fmla="*/ 3 w 7"/>
                <a:gd name="T1" fmla="*/ 0 h 7"/>
                <a:gd name="T2" fmla="*/ 2 w 7"/>
                <a:gd name="T3" fmla="*/ 0 h 7"/>
                <a:gd name="T4" fmla="*/ 0 w 7"/>
                <a:gd name="T5" fmla="*/ 2 h 7"/>
                <a:gd name="T6" fmla="*/ 0 w 7"/>
                <a:gd name="T7" fmla="*/ 4 h 7"/>
                <a:gd name="T8" fmla="*/ 0 w 7"/>
                <a:gd name="T9" fmla="*/ 5 h 7"/>
                <a:gd name="T10" fmla="*/ 0 w 7"/>
                <a:gd name="T11" fmla="*/ 7 h 7"/>
                <a:gd name="T12" fmla="*/ 2 w 7"/>
                <a:gd name="T13" fmla="*/ 7 h 7"/>
                <a:gd name="T14" fmla="*/ 3 w 7"/>
                <a:gd name="T15" fmla="*/ 7 h 7"/>
                <a:gd name="T16" fmla="*/ 5 w 7"/>
                <a:gd name="T17" fmla="*/ 7 h 7"/>
                <a:gd name="T18" fmla="*/ 7 w 7"/>
                <a:gd name="T19" fmla="*/ 7 h 7"/>
                <a:gd name="T20" fmla="*/ 7 w 7"/>
                <a:gd name="T21" fmla="*/ 5 h 7"/>
                <a:gd name="T22" fmla="*/ 7 w 7"/>
                <a:gd name="T23" fmla="*/ 4 h 7"/>
                <a:gd name="T24" fmla="*/ 7 w 7"/>
                <a:gd name="T25" fmla="*/ 2 h 7"/>
                <a:gd name="T26" fmla="*/ 5 w 7"/>
                <a:gd name="T27" fmla="*/ 0 h 7"/>
                <a:gd name="T28" fmla="*/ 3 w 7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46" name="Freeform 340">
              <a:extLst>
                <a:ext uri="{FF2B5EF4-FFF2-40B4-BE49-F238E27FC236}">
                  <a16:creationId xmlns:a16="http://schemas.microsoft.com/office/drawing/2014/main" id="{60ED7B21-497C-4414-B27D-922B4FBC508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34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2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2 w 6"/>
                <a:gd name="T13" fmla="*/ 7 h 7"/>
                <a:gd name="T14" fmla="*/ 3 w 6"/>
                <a:gd name="T15" fmla="*/ 7 h 7"/>
                <a:gd name="T16" fmla="*/ 5 w 6"/>
                <a:gd name="T17" fmla="*/ 7 h 7"/>
                <a:gd name="T18" fmla="*/ 6 w 6"/>
                <a:gd name="T19" fmla="*/ 7 h 7"/>
                <a:gd name="T20" fmla="*/ 6 w 6"/>
                <a:gd name="T21" fmla="*/ 5 h 7"/>
                <a:gd name="T22" fmla="*/ 6 w 6"/>
                <a:gd name="T23" fmla="*/ 4 h 7"/>
                <a:gd name="T24" fmla="*/ 6 w 6"/>
                <a:gd name="T25" fmla="*/ 2 h 7"/>
                <a:gd name="T26" fmla="*/ 5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47" name="Freeform 341">
              <a:extLst>
                <a:ext uri="{FF2B5EF4-FFF2-40B4-BE49-F238E27FC236}">
                  <a16:creationId xmlns:a16="http://schemas.microsoft.com/office/drawing/2014/main" id="{76B3E0B7-5191-417E-BC52-E559B19220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47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1 w 6"/>
                <a:gd name="T13" fmla="*/ 7 h 7"/>
                <a:gd name="T14" fmla="*/ 3 w 6"/>
                <a:gd name="T15" fmla="*/ 7 h 7"/>
                <a:gd name="T16" fmla="*/ 5 w 6"/>
                <a:gd name="T17" fmla="*/ 7 h 7"/>
                <a:gd name="T18" fmla="*/ 6 w 6"/>
                <a:gd name="T19" fmla="*/ 7 h 7"/>
                <a:gd name="T20" fmla="*/ 6 w 6"/>
                <a:gd name="T21" fmla="*/ 5 h 7"/>
                <a:gd name="T22" fmla="*/ 6 w 6"/>
                <a:gd name="T23" fmla="*/ 4 h 7"/>
                <a:gd name="T24" fmla="*/ 6 w 6"/>
                <a:gd name="T25" fmla="*/ 2 h 7"/>
                <a:gd name="T26" fmla="*/ 5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48" name="Freeform 342">
              <a:extLst>
                <a:ext uri="{FF2B5EF4-FFF2-40B4-BE49-F238E27FC236}">
                  <a16:creationId xmlns:a16="http://schemas.microsoft.com/office/drawing/2014/main" id="{436CC9C3-E34C-4EB6-9FE8-D0133372736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60" y="3414"/>
              <a:ext cx="6" cy="7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0 h 7"/>
                <a:gd name="T4" fmla="*/ 0 w 6"/>
                <a:gd name="T5" fmla="*/ 2 h 7"/>
                <a:gd name="T6" fmla="*/ 0 w 6"/>
                <a:gd name="T7" fmla="*/ 4 h 7"/>
                <a:gd name="T8" fmla="*/ 0 w 6"/>
                <a:gd name="T9" fmla="*/ 5 h 7"/>
                <a:gd name="T10" fmla="*/ 0 w 6"/>
                <a:gd name="T11" fmla="*/ 7 h 7"/>
                <a:gd name="T12" fmla="*/ 1 w 6"/>
                <a:gd name="T13" fmla="*/ 7 h 7"/>
                <a:gd name="T14" fmla="*/ 3 w 6"/>
                <a:gd name="T15" fmla="*/ 7 h 7"/>
                <a:gd name="T16" fmla="*/ 4 w 6"/>
                <a:gd name="T17" fmla="*/ 7 h 7"/>
                <a:gd name="T18" fmla="*/ 6 w 6"/>
                <a:gd name="T19" fmla="*/ 7 h 7"/>
                <a:gd name="T20" fmla="*/ 6 w 6"/>
                <a:gd name="T21" fmla="*/ 5 h 7"/>
                <a:gd name="T22" fmla="*/ 6 w 6"/>
                <a:gd name="T23" fmla="*/ 4 h 7"/>
                <a:gd name="T24" fmla="*/ 6 w 6"/>
                <a:gd name="T25" fmla="*/ 2 h 7"/>
                <a:gd name="T26" fmla="*/ 4 w 6"/>
                <a:gd name="T27" fmla="*/ 0 h 7"/>
                <a:gd name="T28" fmla="*/ 3 w 6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49" name="Freeform 343">
              <a:extLst>
                <a:ext uri="{FF2B5EF4-FFF2-40B4-BE49-F238E27FC236}">
                  <a16:creationId xmlns:a16="http://schemas.microsoft.com/office/drawing/2014/main" id="{661C14DB-733C-4923-8C94-24900D73C70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2" y="3414"/>
              <a:ext cx="7" cy="7"/>
            </a:xfrm>
            <a:custGeom>
              <a:avLst/>
              <a:gdLst>
                <a:gd name="T0" fmla="*/ 4 w 7"/>
                <a:gd name="T1" fmla="*/ 0 h 7"/>
                <a:gd name="T2" fmla="*/ 2 w 7"/>
                <a:gd name="T3" fmla="*/ 0 h 7"/>
                <a:gd name="T4" fmla="*/ 0 w 7"/>
                <a:gd name="T5" fmla="*/ 2 h 7"/>
                <a:gd name="T6" fmla="*/ 0 w 7"/>
                <a:gd name="T7" fmla="*/ 4 h 7"/>
                <a:gd name="T8" fmla="*/ 0 w 7"/>
                <a:gd name="T9" fmla="*/ 5 h 7"/>
                <a:gd name="T10" fmla="*/ 0 w 7"/>
                <a:gd name="T11" fmla="*/ 7 h 7"/>
                <a:gd name="T12" fmla="*/ 2 w 7"/>
                <a:gd name="T13" fmla="*/ 7 h 7"/>
                <a:gd name="T14" fmla="*/ 4 w 7"/>
                <a:gd name="T15" fmla="*/ 7 h 7"/>
                <a:gd name="T16" fmla="*/ 5 w 7"/>
                <a:gd name="T17" fmla="*/ 7 h 7"/>
                <a:gd name="T18" fmla="*/ 7 w 7"/>
                <a:gd name="T19" fmla="*/ 7 h 7"/>
                <a:gd name="T20" fmla="*/ 7 w 7"/>
                <a:gd name="T21" fmla="*/ 5 h 7"/>
                <a:gd name="T22" fmla="*/ 7 w 7"/>
                <a:gd name="T23" fmla="*/ 4 h 7"/>
                <a:gd name="T24" fmla="*/ 7 w 7"/>
                <a:gd name="T25" fmla="*/ 2 h 7"/>
                <a:gd name="T26" fmla="*/ 5 w 7"/>
                <a:gd name="T27" fmla="*/ 0 h 7"/>
                <a:gd name="T28" fmla="*/ 4 w 7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50" name="Freeform 344">
              <a:extLst>
                <a:ext uri="{FF2B5EF4-FFF2-40B4-BE49-F238E27FC236}">
                  <a16:creationId xmlns:a16="http://schemas.microsoft.com/office/drawing/2014/main" id="{976A4D61-FBF5-417A-BD03-6F798CDD0DF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85" y="3414"/>
              <a:ext cx="7" cy="7"/>
            </a:xfrm>
            <a:custGeom>
              <a:avLst/>
              <a:gdLst>
                <a:gd name="T0" fmla="*/ 3 w 7"/>
                <a:gd name="T1" fmla="*/ 0 h 7"/>
                <a:gd name="T2" fmla="*/ 2 w 7"/>
                <a:gd name="T3" fmla="*/ 0 h 7"/>
                <a:gd name="T4" fmla="*/ 0 w 7"/>
                <a:gd name="T5" fmla="*/ 2 h 7"/>
                <a:gd name="T6" fmla="*/ 0 w 7"/>
                <a:gd name="T7" fmla="*/ 4 h 7"/>
                <a:gd name="T8" fmla="*/ 0 w 7"/>
                <a:gd name="T9" fmla="*/ 5 h 7"/>
                <a:gd name="T10" fmla="*/ 0 w 7"/>
                <a:gd name="T11" fmla="*/ 7 h 7"/>
                <a:gd name="T12" fmla="*/ 2 w 7"/>
                <a:gd name="T13" fmla="*/ 7 h 7"/>
                <a:gd name="T14" fmla="*/ 3 w 7"/>
                <a:gd name="T15" fmla="*/ 7 h 7"/>
                <a:gd name="T16" fmla="*/ 5 w 7"/>
                <a:gd name="T17" fmla="*/ 7 h 7"/>
                <a:gd name="T18" fmla="*/ 7 w 7"/>
                <a:gd name="T19" fmla="*/ 7 h 7"/>
                <a:gd name="T20" fmla="*/ 7 w 7"/>
                <a:gd name="T21" fmla="*/ 5 h 7"/>
                <a:gd name="T22" fmla="*/ 7 w 7"/>
                <a:gd name="T23" fmla="*/ 4 h 7"/>
                <a:gd name="T24" fmla="*/ 7 w 7"/>
                <a:gd name="T25" fmla="*/ 2 h 7"/>
                <a:gd name="T26" fmla="*/ 5 w 7"/>
                <a:gd name="T27" fmla="*/ 0 h 7"/>
                <a:gd name="T28" fmla="*/ 3 w 7"/>
                <a:gd name="T29" fmla="*/ 0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7"/>
                <a:gd name="T47" fmla="*/ 7 w 7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7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51" name="Freeform 345">
              <a:extLst>
                <a:ext uri="{FF2B5EF4-FFF2-40B4-BE49-F238E27FC236}">
                  <a16:creationId xmlns:a16="http://schemas.microsoft.com/office/drawing/2014/main" id="{DBAC3BC8-BDBA-4A4A-AA67-9FE14AA305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98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2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52" name="Freeform 346">
              <a:extLst>
                <a:ext uri="{FF2B5EF4-FFF2-40B4-BE49-F238E27FC236}">
                  <a16:creationId xmlns:a16="http://schemas.microsoft.com/office/drawing/2014/main" id="{861B7174-BC7D-4277-B1BE-9D1A08F7E74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1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1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53" name="Freeform 347">
              <a:extLst>
                <a:ext uri="{FF2B5EF4-FFF2-40B4-BE49-F238E27FC236}">
                  <a16:creationId xmlns:a16="http://schemas.microsoft.com/office/drawing/2014/main" id="{74EB1073-CECF-436F-B109-C0334FEB55E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24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1 w 6"/>
                <a:gd name="T13" fmla="*/ 6 h 6"/>
                <a:gd name="T14" fmla="*/ 3 w 6"/>
                <a:gd name="T15" fmla="*/ 6 h 6"/>
                <a:gd name="T16" fmla="*/ 4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54" name="Freeform 348">
              <a:extLst>
                <a:ext uri="{FF2B5EF4-FFF2-40B4-BE49-F238E27FC236}">
                  <a16:creationId xmlns:a16="http://schemas.microsoft.com/office/drawing/2014/main" id="{AC9499A7-3F09-4E4B-B076-B75884C47F5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36" y="3416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0 h 6"/>
                <a:gd name="T6" fmla="*/ 0 w 7"/>
                <a:gd name="T7" fmla="*/ 2 h 6"/>
                <a:gd name="T8" fmla="*/ 0 w 7"/>
                <a:gd name="T9" fmla="*/ 3 h 6"/>
                <a:gd name="T10" fmla="*/ 0 w 7"/>
                <a:gd name="T11" fmla="*/ 5 h 6"/>
                <a:gd name="T12" fmla="*/ 2 w 7"/>
                <a:gd name="T13" fmla="*/ 6 h 6"/>
                <a:gd name="T14" fmla="*/ 4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7 w 7"/>
                <a:gd name="T23" fmla="*/ 2 h 6"/>
                <a:gd name="T24" fmla="*/ 7 w 7"/>
                <a:gd name="T25" fmla="*/ 0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55" name="Freeform 349">
              <a:extLst>
                <a:ext uri="{FF2B5EF4-FFF2-40B4-BE49-F238E27FC236}">
                  <a16:creationId xmlns:a16="http://schemas.microsoft.com/office/drawing/2014/main" id="{DC77B8D5-9366-4ADF-85E2-270317ACD8C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49" y="3416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0 h 6"/>
                <a:gd name="T6" fmla="*/ 0 w 7"/>
                <a:gd name="T7" fmla="*/ 2 h 6"/>
                <a:gd name="T8" fmla="*/ 0 w 7"/>
                <a:gd name="T9" fmla="*/ 3 h 6"/>
                <a:gd name="T10" fmla="*/ 0 w 7"/>
                <a:gd name="T11" fmla="*/ 5 h 6"/>
                <a:gd name="T12" fmla="*/ 2 w 7"/>
                <a:gd name="T13" fmla="*/ 6 h 6"/>
                <a:gd name="T14" fmla="*/ 3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7 w 7"/>
                <a:gd name="T23" fmla="*/ 2 h 6"/>
                <a:gd name="T24" fmla="*/ 7 w 7"/>
                <a:gd name="T25" fmla="*/ 0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56" name="Freeform 350">
              <a:extLst>
                <a:ext uri="{FF2B5EF4-FFF2-40B4-BE49-F238E27FC236}">
                  <a16:creationId xmlns:a16="http://schemas.microsoft.com/office/drawing/2014/main" id="{52DF288A-A558-4C22-B17E-22A3F38DD9A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62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2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57" name="Freeform 351">
              <a:extLst>
                <a:ext uri="{FF2B5EF4-FFF2-40B4-BE49-F238E27FC236}">
                  <a16:creationId xmlns:a16="http://schemas.microsoft.com/office/drawing/2014/main" id="{194E918B-960C-4EE0-B39F-27ACDD5FCA9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75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1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58" name="Freeform 352">
              <a:extLst>
                <a:ext uri="{FF2B5EF4-FFF2-40B4-BE49-F238E27FC236}">
                  <a16:creationId xmlns:a16="http://schemas.microsoft.com/office/drawing/2014/main" id="{A17DBC66-57B4-41D1-8535-3CBE1BEC3F1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88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1 w 6"/>
                <a:gd name="T13" fmla="*/ 6 h 6"/>
                <a:gd name="T14" fmla="*/ 3 w 6"/>
                <a:gd name="T15" fmla="*/ 6 h 6"/>
                <a:gd name="T16" fmla="*/ 4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59" name="Freeform 353">
              <a:extLst>
                <a:ext uri="{FF2B5EF4-FFF2-40B4-BE49-F238E27FC236}">
                  <a16:creationId xmlns:a16="http://schemas.microsoft.com/office/drawing/2014/main" id="{CEBBD880-40DA-421B-A059-8CA90D54D9C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00" y="3416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0 h 6"/>
                <a:gd name="T6" fmla="*/ 0 w 7"/>
                <a:gd name="T7" fmla="*/ 2 h 6"/>
                <a:gd name="T8" fmla="*/ 0 w 7"/>
                <a:gd name="T9" fmla="*/ 3 h 6"/>
                <a:gd name="T10" fmla="*/ 0 w 7"/>
                <a:gd name="T11" fmla="*/ 5 h 6"/>
                <a:gd name="T12" fmla="*/ 2 w 7"/>
                <a:gd name="T13" fmla="*/ 6 h 6"/>
                <a:gd name="T14" fmla="*/ 4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7 w 7"/>
                <a:gd name="T23" fmla="*/ 2 h 6"/>
                <a:gd name="T24" fmla="*/ 7 w 7"/>
                <a:gd name="T25" fmla="*/ 0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60" name="Freeform 354">
              <a:extLst>
                <a:ext uri="{FF2B5EF4-FFF2-40B4-BE49-F238E27FC236}">
                  <a16:creationId xmlns:a16="http://schemas.microsoft.com/office/drawing/2014/main" id="{F7CA0C5F-44C9-43E9-AC21-E93FBD1DA8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13" y="3416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0 h 6"/>
                <a:gd name="T6" fmla="*/ 0 w 7"/>
                <a:gd name="T7" fmla="*/ 2 h 6"/>
                <a:gd name="T8" fmla="*/ 0 w 7"/>
                <a:gd name="T9" fmla="*/ 3 h 6"/>
                <a:gd name="T10" fmla="*/ 0 w 7"/>
                <a:gd name="T11" fmla="*/ 5 h 6"/>
                <a:gd name="T12" fmla="*/ 2 w 7"/>
                <a:gd name="T13" fmla="*/ 6 h 6"/>
                <a:gd name="T14" fmla="*/ 3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7 w 7"/>
                <a:gd name="T23" fmla="*/ 2 h 6"/>
                <a:gd name="T24" fmla="*/ 7 w 7"/>
                <a:gd name="T25" fmla="*/ 0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61" name="Freeform 355">
              <a:extLst>
                <a:ext uri="{FF2B5EF4-FFF2-40B4-BE49-F238E27FC236}">
                  <a16:creationId xmlns:a16="http://schemas.microsoft.com/office/drawing/2014/main" id="{30A6A12D-5C1E-4B89-AE06-6F495E1E3FC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26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2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62" name="Freeform 356">
              <a:extLst>
                <a:ext uri="{FF2B5EF4-FFF2-40B4-BE49-F238E27FC236}">
                  <a16:creationId xmlns:a16="http://schemas.microsoft.com/office/drawing/2014/main" id="{9B0EA992-9D21-4664-96F9-DC109E327B9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39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1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63" name="Freeform 357">
              <a:extLst>
                <a:ext uri="{FF2B5EF4-FFF2-40B4-BE49-F238E27FC236}">
                  <a16:creationId xmlns:a16="http://schemas.microsoft.com/office/drawing/2014/main" id="{662CC8D1-DC90-44C7-84D7-EBDAD81C79C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52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1 w 6"/>
                <a:gd name="T13" fmla="*/ 6 h 6"/>
                <a:gd name="T14" fmla="*/ 3 w 6"/>
                <a:gd name="T15" fmla="*/ 6 h 6"/>
                <a:gd name="T16" fmla="*/ 4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64" name="Freeform 358">
              <a:extLst>
                <a:ext uri="{FF2B5EF4-FFF2-40B4-BE49-F238E27FC236}">
                  <a16:creationId xmlns:a16="http://schemas.microsoft.com/office/drawing/2014/main" id="{BC4BEABC-E9B1-4237-B5B9-BAE7BA321C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64" y="3416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0 h 6"/>
                <a:gd name="T6" fmla="*/ 0 w 7"/>
                <a:gd name="T7" fmla="*/ 2 h 6"/>
                <a:gd name="T8" fmla="*/ 0 w 7"/>
                <a:gd name="T9" fmla="*/ 3 h 6"/>
                <a:gd name="T10" fmla="*/ 0 w 7"/>
                <a:gd name="T11" fmla="*/ 5 h 6"/>
                <a:gd name="T12" fmla="*/ 2 w 7"/>
                <a:gd name="T13" fmla="*/ 6 h 6"/>
                <a:gd name="T14" fmla="*/ 4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7 w 7"/>
                <a:gd name="T23" fmla="*/ 2 h 6"/>
                <a:gd name="T24" fmla="*/ 7 w 7"/>
                <a:gd name="T25" fmla="*/ 0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65" name="Freeform 359">
              <a:extLst>
                <a:ext uri="{FF2B5EF4-FFF2-40B4-BE49-F238E27FC236}">
                  <a16:creationId xmlns:a16="http://schemas.microsoft.com/office/drawing/2014/main" id="{EF540C85-11CA-4383-BE44-707A8F353D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77" y="3416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0 h 6"/>
                <a:gd name="T6" fmla="*/ 0 w 7"/>
                <a:gd name="T7" fmla="*/ 2 h 6"/>
                <a:gd name="T8" fmla="*/ 0 w 7"/>
                <a:gd name="T9" fmla="*/ 3 h 6"/>
                <a:gd name="T10" fmla="*/ 0 w 7"/>
                <a:gd name="T11" fmla="*/ 5 h 6"/>
                <a:gd name="T12" fmla="*/ 2 w 7"/>
                <a:gd name="T13" fmla="*/ 6 h 6"/>
                <a:gd name="T14" fmla="*/ 3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7 w 7"/>
                <a:gd name="T23" fmla="*/ 2 h 6"/>
                <a:gd name="T24" fmla="*/ 7 w 7"/>
                <a:gd name="T25" fmla="*/ 0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66" name="Freeform 360">
              <a:extLst>
                <a:ext uri="{FF2B5EF4-FFF2-40B4-BE49-F238E27FC236}">
                  <a16:creationId xmlns:a16="http://schemas.microsoft.com/office/drawing/2014/main" id="{77AEBCA0-89AC-4C68-9184-545C3C0334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90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2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67" name="Freeform 361">
              <a:extLst>
                <a:ext uri="{FF2B5EF4-FFF2-40B4-BE49-F238E27FC236}">
                  <a16:creationId xmlns:a16="http://schemas.microsoft.com/office/drawing/2014/main" id="{740B5D3E-D106-4FE3-91E8-2E3BDA8D65C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03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1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68" name="Freeform 362">
              <a:extLst>
                <a:ext uri="{FF2B5EF4-FFF2-40B4-BE49-F238E27FC236}">
                  <a16:creationId xmlns:a16="http://schemas.microsoft.com/office/drawing/2014/main" id="{10EA2984-BC2E-4F21-B129-2F51E5A978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16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1 w 6"/>
                <a:gd name="T13" fmla="*/ 6 h 6"/>
                <a:gd name="T14" fmla="*/ 3 w 6"/>
                <a:gd name="T15" fmla="*/ 6 h 6"/>
                <a:gd name="T16" fmla="*/ 4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4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69" name="Freeform 363">
              <a:extLst>
                <a:ext uri="{FF2B5EF4-FFF2-40B4-BE49-F238E27FC236}">
                  <a16:creationId xmlns:a16="http://schemas.microsoft.com/office/drawing/2014/main" id="{E151353C-4A0F-4551-81CB-1A57C7D5FD4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28" y="3416"/>
              <a:ext cx="7" cy="6"/>
            </a:xfrm>
            <a:custGeom>
              <a:avLst/>
              <a:gdLst>
                <a:gd name="T0" fmla="*/ 4 w 7"/>
                <a:gd name="T1" fmla="*/ 0 h 6"/>
                <a:gd name="T2" fmla="*/ 2 w 7"/>
                <a:gd name="T3" fmla="*/ 0 h 6"/>
                <a:gd name="T4" fmla="*/ 0 w 7"/>
                <a:gd name="T5" fmla="*/ 0 h 6"/>
                <a:gd name="T6" fmla="*/ 0 w 7"/>
                <a:gd name="T7" fmla="*/ 2 h 6"/>
                <a:gd name="T8" fmla="*/ 0 w 7"/>
                <a:gd name="T9" fmla="*/ 3 h 6"/>
                <a:gd name="T10" fmla="*/ 0 w 7"/>
                <a:gd name="T11" fmla="*/ 5 h 6"/>
                <a:gd name="T12" fmla="*/ 2 w 7"/>
                <a:gd name="T13" fmla="*/ 6 h 6"/>
                <a:gd name="T14" fmla="*/ 4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7 w 7"/>
                <a:gd name="T23" fmla="*/ 2 h 6"/>
                <a:gd name="T24" fmla="*/ 7 w 7"/>
                <a:gd name="T25" fmla="*/ 0 h 6"/>
                <a:gd name="T26" fmla="*/ 5 w 7"/>
                <a:gd name="T27" fmla="*/ 0 h 6"/>
                <a:gd name="T28" fmla="*/ 4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4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70" name="Freeform 364">
              <a:extLst>
                <a:ext uri="{FF2B5EF4-FFF2-40B4-BE49-F238E27FC236}">
                  <a16:creationId xmlns:a16="http://schemas.microsoft.com/office/drawing/2014/main" id="{3440A5DE-2963-4CC1-BB72-A5304D94CA7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41" y="3416"/>
              <a:ext cx="7" cy="6"/>
            </a:xfrm>
            <a:custGeom>
              <a:avLst/>
              <a:gdLst>
                <a:gd name="T0" fmla="*/ 3 w 7"/>
                <a:gd name="T1" fmla="*/ 0 h 6"/>
                <a:gd name="T2" fmla="*/ 2 w 7"/>
                <a:gd name="T3" fmla="*/ 0 h 6"/>
                <a:gd name="T4" fmla="*/ 0 w 7"/>
                <a:gd name="T5" fmla="*/ 0 h 6"/>
                <a:gd name="T6" fmla="*/ 0 w 7"/>
                <a:gd name="T7" fmla="*/ 2 h 6"/>
                <a:gd name="T8" fmla="*/ 0 w 7"/>
                <a:gd name="T9" fmla="*/ 3 h 6"/>
                <a:gd name="T10" fmla="*/ 0 w 7"/>
                <a:gd name="T11" fmla="*/ 5 h 6"/>
                <a:gd name="T12" fmla="*/ 2 w 7"/>
                <a:gd name="T13" fmla="*/ 6 h 6"/>
                <a:gd name="T14" fmla="*/ 3 w 7"/>
                <a:gd name="T15" fmla="*/ 6 h 6"/>
                <a:gd name="T16" fmla="*/ 5 w 7"/>
                <a:gd name="T17" fmla="*/ 6 h 6"/>
                <a:gd name="T18" fmla="*/ 7 w 7"/>
                <a:gd name="T19" fmla="*/ 5 h 6"/>
                <a:gd name="T20" fmla="*/ 7 w 7"/>
                <a:gd name="T21" fmla="*/ 3 h 6"/>
                <a:gd name="T22" fmla="*/ 7 w 7"/>
                <a:gd name="T23" fmla="*/ 2 h 6"/>
                <a:gd name="T24" fmla="*/ 7 w 7"/>
                <a:gd name="T25" fmla="*/ 0 h 6"/>
                <a:gd name="T26" fmla="*/ 5 w 7"/>
                <a:gd name="T27" fmla="*/ 0 h 6"/>
                <a:gd name="T28" fmla="*/ 3 w 7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71" name="Freeform 365">
              <a:extLst>
                <a:ext uri="{FF2B5EF4-FFF2-40B4-BE49-F238E27FC236}">
                  <a16:creationId xmlns:a16="http://schemas.microsoft.com/office/drawing/2014/main" id="{49ADE92D-7855-4582-8BCE-59DA53B4754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3416"/>
              <a:ext cx="6" cy="6"/>
            </a:xfrm>
            <a:custGeom>
              <a:avLst/>
              <a:gdLst>
                <a:gd name="T0" fmla="*/ 3 w 6"/>
                <a:gd name="T1" fmla="*/ 0 h 6"/>
                <a:gd name="T2" fmla="*/ 2 w 6"/>
                <a:gd name="T3" fmla="*/ 0 h 6"/>
                <a:gd name="T4" fmla="*/ 0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0 w 6"/>
                <a:gd name="T11" fmla="*/ 5 h 6"/>
                <a:gd name="T12" fmla="*/ 2 w 6"/>
                <a:gd name="T13" fmla="*/ 6 h 6"/>
                <a:gd name="T14" fmla="*/ 3 w 6"/>
                <a:gd name="T15" fmla="*/ 6 h 6"/>
                <a:gd name="T16" fmla="*/ 5 w 6"/>
                <a:gd name="T17" fmla="*/ 6 h 6"/>
                <a:gd name="T18" fmla="*/ 6 w 6"/>
                <a:gd name="T19" fmla="*/ 5 h 6"/>
                <a:gd name="T20" fmla="*/ 6 w 6"/>
                <a:gd name="T21" fmla="*/ 3 h 6"/>
                <a:gd name="T22" fmla="*/ 6 w 6"/>
                <a:gd name="T23" fmla="*/ 2 h 6"/>
                <a:gd name="T24" fmla="*/ 6 w 6"/>
                <a:gd name="T25" fmla="*/ 0 h 6"/>
                <a:gd name="T26" fmla="*/ 5 w 6"/>
                <a:gd name="T27" fmla="*/ 0 h 6"/>
                <a:gd name="T28" fmla="*/ 3 w 6"/>
                <a:gd name="T29" fmla="*/ 0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118" name="Group 366">
            <a:extLst>
              <a:ext uri="{FF2B5EF4-FFF2-40B4-BE49-F238E27FC236}">
                <a16:creationId xmlns:a16="http://schemas.microsoft.com/office/drawing/2014/main" id="{BEA7B1AF-16EA-4DBE-AAE5-29AF2CEB1901}"/>
              </a:ext>
            </a:extLst>
          </p:cNvPr>
          <p:cNvGrpSpPr>
            <a:grpSpLocks/>
          </p:cNvGrpSpPr>
          <p:nvPr/>
        </p:nvGrpSpPr>
        <p:grpSpPr bwMode="auto">
          <a:xfrm>
            <a:off x="6157913" y="5322888"/>
            <a:ext cx="15875" cy="457200"/>
            <a:chOff x="3556" y="3125"/>
            <a:chExt cx="9" cy="288"/>
          </a:xfrm>
        </p:grpSpPr>
        <p:sp>
          <p:nvSpPr>
            <p:cNvPr id="47207" name="Freeform 367">
              <a:extLst>
                <a:ext uri="{FF2B5EF4-FFF2-40B4-BE49-F238E27FC236}">
                  <a16:creationId xmlns:a16="http://schemas.microsoft.com/office/drawing/2014/main" id="{3EB2C431-03FF-4F79-A968-BC504DF2AF9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6" y="3406"/>
              <a:ext cx="6" cy="7"/>
            </a:xfrm>
            <a:custGeom>
              <a:avLst/>
              <a:gdLst>
                <a:gd name="T0" fmla="*/ 0 w 6"/>
                <a:gd name="T1" fmla="*/ 4 h 7"/>
                <a:gd name="T2" fmla="*/ 0 w 6"/>
                <a:gd name="T3" fmla="*/ 4 h 7"/>
                <a:gd name="T4" fmla="*/ 1 w 6"/>
                <a:gd name="T5" fmla="*/ 5 h 7"/>
                <a:gd name="T6" fmla="*/ 3 w 6"/>
                <a:gd name="T7" fmla="*/ 7 h 7"/>
                <a:gd name="T8" fmla="*/ 3 w 6"/>
                <a:gd name="T9" fmla="*/ 7 h 7"/>
                <a:gd name="T10" fmla="*/ 4 w 6"/>
                <a:gd name="T11" fmla="*/ 5 h 7"/>
                <a:gd name="T12" fmla="*/ 6 w 6"/>
                <a:gd name="T13" fmla="*/ 5 h 7"/>
                <a:gd name="T14" fmla="*/ 6 w 6"/>
                <a:gd name="T15" fmla="*/ 4 h 7"/>
                <a:gd name="T16" fmla="*/ 6 w 6"/>
                <a:gd name="T17" fmla="*/ 2 h 7"/>
                <a:gd name="T18" fmla="*/ 6 w 6"/>
                <a:gd name="T19" fmla="*/ 0 h 7"/>
                <a:gd name="T20" fmla="*/ 4 w 6"/>
                <a:gd name="T21" fmla="*/ 0 h 7"/>
                <a:gd name="T22" fmla="*/ 3 w 6"/>
                <a:gd name="T23" fmla="*/ 0 h 7"/>
                <a:gd name="T24" fmla="*/ 1 w 6"/>
                <a:gd name="T25" fmla="*/ 0 h 7"/>
                <a:gd name="T26" fmla="*/ 0 w 6"/>
                <a:gd name="T27" fmla="*/ 2 h 7"/>
                <a:gd name="T28" fmla="*/ 0 w 6"/>
                <a:gd name="T29" fmla="*/ 4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0" y="4"/>
                  </a:moveTo>
                  <a:lnTo>
                    <a:pt x="0" y="4"/>
                  </a:lnTo>
                  <a:lnTo>
                    <a:pt x="1" y="5"/>
                  </a:lnTo>
                  <a:lnTo>
                    <a:pt x="3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08" name="Freeform 368">
              <a:extLst>
                <a:ext uri="{FF2B5EF4-FFF2-40B4-BE49-F238E27FC236}">
                  <a16:creationId xmlns:a16="http://schemas.microsoft.com/office/drawing/2014/main" id="{4008A7A8-0C42-44C8-9121-C7252C8B374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6" y="3394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4 h 6"/>
                <a:gd name="T4" fmla="*/ 1 w 6"/>
                <a:gd name="T5" fmla="*/ 6 h 6"/>
                <a:gd name="T6" fmla="*/ 3 w 6"/>
                <a:gd name="T7" fmla="*/ 6 h 6"/>
                <a:gd name="T8" fmla="*/ 4 w 6"/>
                <a:gd name="T9" fmla="*/ 6 h 6"/>
                <a:gd name="T10" fmla="*/ 6 w 6"/>
                <a:gd name="T11" fmla="*/ 6 h 6"/>
                <a:gd name="T12" fmla="*/ 6 w 6"/>
                <a:gd name="T13" fmla="*/ 4 h 6"/>
                <a:gd name="T14" fmla="*/ 6 w 6"/>
                <a:gd name="T15" fmla="*/ 3 h 6"/>
                <a:gd name="T16" fmla="*/ 6 w 6"/>
                <a:gd name="T17" fmla="*/ 1 h 6"/>
                <a:gd name="T18" fmla="*/ 6 w 6"/>
                <a:gd name="T19" fmla="*/ 0 h 6"/>
                <a:gd name="T20" fmla="*/ 4 w 6"/>
                <a:gd name="T21" fmla="*/ 0 h 6"/>
                <a:gd name="T22" fmla="*/ 3 w 6"/>
                <a:gd name="T23" fmla="*/ 0 h 6"/>
                <a:gd name="T24" fmla="*/ 1 w 6"/>
                <a:gd name="T25" fmla="*/ 0 h 6"/>
                <a:gd name="T26" fmla="*/ 0 w 6"/>
                <a:gd name="T27" fmla="*/ 1 h 6"/>
                <a:gd name="T28" fmla="*/ 0 w 6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0" y="3"/>
                  </a:move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09" name="Freeform 369">
              <a:extLst>
                <a:ext uri="{FF2B5EF4-FFF2-40B4-BE49-F238E27FC236}">
                  <a16:creationId xmlns:a16="http://schemas.microsoft.com/office/drawing/2014/main" id="{885C2B2B-D95F-4569-8A33-5A163CCD9D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6" y="3381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5 h 6"/>
                <a:gd name="T4" fmla="*/ 1 w 6"/>
                <a:gd name="T5" fmla="*/ 6 h 6"/>
                <a:gd name="T6" fmla="*/ 3 w 6"/>
                <a:gd name="T7" fmla="*/ 6 h 6"/>
                <a:gd name="T8" fmla="*/ 4 w 6"/>
                <a:gd name="T9" fmla="*/ 6 h 6"/>
                <a:gd name="T10" fmla="*/ 6 w 6"/>
                <a:gd name="T11" fmla="*/ 6 h 6"/>
                <a:gd name="T12" fmla="*/ 6 w 6"/>
                <a:gd name="T13" fmla="*/ 5 h 6"/>
                <a:gd name="T14" fmla="*/ 6 w 6"/>
                <a:gd name="T15" fmla="*/ 3 h 6"/>
                <a:gd name="T16" fmla="*/ 6 w 6"/>
                <a:gd name="T17" fmla="*/ 1 h 6"/>
                <a:gd name="T18" fmla="*/ 6 w 6"/>
                <a:gd name="T19" fmla="*/ 0 h 6"/>
                <a:gd name="T20" fmla="*/ 4 w 6"/>
                <a:gd name="T21" fmla="*/ 0 h 6"/>
                <a:gd name="T22" fmla="*/ 3 w 6"/>
                <a:gd name="T23" fmla="*/ 0 h 6"/>
                <a:gd name="T24" fmla="*/ 1 w 6"/>
                <a:gd name="T25" fmla="*/ 0 h 6"/>
                <a:gd name="T26" fmla="*/ 0 w 6"/>
                <a:gd name="T27" fmla="*/ 1 h 6"/>
                <a:gd name="T28" fmla="*/ 0 w 6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0" y="3"/>
                  </a:move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10" name="Freeform 370">
              <a:extLst>
                <a:ext uri="{FF2B5EF4-FFF2-40B4-BE49-F238E27FC236}">
                  <a16:creationId xmlns:a16="http://schemas.microsoft.com/office/drawing/2014/main" id="{2B2CD821-F107-4EAA-97D2-EA846113AFD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6" y="3368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5 h 6"/>
                <a:gd name="T4" fmla="*/ 1 w 6"/>
                <a:gd name="T5" fmla="*/ 6 h 6"/>
                <a:gd name="T6" fmla="*/ 3 w 6"/>
                <a:gd name="T7" fmla="*/ 6 h 6"/>
                <a:gd name="T8" fmla="*/ 4 w 6"/>
                <a:gd name="T9" fmla="*/ 6 h 6"/>
                <a:gd name="T10" fmla="*/ 6 w 6"/>
                <a:gd name="T11" fmla="*/ 6 h 6"/>
                <a:gd name="T12" fmla="*/ 6 w 6"/>
                <a:gd name="T13" fmla="*/ 5 h 6"/>
                <a:gd name="T14" fmla="*/ 6 w 6"/>
                <a:gd name="T15" fmla="*/ 3 h 6"/>
                <a:gd name="T16" fmla="*/ 6 w 6"/>
                <a:gd name="T17" fmla="*/ 2 h 6"/>
                <a:gd name="T18" fmla="*/ 6 w 6"/>
                <a:gd name="T19" fmla="*/ 0 h 6"/>
                <a:gd name="T20" fmla="*/ 4 w 6"/>
                <a:gd name="T21" fmla="*/ 0 h 6"/>
                <a:gd name="T22" fmla="*/ 3 w 6"/>
                <a:gd name="T23" fmla="*/ 0 h 6"/>
                <a:gd name="T24" fmla="*/ 1 w 6"/>
                <a:gd name="T25" fmla="*/ 0 h 6"/>
                <a:gd name="T26" fmla="*/ 0 w 6"/>
                <a:gd name="T27" fmla="*/ 2 h 6"/>
                <a:gd name="T28" fmla="*/ 0 w 6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6"/>
                <a:gd name="T47" fmla="*/ 6 w 6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6">
                  <a:moveTo>
                    <a:pt x="0" y="3"/>
                  </a:move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11" name="Freeform 371">
              <a:extLst>
                <a:ext uri="{FF2B5EF4-FFF2-40B4-BE49-F238E27FC236}">
                  <a16:creationId xmlns:a16="http://schemas.microsoft.com/office/drawing/2014/main" id="{7A1ABB3D-2676-4723-874E-41959688A2D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6" y="3355"/>
              <a:ext cx="6" cy="7"/>
            </a:xfrm>
            <a:custGeom>
              <a:avLst/>
              <a:gdLst>
                <a:gd name="T0" fmla="*/ 0 w 6"/>
                <a:gd name="T1" fmla="*/ 3 h 7"/>
                <a:gd name="T2" fmla="*/ 0 w 6"/>
                <a:gd name="T3" fmla="*/ 5 h 7"/>
                <a:gd name="T4" fmla="*/ 1 w 6"/>
                <a:gd name="T5" fmla="*/ 7 h 7"/>
                <a:gd name="T6" fmla="*/ 3 w 6"/>
                <a:gd name="T7" fmla="*/ 7 h 7"/>
                <a:gd name="T8" fmla="*/ 4 w 6"/>
                <a:gd name="T9" fmla="*/ 7 h 7"/>
                <a:gd name="T10" fmla="*/ 6 w 6"/>
                <a:gd name="T11" fmla="*/ 7 h 7"/>
                <a:gd name="T12" fmla="*/ 6 w 6"/>
                <a:gd name="T13" fmla="*/ 5 h 7"/>
                <a:gd name="T14" fmla="*/ 6 w 6"/>
                <a:gd name="T15" fmla="*/ 3 h 7"/>
                <a:gd name="T16" fmla="*/ 6 w 6"/>
                <a:gd name="T17" fmla="*/ 2 h 7"/>
                <a:gd name="T18" fmla="*/ 6 w 6"/>
                <a:gd name="T19" fmla="*/ 0 h 7"/>
                <a:gd name="T20" fmla="*/ 4 w 6"/>
                <a:gd name="T21" fmla="*/ 0 h 7"/>
                <a:gd name="T22" fmla="*/ 3 w 6"/>
                <a:gd name="T23" fmla="*/ 0 h 7"/>
                <a:gd name="T24" fmla="*/ 1 w 6"/>
                <a:gd name="T25" fmla="*/ 0 h 7"/>
                <a:gd name="T26" fmla="*/ 0 w 6"/>
                <a:gd name="T27" fmla="*/ 2 h 7"/>
                <a:gd name="T28" fmla="*/ 0 w 6"/>
                <a:gd name="T29" fmla="*/ 3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0" y="3"/>
                  </a:move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12" name="Freeform 372">
              <a:extLst>
                <a:ext uri="{FF2B5EF4-FFF2-40B4-BE49-F238E27FC236}">
                  <a16:creationId xmlns:a16="http://schemas.microsoft.com/office/drawing/2014/main" id="{7BC79530-2A87-496B-B435-7201262B890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6" y="3342"/>
              <a:ext cx="6" cy="7"/>
            </a:xfrm>
            <a:custGeom>
              <a:avLst/>
              <a:gdLst>
                <a:gd name="T0" fmla="*/ 0 w 6"/>
                <a:gd name="T1" fmla="*/ 4 h 7"/>
                <a:gd name="T2" fmla="*/ 0 w 6"/>
                <a:gd name="T3" fmla="*/ 5 h 7"/>
                <a:gd name="T4" fmla="*/ 1 w 6"/>
                <a:gd name="T5" fmla="*/ 7 h 7"/>
                <a:gd name="T6" fmla="*/ 3 w 6"/>
                <a:gd name="T7" fmla="*/ 7 h 7"/>
                <a:gd name="T8" fmla="*/ 4 w 6"/>
                <a:gd name="T9" fmla="*/ 7 h 7"/>
                <a:gd name="T10" fmla="*/ 6 w 6"/>
                <a:gd name="T11" fmla="*/ 7 h 7"/>
                <a:gd name="T12" fmla="*/ 6 w 6"/>
                <a:gd name="T13" fmla="*/ 5 h 7"/>
                <a:gd name="T14" fmla="*/ 6 w 6"/>
                <a:gd name="T15" fmla="*/ 4 h 7"/>
                <a:gd name="T16" fmla="*/ 6 w 6"/>
                <a:gd name="T17" fmla="*/ 2 h 7"/>
                <a:gd name="T18" fmla="*/ 6 w 6"/>
                <a:gd name="T19" fmla="*/ 0 h 7"/>
                <a:gd name="T20" fmla="*/ 4 w 6"/>
                <a:gd name="T21" fmla="*/ 0 h 7"/>
                <a:gd name="T22" fmla="*/ 3 w 6"/>
                <a:gd name="T23" fmla="*/ 0 h 7"/>
                <a:gd name="T24" fmla="*/ 1 w 6"/>
                <a:gd name="T25" fmla="*/ 0 h 7"/>
                <a:gd name="T26" fmla="*/ 0 w 6"/>
                <a:gd name="T27" fmla="*/ 2 h 7"/>
                <a:gd name="T28" fmla="*/ 0 w 6"/>
                <a:gd name="T29" fmla="*/ 4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"/>
                <a:gd name="T46" fmla="*/ 0 h 7"/>
                <a:gd name="T47" fmla="*/ 6 w 6"/>
                <a:gd name="T48" fmla="*/ 7 h 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" h="7">
                  <a:moveTo>
                    <a:pt x="0" y="4"/>
                  </a:move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13" name="Freeform 373">
              <a:extLst>
                <a:ext uri="{FF2B5EF4-FFF2-40B4-BE49-F238E27FC236}">
                  <a16:creationId xmlns:a16="http://schemas.microsoft.com/office/drawing/2014/main" id="{6206D6C4-1CAF-4E5F-97A1-44C4B06E64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7" y="3330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4 h 6"/>
                <a:gd name="T4" fmla="*/ 0 w 7"/>
                <a:gd name="T5" fmla="*/ 6 h 6"/>
                <a:gd name="T6" fmla="*/ 2 w 7"/>
                <a:gd name="T7" fmla="*/ 6 h 6"/>
                <a:gd name="T8" fmla="*/ 3 w 7"/>
                <a:gd name="T9" fmla="*/ 6 h 6"/>
                <a:gd name="T10" fmla="*/ 5 w 7"/>
                <a:gd name="T11" fmla="*/ 6 h 6"/>
                <a:gd name="T12" fmla="*/ 7 w 7"/>
                <a:gd name="T13" fmla="*/ 4 h 6"/>
                <a:gd name="T14" fmla="*/ 7 w 7"/>
                <a:gd name="T15" fmla="*/ 3 h 6"/>
                <a:gd name="T16" fmla="*/ 7 w 7"/>
                <a:gd name="T17" fmla="*/ 1 h 6"/>
                <a:gd name="T18" fmla="*/ 5 w 7"/>
                <a:gd name="T19" fmla="*/ 0 h 6"/>
                <a:gd name="T20" fmla="*/ 3 w 7"/>
                <a:gd name="T21" fmla="*/ 0 h 6"/>
                <a:gd name="T22" fmla="*/ 2 w 7"/>
                <a:gd name="T23" fmla="*/ 0 h 6"/>
                <a:gd name="T24" fmla="*/ 0 w 7"/>
                <a:gd name="T25" fmla="*/ 0 h 6"/>
                <a:gd name="T26" fmla="*/ 0 w 7"/>
                <a:gd name="T27" fmla="*/ 1 h 6"/>
                <a:gd name="T28" fmla="*/ 0 w 7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0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14" name="Freeform 374">
              <a:extLst>
                <a:ext uri="{FF2B5EF4-FFF2-40B4-BE49-F238E27FC236}">
                  <a16:creationId xmlns:a16="http://schemas.microsoft.com/office/drawing/2014/main" id="{9B379721-343E-4E12-806B-FAD68744D8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7" y="3317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5 h 6"/>
                <a:gd name="T4" fmla="*/ 0 w 7"/>
                <a:gd name="T5" fmla="*/ 6 h 6"/>
                <a:gd name="T6" fmla="*/ 2 w 7"/>
                <a:gd name="T7" fmla="*/ 6 h 6"/>
                <a:gd name="T8" fmla="*/ 3 w 7"/>
                <a:gd name="T9" fmla="*/ 6 h 6"/>
                <a:gd name="T10" fmla="*/ 5 w 7"/>
                <a:gd name="T11" fmla="*/ 6 h 6"/>
                <a:gd name="T12" fmla="*/ 7 w 7"/>
                <a:gd name="T13" fmla="*/ 5 h 6"/>
                <a:gd name="T14" fmla="*/ 7 w 7"/>
                <a:gd name="T15" fmla="*/ 3 h 6"/>
                <a:gd name="T16" fmla="*/ 7 w 7"/>
                <a:gd name="T17" fmla="*/ 1 h 6"/>
                <a:gd name="T18" fmla="*/ 5 w 7"/>
                <a:gd name="T19" fmla="*/ 0 h 6"/>
                <a:gd name="T20" fmla="*/ 3 w 7"/>
                <a:gd name="T21" fmla="*/ 0 h 6"/>
                <a:gd name="T22" fmla="*/ 2 w 7"/>
                <a:gd name="T23" fmla="*/ 0 h 6"/>
                <a:gd name="T24" fmla="*/ 0 w 7"/>
                <a:gd name="T25" fmla="*/ 0 h 6"/>
                <a:gd name="T26" fmla="*/ 0 w 7"/>
                <a:gd name="T27" fmla="*/ 1 h 6"/>
                <a:gd name="T28" fmla="*/ 0 w 7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0" y="3"/>
                  </a:move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15" name="Freeform 375">
              <a:extLst>
                <a:ext uri="{FF2B5EF4-FFF2-40B4-BE49-F238E27FC236}">
                  <a16:creationId xmlns:a16="http://schemas.microsoft.com/office/drawing/2014/main" id="{90617A72-56E9-462D-9693-F4BC41A8519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7" y="3304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5 h 6"/>
                <a:gd name="T4" fmla="*/ 0 w 7"/>
                <a:gd name="T5" fmla="*/ 6 h 6"/>
                <a:gd name="T6" fmla="*/ 2 w 7"/>
                <a:gd name="T7" fmla="*/ 6 h 6"/>
                <a:gd name="T8" fmla="*/ 3 w 7"/>
                <a:gd name="T9" fmla="*/ 6 h 6"/>
                <a:gd name="T10" fmla="*/ 5 w 7"/>
                <a:gd name="T11" fmla="*/ 6 h 6"/>
                <a:gd name="T12" fmla="*/ 7 w 7"/>
                <a:gd name="T13" fmla="*/ 5 h 6"/>
                <a:gd name="T14" fmla="*/ 7 w 7"/>
                <a:gd name="T15" fmla="*/ 3 h 6"/>
                <a:gd name="T16" fmla="*/ 7 w 7"/>
                <a:gd name="T17" fmla="*/ 2 h 6"/>
                <a:gd name="T18" fmla="*/ 5 w 7"/>
                <a:gd name="T19" fmla="*/ 0 h 6"/>
                <a:gd name="T20" fmla="*/ 3 w 7"/>
                <a:gd name="T21" fmla="*/ 0 h 6"/>
                <a:gd name="T22" fmla="*/ 2 w 7"/>
                <a:gd name="T23" fmla="*/ 0 h 6"/>
                <a:gd name="T24" fmla="*/ 0 w 7"/>
                <a:gd name="T25" fmla="*/ 0 h 6"/>
                <a:gd name="T26" fmla="*/ 0 w 7"/>
                <a:gd name="T27" fmla="*/ 2 h 6"/>
                <a:gd name="T28" fmla="*/ 0 w 7"/>
                <a:gd name="T29" fmla="*/ 3 h 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"/>
                <a:gd name="T46" fmla="*/ 0 h 6"/>
                <a:gd name="T47" fmla="*/ 7 w 7"/>
                <a:gd name="T48" fmla="*/ 6 h 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" h="6">
                  <a:moveTo>
                    <a:pt x="0" y="3"/>
                  </a:move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16" name="Freeform 376">
              <a:extLst>
                <a:ext uri="{FF2B5EF4-FFF2-40B4-BE49-F238E27FC236}">
                  <a16:creationId xmlns:a16="http://schemas.microsoft.com/office/drawing/2014/main" id="{7789C60B-8941-41CE-929B-F02841C7605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7" y="3291"/>
              <a:ext cx="7" cy="7"/>
            </a:xfrm>
            <a:custGeom>
              <a:avLst/>
              <a:gdLst>
                <a:gd name="T0" fmla="*/ 0 w 7"/>
                <a:gd name="T1" fmla="*/ 3 h 7"/>
                <a:gd name="T2" fmla="*/ 0 w 7"/>
                <a:gd name="T3" fmla="*/ 5 h 7"/>
                <a:gd name="T4" fmla="*/ 0 w 7"/>
                <a:gd name="T5" fmla="*/ 7 h 7"/>
                <a:gd name="T6" fmla="*/ 2 w 7"/>
                <a:gd name="T7" fmla="*/ 7 h 7"/>
                <a:gd name="T8" fmla="*/ 3 w 7"/>
                <a:gd name="T9" fmla="*/ 7 h 7"/>
                <a:gd name="T10" fmla="*/ 5 w 7"/>
                <a:gd name="T11" fmla="*/ 7 h 7"/>
                <a:gd name="T12" fmla="*/ 7 w 7"/>
                <a:gd name="T13" fmla="*/ 5 h 7"/>
                <a:gd name="T14" fmla="*/ 7 w 7"/>
                <a:gd name="T15" fmla="*/ 5 h 7"/>
                <a:gd name="T16" fmla="*/ 7 w 7"/>
                <a:gd name="T17" fmla="*/ 3 h 7"/>
                <a:gd name="T18" fmla="*/ 5 w 7"/>
                <a:gd name="T19" fmla="*/ 2 h 7"/>
                <a:gd name="T20" fmla="*/ 3 w 7"/>
                <a:gd name="T21" fmla="*/ 0 h 7"/>
                <a:gd name="T22" fmla="*/ 2 w 7"/>
                <a:gd name="T23" fmla="*/ 0 h 7"/>
                <a:gd name="T24" fmla="*/ 0 w 7"/>
                <a:gd name="T25" fmla="*/ 2 h 7"/>
                <a:gd name="T26" fmla="*/ 0 w 7"/>
                <a:gd name="T27" fmla="*/ 3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0" y="3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17" name="Freeform 377">
              <a:extLst>
                <a:ext uri="{FF2B5EF4-FFF2-40B4-BE49-F238E27FC236}">
                  <a16:creationId xmlns:a16="http://schemas.microsoft.com/office/drawing/2014/main" id="{31181E83-612C-42A8-BEE6-11D4D10F8F3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7" y="3278"/>
              <a:ext cx="7" cy="7"/>
            </a:xfrm>
            <a:custGeom>
              <a:avLst/>
              <a:gdLst>
                <a:gd name="T0" fmla="*/ 0 w 7"/>
                <a:gd name="T1" fmla="*/ 4 h 7"/>
                <a:gd name="T2" fmla="*/ 0 w 7"/>
                <a:gd name="T3" fmla="*/ 5 h 7"/>
                <a:gd name="T4" fmla="*/ 0 w 7"/>
                <a:gd name="T5" fmla="*/ 7 h 7"/>
                <a:gd name="T6" fmla="*/ 2 w 7"/>
                <a:gd name="T7" fmla="*/ 7 h 7"/>
                <a:gd name="T8" fmla="*/ 3 w 7"/>
                <a:gd name="T9" fmla="*/ 7 h 7"/>
                <a:gd name="T10" fmla="*/ 5 w 7"/>
                <a:gd name="T11" fmla="*/ 7 h 7"/>
                <a:gd name="T12" fmla="*/ 7 w 7"/>
                <a:gd name="T13" fmla="*/ 5 h 7"/>
                <a:gd name="T14" fmla="*/ 7 w 7"/>
                <a:gd name="T15" fmla="*/ 5 h 7"/>
                <a:gd name="T16" fmla="*/ 7 w 7"/>
                <a:gd name="T17" fmla="*/ 4 h 7"/>
                <a:gd name="T18" fmla="*/ 5 w 7"/>
                <a:gd name="T19" fmla="*/ 2 h 7"/>
                <a:gd name="T20" fmla="*/ 3 w 7"/>
                <a:gd name="T21" fmla="*/ 0 h 7"/>
                <a:gd name="T22" fmla="*/ 2 w 7"/>
                <a:gd name="T23" fmla="*/ 0 h 7"/>
                <a:gd name="T24" fmla="*/ 0 w 7"/>
                <a:gd name="T25" fmla="*/ 2 h 7"/>
                <a:gd name="T26" fmla="*/ 0 w 7"/>
                <a:gd name="T27" fmla="*/ 4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0" y="4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18" name="Freeform 378">
              <a:extLst>
                <a:ext uri="{FF2B5EF4-FFF2-40B4-BE49-F238E27FC236}">
                  <a16:creationId xmlns:a16="http://schemas.microsoft.com/office/drawing/2014/main" id="{387E356B-90FA-4E36-BCB4-122621771BF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7" y="3266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4 h 6"/>
                <a:gd name="T4" fmla="*/ 0 w 7"/>
                <a:gd name="T5" fmla="*/ 6 h 6"/>
                <a:gd name="T6" fmla="*/ 2 w 7"/>
                <a:gd name="T7" fmla="*/ 6 h 6"/>
                <a:gd name="T8" fmla="*/ 3 w 7"/>
                <a:gd name="T9" fmla="*/ 6 h 6"/>
                <a:gd name="T10" fmla="*/ 5 w 7"/>
                <a:gd name="T11" fmla="*/ 6 h 6"/>
                <a:gd name="T12" fmla="*/ 7 w 7"/>
                <a:gd name="T13" fmla="*/ 4 h 6"/>
                <a:gd name="T14" fmla="*/ 7 w 7"/>
                <a:gd name="T15" fmla="*/ 4 h 6"/>
                <a:gd name="T16" fmla="*/ 7 w 7"/>
                <a:gd name="T17" fmla="*/ 3 h 6"/>
                <a:gd name="T18" fmla="*/ 5 w 7"/>
                <a:gd name="T19" fmla="*/ 1 h 6"/>
                <a:gd name="T20" fmla="*/ 3 w 7"/>
                <a:gd name="T21" fmla="*/ 0 h 6"/>
                <a:gd name="T22" fmla="*/ 2 w 7"/>
                <a:gd name="T23" fmla="*/ 0 h 6"/>
                <a:gd name="T24" fmla="*/ 0 w 7"/>
                <a:gd name="T25" fmla="*/ 1 h 6"/>
                <a:gd name="T26" fmla="*/ 0 w 7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0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19" name="Freeform 379">
              <a:extLst>
                <a:ext uri="{FF2B5EF4-FFF2-40B4-BE49-F238E27FC236}">
                  <a16:creationId xmlns:a16="http://schemas.microsoft.com/office/drawing/2014/main" id="{07BF44EE-CCEF-440E-BAB4-4059BD094A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7" y="3253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5 h 6"/>
                <a:gd name="T4" fmla="*/ 2 w 7"/>
                <a:gd name="T5" fmla="*/ 6 h 6"/>
                <a:gd name="T6" fmla="*/ 3 w 7"/>
                <a:gd name="T7" fmla="*/ 6 h 6"/>
                <a:gd name="T8" fmla="*/ 5 w 7"/>
                <a:gd name="T9" fmla="*/ 6 h 6"/>
                <a:gd name="T10" fmla="*/ 7 w 7"/>
                <a:gd name="T11" fmla="*/ 6 h 6"/>
                <a:gd name="T12" fmla="*/ 7 w 7"/>
                <a:gd name="T13" fmla="*/ 5 h 6"/>
                <a:gd name="T14" fmla="*/ 7 w 7"/>
                <a:gd name="T15" fmla="*/ 5 h 6"/>
                <a:gd name="T16" fmla="*/ 7 w 7"/>
                <a:gd name="T17" fmla="*/ 3 h 6"/>
                <a:gd name="T18" fmla="*/ 7 w 7"/>
                <a:gd name="T19" fmla="*/ 1 h 6"/>
                <a:gd name="T20" fmla="*/ 5 w 7"/>
                <a:gd name="T21" fmla="*/ 0 h 6"/>
                <a:gd name="T22" fmla="*/ 3 w 7"/>
                <a:gd name="T23" fmla="*/ 0 h 6"/>
                <a:gd name="T24" fmla="*/ 2 w 7"/>
                <a:gd name="T25" fmla="*/ 1 h 6"/>
                <a:gd name="T26" fmla="*/ 0 w 7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0" y="3"/>
                  </a:move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20" name="Freeform 380">
              <a:extLst>
                <a:ext uri="{FF2B5EF4-FFF2-40B4-BE49-F238E27FC236}">
                  <a16:creationId xmlns:a16="http://schemas.microsoft.com/office/drawing/2014/main" id="{ADF9E1AE-54B3-4D81-9AAE-2C887ABA3CF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7" y="3240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5 h 6"/>
                <a:gd name="T4" fmla="*/ 2 w 7"/>
                <a:gd name="T5" fmla="*/ 6 h 6"/>
                <a:gd name="T6" fmla="*/ 3 w 7"/>
                <a:gd name="T7" fmla="*/ 6 h 6"/>
                <a:gd name="T8" fmla="*/ 5 w 7"/>
                <a:gd name="T9" fmla="*/ 6 h 6"/>
                <a:gd name="T10" fmla="*/ 7 w 7"/>
                <a:gd name="T11" fmla="*/ 6 h 6"/>
                <a:gd name="T12" fmla="*/ 7 w 7"/>
                <a:gd name="T13" fmla="*/ 5 h 6"/>
                <a:gd name="T14" fmla="*/ 7 w 7"/>
                <a:gd name="T15" fmla="*/ 5 h 6"/>
                <a:gd name="T16" fmla="*/ 7 w 7"/>
                <a:gd name="T17" fmla="*/ 3 h 6"/>
                <a:gd name="T18" fmla="*/ 7 w 7"/>
                <a:gd name="T19" fmla="*/ 2 h 6"/>
                <a:gd name="T20" fmla="*/ 5 w 7"/>
                <a:gd name="T21" fmla="*/ 0 h 6"/>
                <a:gd name="T22" fmla="*/ 3 w 7"/>
                <a:gd name="T23" fmla="*/ 0 h 6"/>
                <a:gd name="T24" fmla="*/ 2 w 7"/>
                <a:gd name="T25" fmla="*/ 2 h 6"/>
                <a:gd name="T26" fmla="*/ 0 w 7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0" y="3"/>
                  </a:move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21" name="Freeform 381">
              <a:extLst>
                <a:ext uri="{FF2B5EF4-FFF2-40B4-BE49-F238E27FC236}">
                  <a16:creationId xmlns:a16="http://schemas.microsoft.com/office/drawing/2014/main" id="{D69E5122-7235-44A4-AD24-26913322C31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7" y="3227"/>
              <a:ext cx="7" cy="7"/>
            </a:xfrm>
            <a:custGeom>
              <a:avLst/>
              <a:gdLst>
                <a:gd name="T0" fmla="*/ 0 w 7"/>
                <a:gd name="T1" fmla="*/ 3 h 7"/>
                <a:gd name="T2" fmla="*/ 0 w 7"/>
                <a:gd name="T3" fmla="*/ 5 h 7"/>
                <a:gd name="T4" fmla="*/ 2 w 7"/>
                <a:gd name="T5" fmla="*/ 7 h 7"/>
                <a:gd name="T6" fmla="*/ 3 w 7"/>
                <a:gd name="T7" fmla="*/ 7 h 7"/>
                <a:gd name="T8" fmla="*/ 5 w 7"/>
                <a:gd name="T9" fmla="*/ 7 h 7"/>
                <a:gd name="T10" fmla="*/ 7 w 7"/>
                <a:gd name="T11" fmla="*/ 7 h 7"/>
                <a:gd name="T12" fmla="*/ 7 w 7"/>
                <a:gd name="T13" fmla="*/ 5 h 7"/>
                <a:gd name="T14" fmla="*/ 7 w 7"/>
                <a:gd name="T15" fmla="*/ 5 h 7"/>
                <a:gd name="T16" fmla="*/ 7 w 7"/>
                <a:gd name="T17" fmla="*/ 3 h 7"/>
                <a:gd name="T18" fmla="*/ 7 w 7"/>
                <a:gd name="T19" fmla="*/ 2 h 7"/>
                <a:gd name="T20" fmla="*/ 5 w 7"/>
                <a:gd name="T21" fmla="*/ 0 h 7"/>
                <a:gd name="T22" fmla="*/ 3 w 7"/>
                <a:gd name="T23" fmla="*/ 0 h 7"/>
                <a:gd name="T24" fmla="*/ 2 w 7"/>
                <a:gd name="T25" fmla="*/ 2 h 7"/>
                <a:gd name="T26" fmla="*/ 0 w 7"/>
                <a:gd name="T27" fmla="*/ 3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0" y="3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22" name="Freeform 382">
              <a:extLst>
                <a:ext uri="{FF2B5EF4-FFF2-40B4-BE49-F238E27FC236}">
                  <a16:creationId xmlns:a16="http://schemas.microsoft.com/office/drawing/2014/main" id="{A3707AB1-2434-4C01-A236-129BC8E9371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7" y="3214"/>
              <a:ext cx="7" cy="7"/>
            </a:xfrm>
            <a:custGeom>
              <a:avLst/>
              <a:gdLst>
                <a:gd name="T0" fmla="*/ 0 w 7"/>
                <a:gd name="T1" fmla="*/ 4 h 7"/>
                <a:gd name="T2" fmla="*/ 0 w 7"/>
                <a:gd name="T3" fmla="*/ 5 h 7"/>
                <a:gd name="T4" fmla="*/ 2 w 7"/>
                <a:gd name="T5" fmla="*/ 7 h 7"/>
                <a:gd name="T6" fmla="*/ 3 w 7"/>
                <a:gd name="T7" fmla="*/ 7 h 7"/>
                <a:gd name="T8" fmla="*/ 5 w 7"/>
                <a:gd name="T9" fmla="*/ 7 h 7"/>
                <a:gd name="T10" fmla="*/ 7 w 7"/>
                <a:gd name="T11" fmla="*/ 7 h 7"/>
                <a:gd name="T12" fmla="*/ 7 w 7"/>
                <a:gd name="T13" fmla="*/ 5 h 7"/>
                <a:gd name="T14" fmla="*/ 7 w 7"/>
                <a:gd name="T15" fmla="*/ 5 h 7"/>
                <a:gd name="T16" fmla="*/ 7 w 7"/>
                <a:gd name="T17" fmla="*/ 4 h 7"/>
                <a:gd name="T18" fmla="*/ 7 w 7"/>
                <a:gd name="T19" fmla="*/ 2 h 7"/>
                <a:gd name="T20" fmla="*/ 5 w 7"/>
                <a:gd name="T21" fmla="*/ 0 h 7"/>
                <a:gd name="T22" fmla="*/ 3 w 7"/>
                <a:gd name="T23" fmla="*/ 0 h 7"/>
                <a:gd name="T24" fmla="*/ 2 w 7"/>
                <a:gd name="T25" fmla="*/ 2 h 7"/>
                <a:gd name="T26" fmla="*/ 0 w 7"/>
                <a:gd name="T27" fmla="*/ 4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7"/>
                <a:gd name="T44" fmla="*/ 7 w 7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7">
                  <a:moveTo>
                    <a:pt x="0" y="4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23" name="Freeform 383">
              <a:extLst>
                <a:ext uri="{FF2B5EF4-FFF2-40B4-BE49-F238E27FC236}">
                  <a16:creationId xmlns:a16="http://schemas.microsoft.com/office/drawing/2014/main" id="{315DC460-4E6E-4830-B3A4-67F0A90257B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7" y="3202"/>
              <a:ext cx="7" cy="6"/>
            </a:xfrm>
            <a:custGeom>
              <a:avLst/>
              <a:gdLst>
                <a:gd name="T0" fmla="*/ 0 w 7"/>
                <a:gd name="T1" fmla="*/ 3 h 6"/>
                <a:gd name="T2" fmla="*/ 0 w 7"/>
                <a:gd name="T3" fmla="*/ 4 h 6"/>
                <a:gd name="T4" fmla="*/ 2 w 7"/>
                <a:gd name="T5" fmla="*/ 6 h 6"/>
                <a:gd name="T6" fmla="*/ 3 w 7"/>
                <a:gd name="T7" fmla="*/ 6 h 6"/>
                <a:gd name="T8" fmla="*/ 5 w 7"/>
                <a:gd name="T9" fmla="*/ 6 h 6"/>
                <a:gd name="T10" fmla="*/ 7 w 7"/>
                <a:gd name="T11" fmla="*/ 6 h 6"/>
                <a:gd name="T12" fmla="*/ 7 w 7"/>
                <a:gd name="T13" fmla="*/ 4 h 6"/>
                <a:gd name="T14" fmla="*/ 7 w 7"/>
                <a:gd name="T15" fmla="*/ 4 h 6"/>
                <a:gd name="T16" fmla="*/ 7 w 7"/>
                <a:gd name="T17" fmla="*/ 3 h 6"/>
                <a:gd name="T18" fmla="*/ 7 w 7"/>
                <a:gd name="T19" fmla="*/ 1 h 6"/>
                <a:gd name="T20" fmla="*/ 5 w 7"/>
                <a:gd name="T21" fmla="*/ 0 h 6"/>
                <a:gd name="T22" fmla="*/ 3 w 7"/>
                <a:gd name="T23" fmla="*/ 0 h 6"/>
                <a:gd name="T24" fmla="*/ 2 w 7"/>
                <a:gd name="T25" fmla="*/ 1 h 6"/>
                <a:gd name="T26" fmla="*/ 0 w 7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"/>
                <a:gd name="T43" fmla="*/ 0 h 6"/>
                <a:gd name="T44" fmla="*/ 7 w 7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" h="6">
                  <a:moveTo>
                    <a:pt x="0" y="3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24" name="Freeform 384">
              <a:extLst>
                <a:ext uri="{FF2B5EF4-FFF2-40B4-BE49-F238E27FC236}">
                  <a16:creationId xmlns:a16="http://schemas.microsoft.com/office/drawing/2014/main" id="{7F266BC8-F997-43B5-95CE-4A9F2C9DCC5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9" y="3189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5 h 6"/>
                <a:gd name="T4" fmla="*/ 0 w 6"/>
                <a:gd name="T5" fmla="*/ 6 h 6"/>
                <a:gd name="T6" fmla="*/ 1 w 6"/>
                <a:gd name="T7" fmla="*/ 6 h 6"/>
                <a:gd name="T8" fmla="*/ 3 w 6"/>
                <a:gd name="T9" fmla="*/ 6 h 6"/>
                <a:gd name="T10" fmla="*/ 5 w 6"/>
                <a:gd name="T11" fmla="*/ 6 h 6"/>
                <a:gd name="T12" fmla="*/ 6 w 6"/>
                <a:gd name="T13" fmla="*/ 5 h 6"/>
                <a:gd name="T14" fmla="*/ 6 w 6"/>
                <a:gd name="T15" fmla="*/ 5 h 6"/>
                <a:gd name="T16" fmla="*/ 6 w 6"/>
                <a:gd name="T17" fmla="*/ 3 h 6"/>
                <a:gd name="T18" fmla="*/ 5 w 6"/>
                <a:gd name="T19" fmla="*/ 1 h 6"/>
                <a:gd name="T20" fmla="*/ 3 w 6"/>
                <a:gd name="T21" fmla="*/ 0 h 6"/>
                <a:gd name="T22" fmla="*/ 1 w 6"/>
                <a:gd name="T23" fmla="*/ 0 h 6"/>
                <a:gd name="T24" fmla="*/ 0 w 6"/>
                <a:gd name="T25" fmla="*/ 1 h 6"/>
                <a:gd name="T26" fmla="*/ 0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0" y="3"/>
                  </a:move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25" name="Freeform 385">
              <a:extLst>
                <a:ext uri="{FF2B5EF4-FFF2-40B4-BE49-F238E27FC236}">
                  <a16:creationId xmlns:a16="http://schemas.microsoft.com/office/drawing/2014/main" id="{564DE4D1-D710-4A62-8E31-E023856732B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9" y="3176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5 h 6"/>
                <a:gd name="T4" fmla="*/ 0 w 6"/>
                <a:gd name="T5" fmla="*/ 6 h 6"/>
                <a:gd name="T6" fmla="*/ 1 w 6"/>
                <a:gd name="T7" fmla="*/ 6 h 6"/>
                <a:gd name="T8" fmla="*/ 3 w 6"/>
                <a:gd name="T9" fmla="*/ 6 h 6"/>
                <a:gd name="T10" fmla="*/ 5 w 6"/>
                <a:gd name="T11" fmla="*/ 6 h 6"/>
                <a:gd name="T12" fmla="*/ 6 w 6"/>
                <a:gd name="T13" fmla="*/ 5 h 6"/>
                <a:gd name="T14" fmla="*/ 6 w 6"/>
                <a:gd name="T15" fmla="*/ 5 h 6"/>
                <a:gd name="T16" fmla="*/ 6 w 6"/>
                <a:gd name="T17" fmla="*/ 3 h 6"/>
                <a:gd name="T18" fmla="*/ 5 w 6"/>
                <a:gd name="T19" fmla="*/ 2 h 6"/>
                <a:gd name="T20" fmla="*/ 3 w 6"/>
                <a:gd name="T21" fmla="*/ 0 h 6"/>
                <a:gd name="T22" fmla="*/ 1 w 6"/>
                <a:gd name="T23" fmla="*/ 0 h 6"/>
                <a:gd name="T24" fmla="*/ 0 w 6"/>
                <a:gd name="T25" fmla="*/ 2 h 6"/>
                <a:gd name="T26" fmla="*/ 0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0" y="3"/>
                  </a:move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26" name="Freeform 386">
              <a:extLst>
                <a:ext uri="{FF2B5EF4-FFF2-40B4-BE49-F238E27FC236}">
                  <a16:creationId xmlns:a16="http://schemas.microsoft.com/office/drawing/2014/main" id="{4C109E25-B347-47F6-B51A-C898751AFEE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9" y="3163"/>
              <a:ext cx="6" cy="7"/>
            </a:xfrm>
            <a:custGeom>
              <a:avLst/>
              <a:gdLst>
                <a:gd name="T0" fmla="*/ 0 w 6"/>
                <a:gd name="T1" fmla="*/ 3 h 7"/>
                <a:gd name="T2" fmla="*/ 0 w 6"/>
                <a:gd name="T3" fmla="*/ 5 h 7"/>
                <a:gd name="T4" fmla="*/ 0 w 6"/>
                <a:gd name="T5" fmla="*/ 7 h 7"/>
                <a:gd name="T6" fmla="*/ 1 w 6"/>
                <a:gd name="T7" fmla="*/ 7 h 7"/>
                <a:gd name="T8" fmla="*/ 3 w 6"/>
                <a:gd name="T9" fmla="*/ 7 h 7"/>
                <a:gd name="T10" fmla="*/ 5 w 6"/>
                <a:gd name="T11" fmla="*/ 7 h 7"/>
                <a:gd name="T12" fmla="*/ 6 w 6"/>
                <a:gd name="T13" fmla="*/ 5 h 7"/>
                <a:gd name="T14" fmla="*/ 6 w 6"/>
                <a:gd name="T15" fmla="*/ 5 h 7"/>
                <a:gd name="T16" fmla="*/ 6 w 6"/>
                <a:gd name="T17" fmla="*/ 3 h 7"/>
                <a:gd name="T18" fmla="*/ 5 w 6"/>
                <a:gd name="T19" fmla="*/ 2 h 7"/>
                <a:gd name="T20" fmla="*/ 3 w 6"/>
                <a:gd name="T21" fmla="*/ 0 h 7"/>
                <a:gd name="T22" fmla="*/ 1 w 6"/>
                <a:gd name="T23" fmla="*/ 0 h 7"/>
                <a:gd name="T24" fmla="*/ 0 w 6"/>
                <a:gd name="T25" fmla="*/ 2 h 7"/>
                <a:gd name="T26" fmla="*/ 0 w 6"/>
                <a:gd name="T27" fmla="*/ 3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0" y="3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27" name="Freeform 387">
              <a:extLst>
                <a:ext uri="{FF2B5EF4-FFF2-40B4-BE49-F238E27FC236}">
                  <a16:creationId xmlns:a16="http://schemas.microsoft.com/office/drawing/2014/main" id="{F0F5181B-4961-4C66-9AEB-80FB388B32B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9" y="3150"/>
              <a:ext cx="6" cy="7"/>
            </a:xfrm>
            <a:custGeom>
              <a:avLst/>
              <a:gdLst>
                <a:gd name="T0" fmla="*/ 0 w 6"/>
                <a:gd name="T1" fmla="*/ 4 h 7"/>
                <a:gd name="T2" fmla="*/ 0 w 6"/>
                <a:gd name="T3" fmla="*/ 5 h 7"/>
                <a:gd name="T4" fmla="*/ 0 w 6"/>
                <a:gd name="T5" fmla="*/ 7 h 7"/>
                <a:gd name="T6" fmla="*/ 1 w 6"/>
                <a:gd name="T7" fmla="*/ 7 h 7"/>
                <a:gd name="T8" fmla="*/ 3 w 6"/>
                <a:gd name="T9" fmla="*/ 7 h 7"/>
                <a:gd name="T10" fmla="*/ 5 w 6"/>
                <a:gd name="T11" fmla="*/ 7 h 7"/>
                <a:gd name="T12" fmla="*/ 6 w 6"/>
                <a:gd name="T13" fmla="*/ 5 h 7"/>
                <a:gd name="T14" fmla="*/ 6 w 6"/>
                <a:gd name="T15" fmla="*/ 5 h 7"/>
                <a:gd name="T16" fmla="*/ 6 w 6"/>
                <a:gd name="T17" fmla="*/ 4 h 7"/>
                <a:gd name="T18" fmla="*/ 5 w 6"/>
                <a:gd name="T19" fmla="*/ 2 h 7"/>
                <a:gd name="T20" fmla="*/ 3 w 6"/>
                <a:gd name="T21" fmla="*/ 0 h 7"/>
                <a:gd name="T22" fmla="*/ 1 w 6"/>
                <a:gd name="T23" fmla="*/ 0 h 7"/>
                <a:gd name="T24" fmla="*/ 0 w 6"/>
                <a:gd name="T25" fmla="*/ 2 h 7"/>
                <a:gd name="T26" fmla="*/ 0 w 6"/>
                <a:gd name="T27" fmla="*/ 4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7"/>
                <a:gd name="T44" fmla="*/ 6 w 6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7">
                  <a:moveTo>
                    <a:pt x="0" y="4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28" name="Freeform 388">
              <a:extLst>
                <a:ext uri="{FF2B5EF4-FFF2-40B4-BE49-F238E27FC236}">
                  <a16:creationId xmlns:a16="http://schemas.microsoft.com/office/drawing/2014/main" id="{784F2D9F-3C7A-4EBB-865B-6A018DD7300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9" y="3138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4 h 6"/>
                <a:gd name="T4" fmla="*/ 0 w 6"/>
                <a:gd name="T5" fmla="*/ 6 h 6"/>
                <a:gd name="T6" fmla="*/ 1 w 6"/>
                <a:gd name="T7" fmla="*/ 6 h 6"/>
                <a:gd name="T8" fmla="*/ 3 w 6"/>
                <a:gd name="T9" fmla="*/ 6 h 6"/>
                <a:gd name="T10" fmla="*/ 5 w 6"/>
                <a:gd name="T11" fmla="*/ 6 h 6"/>
                <a:gd name="T12" fmla="*/ 6 w 6"/>
                <a:gd name="T13" fmla="*/ 4 h 6"/>
                <a:gd name="T14" fmla="*/ 6 w 6"/>
                <a:gd name="T15" fmla="*/ 4 h 6"/>
                <a:gd name="T16" fmla="*/ 6 w 6"/>
                <a:gd name="T17" fmla="*/ 3 h 6"/>
                <a:gd name="T18" fmla="*/ 5 w 6"/>
                <a:gd name="T19" fmla="*/ 1 h 6"/>
                <a:gd name="T20" fmla="*/ 3 w 6"/>
                <a:gd name="T21" fmla="*/ 0 h 6"/>
                <a:gd name="T22" fmla="*/ 1 w 6"/>
                <a:gd name="T23" fmla="*/ 0 h 6"/>
                <a:gd name="T24" fmla="*/ 0 w 6"/>
                <a:gd name="T25" fmla="*/ 1 h 6"/>
                <a:gd name="T26" fmla="*/ 0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0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29" name="Freeform 389">
              <a:extLst>
                <a:ext uri="{FF2B5EF4-FFF2-40B4-BE49-F238E27FC236}">
                  <a16:creationId xmlns:a16="http://schemas.microsoft.com/office/drawing/2014/main" id="{A7DFE9AE-CD39-413A-B455-5593992C923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9" y="3125"/>
              <a:ext cx="6" cy="6"/>
            </a:xfrm>
            <a:custGeom>
              <a:avLst/>
              <a:gdLst>
                <a:gd name="T0" fmla="*/ 0 w 6"/>
                <a:gd name="T1" fmla="*/ 3 h 6"/>
                <a:gd name="T2" fmla="*/ 0 w 6"/>
                <a:gd name="T3" fmla="*/ 5 h 6"/>
                <a:gd name="T4" fmla="*/ 0 w 6"/>
                <a:gd name="T5" fmla="*/ 6 h 6"/>
                <a:gd name="T6" fmla="*/ 1 w 6"/>
                <a:gd name="T7" fmla="*/ 6 h 6"/>
                <a:gd name="T8" fmla="*/ 3 w 6"/>
                <a:gd name="T9" fmla="*/ 6 h 6"/>
                <a:gd name="T10" fmla="*/ 5 w 6"/>
                <a:gd name="T11" fmla="*/ 6 h 6"/>
                <a:gd name="T12" fmla="*/ 6 w 6"/>
                <a:gd name="T13" fmla="*/ 5 h 6"/>
                <a:gd name="T14" fmla="*/ 6 w 6"/>
                <a:gd name="T15" fmla="*/ 5 h 6"/>
                <a:gd name="T16" fmla="*/ 6 w 6"/>
                <a:gd name="T17" fmla="*/ 3 h 6"/>
                <a:gd name="T18" fmla="*/ 5 w 6"/>
                <a:gd name="T19" fmla="*/ 1 h 6"/>
                <a:gd name="T20" fmla="*/ 3 w 6"/>
                <a:gd name="T21" fmla="*/ 0 h 6"/>
                <a:gd name="T22" fmla="*/ 1 w 6"/>
                <a:gd name="T23" fmla="*/ 0 h 6"/>
                <a:gd name="T24" fmla="*/ 0 w 6"/>
                <a:gd name="T25" fmla="*/ 1 h 6"/>
                <a:gd name="T26" fmla="*/ 0 w 6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6"/>
                <a:gd name="T44" fmla="*/ 6 w 6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6">
                  <a:moveTo>
                    <a:pt x="0" y="3"/>
                  </a:move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7119" name="Rectangle 390">
            <a:extLst>
              <a:ext uri="{FF2B5EF4-FFF2-40B4-BE49-F238E27FC236}">
                <a16:creationId xmlns:a16="http://schemas.microsoft.com/office/drawing/2014/main" id="{E52B7E02-72CE-481D-BB76-E36C03FA1B92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2981325" y="2330450"/>
            <a:ext cx="24399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7120" name="Rectangle 391">
            <a:extLst>
              <a:ext uri="{FF2B5EF4-FFF2-40B4-BE49-F238E27FC236}">
                <a16:creationId xmlns:a16="http://schemas.microsoft.com/office/drawing/2014/main" id="{D1CA68BF-04E7-460C-A9CA-B38A0EA28FE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595813" y="6140450"/>
            <a:ext cx="2452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7121" name="Rectangle 392">
            <a:extLst>
              <a:ext uri="{FF2B5EF4-FFF2-40B4-BE49-F238E27FC236}">
                <a16:creationId xmlns:a16="http://schemas.microsoft.com/office/drawing/2014/main" id="{A8CEB4A7-CBD1-48A2-92A0-42E0427D976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3641725" y="3638550"/>
            <a:ext cx="763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7122" name="Rectangle 393">
            <a:extLst>
              <a:ext uri="{FF2B5EF4-FFF2-40B4-BE49-F238E27FC236}">
                <a16:creationId xmlns:a16="http://schemas.microsoft.com/office/drawing/2014/main" id="{EE217A66-4C3F-491A-A620-6F22D7E5A8D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3660775" y="3702050"/>
            <a:ext cx="714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23" name="Rectangle 394">
            <a:extLst>
              <a:ext uri="{FF2B5EF4-FFF2-40B4-BE49-F238E27FC236}">
                <a16:creationId xmlns:a16="http://schemas.microsoft.com/office/drawing/2014/main" id="{BC7527D5-C3A1-4119-B4A0-30FBCC2C9C69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3733800" y="3702050"/>
            <a:ext cx="1793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x’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24" name="Rectangle 395">
            <a:extLst>
              <a:ext uri="{FF2B5EF4-FFF2-40B4-BE49-F238E27FC236}">
                <a16:creationId xmlns:a16="http://schemas.microsoft.com/office/drawing/2014/main" id="{32E825B1-9804-47E3-B5E5-88B5D68D2A84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3910013" y="380047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3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25" name="Rectangle 396">
            <a:extLst>
              <a:ext uri="{FF2B5EF4-FFF2-40B4-BE49-F238E27FC236}">
                <a16:creationId xmlns:a16="http://schemas.microsoft.com/office/drawing/2014/main" id="{D1D24E61-1E16-4B23-931B-22CED9FF860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3975100" y="3702050"/>
            <a:ext cx="2333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,y’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26" name="Rectangle 397">
            <a:extLst>
              <a:ext uri="{FF2B5EF4-FFF2-40B4-BE49-F238E27FC236}">
                <a16:creationId xmlns:a16="http://schemas.microsoft.com/office/drawing/2014/main" id="{AF12317A-2C7E-4768-9CD3-5F19A28EE2C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205288" y="380047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3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27" name="Rectangle 398">
            <a:extLst>
              <a:ext uri="{FF2B5EF4-FFF2-40B4-BE49-F238E27FC236}">
                <a16:creationId xmlns:a16="http://schemas.microsoft.com/office/drawing/2014/main" id="{E92526A5-A12E-4CA9-9F4B-25FBFB3A80EF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268788" y="3702050"/>
            <a:ext cx="714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28" name="Rectangle 399">
            <a:extLst>
              <a:ext uri="{FF2B5EF4-FFF2-40B4-BE49-F238E27FC236}">
                <a16:creationId xmlns:a16="http://schemas.microsoft.com/office/drawing/2014/main" id="{770E5598-56E2-4CF8-B32B-4E038E738E93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3489325" y="2419350"/>
            <a:ext cx="763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7129" name="Rectangle 400">
            <a:extLst>
              <a:ext uri="{FF2B5EF4-FFF2-40B4-BE49-F238E27FC236}">
                <a16:creationId xmlns:a16="http://schemas.microsoft.com/office/drawing/2014/main" id="{29912126-844A-4F42-94B3-F1D868EC8AC4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3508375" y="2482850"/>
            <a:ext cx="714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30" name="Rectangle 401">
            <a:extLst>
              <a:ext uri="{FF2B5EF4-FFF2-40B4-BE49-F238E27FC236}">
                <a16:creationId xmlns:a16="http://schemas.microsoft.com/office/drawing/2014/main" id="{0173F4CB-5600-4964-8106-C6853C8ACDA4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3581400" y="2482850"/>
            <a:ext cx="1793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x’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31" name="Rectangle 402">
            <a:extLst>
              <a:ext uri="{FF2B5EF4-FFF2-40B4-BE49-F238E27FC236}">
                <a16:creationId xmlns:a16="http://schemas.microsoft.com/office/drawing/2014/main" id="{4598F19B-DEF1-4C52-9F5C-154229ACF3A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3757613" y="258127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32" name="Rectangle 403">
            <a:extLst>
              <a:ext uri="{FF2B5EF4-FFF2-40B4-BE49-F238E27FC236}">
                <a16:creationId xmlns:a16="http://schemas.microsoft.com/office/drawing/2014/main" id="{0D1F39AD-5FA5-4CEC-A6FD-48A0F0B3303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3822700" y="2482850"/>
            <a:ext cx="2333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,y’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33" name="Rectangle 404">
            <a:extLst>
              <a:ext uri="{FF2B5EF4-FFF2-40B4-BE49-F238E27FC236}">
                <a16:creationId xmlns:a16="http://schemas.microsoft.com/office/drawing/2014/main" id="{65C366EA-0C69-49EA-94D5-86E1CC2F1CD9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052888" y="258127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34" name="Rectangle 405">
            <a:extLst>
              <a:ext uri="{FF2B5EF4-FFF2-40B4-BE49-F238E27FC236}">
                <a16:creationId xmlns:a16="http://schemas.microsoft.com/office/drawing/2014/main" id="{B4E3BE60-AA08-4C49-9CC4-D98DD5794E21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116388" y="2482850"/>
            <a:ext cx="714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35" name="Rectangle 406">
            <a:extLst>
              <a:ext uri="{FF2B5EF4-FFF2-40B4-BE49-F238E27FC236}">
                <a16:creationId xmlns:a16="http://schemas.microsoft.com/office/drawing/2014/main" id="{6096E121-EDDF-46F5-8200-D7C7EF490492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812925" y="3790950"/>
            <a:ext cx="763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7136" name="Rectangle 407">
            <a:extLst>
              <a:ext uri="{FF2B5EF4-FFF2-40B4-BE49-F238E27FC236}">
                <a16:creationId xmlns:a16="http://schemas.microsoft.com/office/drawing/2014/main" id="{D2C9D7A9-4D1C-4FA2-A798-62889DFF85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831975" y="3854450"/>
            <a:ext cx="714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37" name="Rectangle 408">
            <a:extLst>
              <a:ext uri="{FF2B5EF4-FFF2-40B4-BE49-F238E27FC236}">
                <a16:creationId xmlns:a16="http://schemas.microsoft.com/office/drawing/2014/main" id="{72199D26-DC5D-4233-8459-EAC07FB48EE3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905000" y="3854450"/>
            <a:ext cx="1793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x’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38" name="Rectangle 409">
            <a:extLst>
              <a:ext uri="{FF2B5EF4-FFF2-40B4-BE49-F238E27FC236}">
                <a16:creationId xmlns:a16="http://schemas.microsoft.com/office/drawing/2014/main" id="{62AE5331-4441-42EC-8959-44A0778DF1C6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2081213" y="395287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39" name="Rectangle 410">
            <a:extLst>
              <a:ext uri="{FF2B5EF4-FFF2-40B4-BE49-F238E27FC236}">
                <a16:creationId xmlns:a16="http://schemas.microsoft.com/office/drawing/2014/main" id="{69EB6F17-6800-4A2B-A676-DF28C424D839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2146300" y="3854450"/>
            <a:ext cx="2333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,y’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40" name="Rectangle 411">
            <a:extLst>
              <a:ext uri="{FF2B5EF4-FFF2-40B4-BE49-F238E27FC236}">
                <a16:creationId xmlns:a16="http://schemas.microsoft.com/office/drawing/2014/main" id="{9AA9C870-0200-4DCC-ADD1-48C4AC95573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2376488" y="395287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41" name="Rectangle 412">
            <a:extLst>
              <a:ext uri="{FF2B5EF4-FFF2-40B4-BE49-F238E27FC236}">
                <a16:creationId xmlns:a16="http://schemas.microsoft.com/office/drawing/2014/main" id="{09F7556F-55F6-4660-A84B-D1647D11FDA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2439988" y="3854450"/>
            <a:ext cx="714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42" name="Rectangle 413">
            <a:extLst>
              <a:ext uri="{FF2B5EF4-FFF2-40B4-BE49-F238E27FC236}">
                <a16:creationId xmlns:a16="http://schemas.microsoft.com/office/drawing/2014/main" id="{35D2E01E-ACDC-4BCF-8F77-225BF516A003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508125" y="2876550"/>
            <a:ext cx="763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7143" name="Rectangle 414">
            <a:extLst>
              <a:ext uri="{FF2B5EF4-FFF2-40B4-BE49-F238E27FC236}">
                <a16:creationId xmlns:a16="http://schemas.microsoft.com/office/drawing/2014/main" id="{261A62A7-6C74-458B-8F09-18D1957C6001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527175" y="2940050"/>
            <a:ext cx="714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44" name="Rectangle 415">
            <a:extLst>
              <a:ext uri="{FF2B5EF4-FFF2-40B4-BE49-F238E27FC236}">
                <a16:creationId xmlns:a16="http://schemas.microsoft.com/office/drawing/2014/main" id="{88BC1C28-31FE-4D5F-894F-D149321435D1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600200" y="2940050"/>
            <a:ext cx="1793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x’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45" name="Rectangle 416">
            <a:extLst>
              <a:ext uri="{FF2B5EF4-FFF2-40B4-BE49-F238E27FC236}">
                <a16:creationId xmlns:a16="http://schemas.microsoft.com/office/drawing/2014/main" id="{B47A71C9-1A5B-412A-BC15-9B85CAA6F16C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776413" y="303847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0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46" name="Rectangle 417">
            <a:extLst>
              <a:ext uri="{FF2B5EF4-FFF2-40B4-BE49-F238E27FC236}">
                <a16:creationId xmlns:a16="http://schemas.microsoft.com/office/drawing/2014/main" id="{DB531DC1-AA6D-4BDB-8FEC-F2DC39793FD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841500" y="2940050"/>
            <a:ext cx="2333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,y’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47" name="Rectangle 418">
            <a:extLst>
              <a:ext uri="{FF2B5EF4-FFF2-40B4-BE49-F238E27FC236}">
                <a16:creationId xmlns:a16="http://schemas.microsoft.com/office/drawing/2014/main" id="{15BA9AFD-8C9B-4F9E-B1A6-13A21D789495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2071688" y="303847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0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48" name="Rectangle 419">
            <a:extLst>
              <a:ext uri="{FF2B5EF4-FFF2-40B4-BE49-F238E27FC236}">
                <a16:creationId xmlns:a16="http://schemas.microsoft.com/office/drawing/2014/main" id="{6B05A08B-CDBE-4CE9-9AE7-62CA44C3F8F7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2135188" y="2940050"/>
            <a:ext cx="714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49" name="Rectangle 420">
            <a:extLst>
              <a:ext uri="{FF2B5EF4-FFF2-40B4-BE49-F238E27FC236}">
                <a16:creationId xmlns:a16="http://schemas.microsoft.com/office/drawing/2014/main" id="{FCCBA7A1-769C-4E8C-A29C-5FDA769C9555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864225" y="5754688"/>
            <a:ext cx="7651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7150" name="Rectangle 421">
            <a:extLst>
              <a:ext uri="{FF2B5EF4-FFF2-40B4-BE49-F238E27FC236}">
                <a16:creationId xmlns:a16="http://schemas.microsoft.com/office/drawing/2014/main" id="{6AE9AD35-BBD9-4A32-A7B1-AEF01014806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884863" y="5818188"/>
            <a:ext cx="7143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51" name="Rectangle 422">
            <a:extLst>
              <a:ext uri="{FF2B5EF4-FFF2-40B4-BE49-F238E27FC236}">
                <a16:creationId xmlns:a16="http://schemas.microsoft.com/office/drawing/2014/main" id="{A2C9AAFC-67C6-4A2C-B41F-EC67925F2B38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956300" y="5818188"/>
            <a:ext cx="1079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52" name="Rectangle 423">
            <a:extLst>
              <a:ext uri="{FF2B5EF4-FFF2-40B4-BE49-F238E27FC236}">
                <a16:creationId xmlns:a16="http://schemas.microsoft.com/office/drawing/2014/main" id="{28698BDD-77DC-404D-B42E-70A86DB9B112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061075" y="5916613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3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53" name="Rectangle 424">
            <a:extLst>
              <a:ext uri="{FF2B5EF4-FFF2-40B4-BE49-F238E27FC236}">
                <a16:creationId xmlns:a16="http://schemas.microsoft.com/office/drawing/2014/main" id="{9B8E523B-EE26-43B1-B633-CEB1AE828C17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26163" y="5818188"/>
            <a:ext cx="1619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,y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54" name="Rectangle 425">
            <a:extLst>
              <a:ext uri="{FF2B5EF4-FFF2-40B4-BE49-F238E27FC236}">
                <a16:creationId xmlns:a16="http://schemas.microsoft.com/office/drawing/2014/main" id="{DB29CA41-F8D3-454F-A21D-F49E982FBFDC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286500" y="5916613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3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55" name="Rectangle 426">
            <a:extLst>
              <a:ext uri="{FF2B5EF4-FFF2-40B4-BE49-F238E27FC236}">
                <a16:creationId xmlns:a16="http://schemas.microsoft.com/office/drawing/2014/main" id="{AD6C109D-508A-4802-B137-57DCDF800EF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348413" y="5818188"/>
            <a:ext cx="7143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56" name="Rectangle 427">
            <a:extLst>
              <a:ext uri="{FF2B5EF4-FFF2-40B4-BE49-F238E27FC236}">
                <a16:creationId xmlns:a16="http://schemas.microsoft.com/office/drawing/2014/main" id="{9CF26FC7-415C-42EB-A428-E663C9FF249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938713" y="577215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7157" name="Rectangle 428">
            <a:extLst>
              <a:ext uri="{FF2B5EF4-FFF2-40B4-BE49-F238E27FC236}">
                <a16:creationId xmlns:a16="http://schemas.microsoft.com/office/drawing/2014/main" id="{54A9D2E6-4393-4929-93C3-69485AC63367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4962525" y="5835650"/>
            <a:ext cx="714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58" name="Rectangle 429">
            <a:extLst>
              <a:ext uri="{FF2B5EF4-FFF2-40B4-BE49-F238E27FC236}">
                <a16:creationId xmlns:a16="http://schemas.microsoft.com/office/drawing/2014/main" id="{98A13E81-BAD3-4E22-BD53-29D58200880B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032375" y="5835650"/>
            <a:ext cx="1079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59" name="Rectangle 430">
            <a:extLst>
              <a:ext uri="{FF2B5EF4-FFF2-40B4-BE49-F238E27FC236}">
                <a16:creationId xmlns:a16="http://schemas.microsoft.com/office/drawing/2014/main" id="{69C78F2E-0C2F-4F2B-8259-622A2A85EBBF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140325" y="593407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60" name="Rectangle 431">
            <a:extLst>
              <a:ext uri="{FF2B5EF4-FFF2-40B4-BE49-F238E27FC236}">
                <a16:creationId xmlns:a16="http://schemas.microsoft.com/office/drawing/2014/main" id="{C29BAC63-9920-4F97-B177-37096F289BC6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203825" y="5835650"/>
            <a:ext cx="1619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,y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61" name="Rectangle 432">
            <a:extLst>
              <a:ext uri="{FF2B5EF4-FFF2-40B4-BE49-F238E27FC236}">
                <a16:creationId xmlns:a16="http://schemas.microsoft.com/office/drawing/2014/main" id="{F2375213-29BA-4964-8F10-04B96DE6C538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364163" y="593407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62" name="Rectangle 433">
            <a:extLst>
              <a:ext uri="{FF2B5EF4-FFF2-40B4-BE49-F238E27FC236}">
                <a16:creationId xmlns:a16="http://schemas.microsoft.com/office/drawing/2014/main" id="{069F8EC5-88CA-499F-82FF-ADD46EE82FB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427663" y="5835650"/>
            <a:ext cx="714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63" name="Rectangle 434">
            <a:extLst>
              <a:ext uri="{FF2B5EF4-FFF2-40B4-BE49-F238E27FC236}">
                <a16:creationId xmlns:a16="http://schemas.microsoft.com/office/drawing/2014/main" id="{1F7B8D05-0933-4AC2-88B7-32D91CC5A5E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880100" y="5032375"/>
            <a:ext cx="766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7164" name="Rectangle 435">
            <a:extLst>
              <a:ext uri="{FF2B5EF4-FFF2-40B4-BE49-F238E27FC236}">
                <a16:creationId xmlns:a16="http://schemas.microsoft.com/office/drawing/2014/main" id="{37E9504F-A1DD-48FF-BFBA-48397C14AFDC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902325" y="5095875"/>
            <a:ext cx="714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65" name="Rectangle 436">
            <a:extLst>
              <a:ext uri="{FF2B5EF4-FFF2-40B4-BE49-F238E27FC236}">
                <a16:creationId xmlns:a16="http://schemas.microsoft.com/office/drawing/2014/main" id="{14F61D6A-747F-4174-8F67-42AA446C73DB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973763" y="5095875"/>
            <a:ext cx="1079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66" name="Rectangle 437">
            <a:extLst>
              <a:ext uri="{FF2B5EF4-FFF2-40B4-BE49-F238E27FC236}">
                <a16:creationId xmlns:a16="http://schemas.microsoft.com/office/drawing/2014/main" id="{EE09D304-CBBD-4A90-9994-5586F1749A0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080125" y="51958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67" name="Rectangle 438">
            <a:extLst>
              <a:ext uri="{FF2B5EF4-FFF2-40B4-BE49-F238E27FC236}">
                <a16:creationId xmlns:a16="http://schemas.microsoft.com/office/drawing/2014/main" id="{36AC8FF9-978C-45EF-8119-CDF273BB412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143625" y="5095875"/>
            <a:ext cx="1619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,y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68" name="Rectangle 439">
            <a:extLst>
              <a:ext uri="{FF2B5EF4-FFF2-40B4-BE49-F238E27FC236}">
                <a16:creationId xmlns:a16="http://schemas.microsoft.com/office/drawing/2014/main" id="{CFC02FF4-4B5C-4BF5-9F9B-CDA831793017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303963" y="51958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69" name="Rectangle 440">
            <a:extLst>
              <a:ext uri="{FF2B5EF4-FFF2-40B4-BE49-F238E27FC236}">
                <a16:creationId xmlns:a16="http://schemas.microsoft.com/office/drawing/2014/main" id="{1B18A52F-7106-4719-B163-CFF4E5834B1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365875" y="5095875"/>
            <a:ext cx="714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70" name="Rectangle 441">
            <a:extLst>
              <a:ext uri="{FF2B5EF4-FFF2-40B4-BE49-F238E27FC236}">
                <a16:creationId xmlns:a16="http://schemas.microsoft.com/office/drawing/2014/main" id="{DD1A3705-C063-495E-B366-FAEA68A3BA05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343525" y="5319713"/>
            <a:ext cx="766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7171" name="Rectangle 442">
            <a:extLst>
              <a:ext uri="{FF2B5EF4-FFF2-40B4-BE49-F238E27FC236}">
                <a16:creationId xmlns:a16="http://schemas.microsoft.com/office/drawing/2014/main" id="{0B31554D-48DB-4894-9DBA-41FAE9BF388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365750" y="5383213"/>
            <a:ext cx="71438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72" name="Rectangle 443">
            <a:extLst>
              <a:ext uri="{FF2B5EF4-FFF2-40B4-BE49-F238E27FC236}">
                <a16:creationId xmlns:a16="http://schemas.microsoft.com/office/drawing/2014/main" id="{C348E65B-7BF8-4D4B-8724-BB185D6C639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435600" y="5383213"/>
            <a:ext cx="1079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73" name="Rectangle 444">
            <a:extLst>
              <a:ext uri="{FF2B5EF4-FFF2-40B4-BE49-F238E27FC236}">
                <a16:creationId xmlns:a16="http://schemas.microsoft.com/office/drawing/2014/main" id="{CC267AF4-15C7-457B-AF74-FAE2E633AE48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543550" y="548322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0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74" name="Rectangle 445">
            <a:extLst>
              <a:ext uri="{FF2B5EF4-FFF2-40B4-BE49-F238E27FC236}">
                <a16:creationId xmlns:a16="http://schemas.microsoft.com/office/drawing/2014/main" id="{28CC79E1-021C-4ADA-8205-36E9225786C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605463" y="5383213"/>
            <a:ext cx="1619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,y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75" name="Rectangle 446">
            <a:extLst>
              <a:ext uri="{FF2B5EF4-FFF2-40B4-BE49-F238E27FC236}">
                <a16:creationId xmlns:a16="http://schemas.microsoft.com/office/drawing/2014/main" id="{E9BC8977-1E88-4D0E-9731-77B247A7AB46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767388" y="5483225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0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76" name="Rectangle 447">
            <a:extLst>
              <a:ext uri="{FF2B5EF4-FFF2-40B4-BE49-F238E27FC236}">
                <a16:creationId xmlns:a16="http://schemas.microsoft.com/office/drawing/2014/main" id="{62EE62B3-6820-467B-8141-3E2F0DC8BA6C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5830888" y="5383213"/>
            <a:ext cx="7143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70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7177" name="Freeform 448">
            <a:extLst>
              <a:ext uri="{FF2B5EF4-FFF2-40B4-BE49-F238E27FC236}">
                <a16:creationId xmlns:a16="http://schemas.microsoft.com/office/drawing/2014/main" id="{69C662C7-42E1-4A8E-A3EB-07631470DDBC}"/>
              </a:ext>
            </a:extLst>
          </p:cNvPr>
          <p:cNvSpPr>
            <a:spLocks/>
          </p:cNvSpPr>
          <p:nvPr/>
        </p:nvSpPr>
        <p:spPr bwMode="invGray">
          <a:xfrm>
            <a:off x="2117725" y="3181350"/>
            <a:ext cx="3200400" cy="2133600"/>
          </a:xfrm>
          <a:custGeom>
            <a:avLst/>
            <a:gdLst>
              <a:gd name="T0" fmla="*/ 2147483646 w 2016"/>
              <a:gd name="T1" fmla="*/ 2147483646 h 1344"/>
              <a:gd name="T2" fmla="*/ 2147483646 w 2016"/>
              <a:gd name="T3" fmla="*/ 2147483646 h 1344"/>
              <a:gd name="T4" fmla="*/ 2147483646 w 2016"/>
              <a:gd name="T5" fmla="*/ 2147483646 h 1344"/>
              <a:gd name="T6" fmla="*/ 2147483646 w 2016"/>
              <a:gd name="T7" fmla="*/ 2147483646 h 1344"/>
              <a:gd name="T8" fmla="*/ 2147483646 w 2016"/>
              <a:gd name="T9" fmla="*/ 2147483646 h 1344"/>
              <a:gd name="T10" fmla="*/ 2147483646 w 2016"/>
              <a:gd name="T11" fmla="*/ 2147483646 h 1344"/>
              <a:gd name="T12" fmla="*/ 2147483646 w 2016"/>
              <a:gd name="T13" fmla="*/ 2147483646 h 1344"/>
              <a:gd name="T14" fmla="*/ 2147483646 w 2016"/>
              <a:gd name="T15" fmla="*/ 2147483646 h 1344"/>
              <a:gd name="T16" fmla="*/ 2147483646 w 2016"/>
              <a:gd name="T17" fmla="*/ 2147483646 h 1344"/>
              <a:gd name="T18" fmla="*/ 2147483646 w 2016"/>
              <a:gd name="T19" fmla="*/ 2147483646 h 1344"/>
              <a:gd name="T20" fmla="*/ 2147483646 w 2016"/>
              <a:gd name="T21" fmla="*/ 2147483646 h 1344"/>
              <a:gd name="T22" fmla="*/ 2147483646 w 2016"/>
              <a:gd name="T23" fmla="*/ 2147483646 h 1344"/>
              <a:gd name="T24" fmla="*/ 2147483646 w 2016"/>
              <a:gd name="T25" fmla="*/ 2147483646 h 1344"/>
              <a:gd name="T26" fmla="*/ 2147483646 w 2016"/>
              <a:gd name="T27" fmla="*/ 2147483646 h 1344"/>
              <a:gd name="T28" fmla="*/ 2147483646 w 2016"/>
              <a:gd name="T29" fmla="*/ 2147483646 h 1344"/>
              <a:gd name="T30" fmla="*/ 2147483646 w 2016"/>
              <a:gd name="T31" fmla="*/ 2147483646 h 1344"/>
              <a:gd name="T32" fmla="*/ 2147483646 w 2016"/>
              <a:gd name="T33" fmla="*/ 2147483646 h 1344"/>
              <a:gd name="T34" fmla="*/ 2147483646 w 2016"/>
              <a:gd name="T35" fmla="*/ 2147483646 h 1344"/>
              <a:gd name="T36" fmla="*/ 2147483646 w 2016"/>
              <a:gd name="T37" fmla="*/ 2147483646 h 1344"/>
              <a:gd name="T38" fmla="*/ 2147483646 w 2016"/>
              <a:gd name="T39" fmla="*/ 2147483646 h 1344"/>
              <a:gd name="T40" fmla="*/ 2147483646 w 2016"/>
              <a:gd name="T41" fmla="*/ 2147483646 h 1344"/>
              <a:gd name="T42" fmla="*/ 2147483646 w 2016"/>
              <a:gd name="T43" fmla="*/ 2147483646 h 1344"/>
              <a:gd name="T44" fmla="*/ 2147483646 w 2016"/>
              <a:gd name="T45" fmla="*/ 2147483646 h 1344"/>
              <a:gd name="T46" fmla="*/ 2147483646 w 2016"/>
              <a:gd name="T47" fmla="*/ 2147483646 h 1344"/>
              <a:gd name="T48" fmla="*/ 2147483646 w 2016"/>
              <a:gd name="T49" fmla="*/ 2147483646 h 1344"/>
              <a:gd name="T50" fmla="*/ 2147483646 w 2016"/>
              <a:gd name="T51" fmla="*/ 2147483646 h 1344"/>
              <a:gd name="T52" fmla="*/ 2147483646 w 2016"/>
              <a:gd name="T53" fmla="*/ 2147483646 h 1344"/>
              <a:gd name="T54" fmla="*/ 2147483646 w 2016"/>
              <a:gd name="T55" fmla="*/ 2147483646 h 1344"/>
              <a:gd name="T56" fmla="*/ 2147483646 w 2016"/>
              <a:gd name="T57" fmla="*/ 2147483646 h 1344"/>
              <a:gd name="T58" fmla="*/ 2147483646 w 2016"/>
              <a:gd name="T59" fmla="*/ 2147483646 h 1344"/>
              <a:gd name="T60" fmla="*/ 2147483646 w 2016"/>
              <a:gd name="T61" fmla="*/ 2147483646 h 1344"/>
              <a:gd name="T62" fmla="*/ 2147483646 w 2016"/>
              <a:gd name="T63" fmla="*/ 2147483646 h 1344"/>
              <a:gd name="T64" fmla="*/ 0 w 2016"/>
              <a:gd name="T65" fmla="*/ 0 h 134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016"/>
              <a:gd name="T100" fmla="*/ 0 h 1344"/>
              <a:gd name="T101" fmla="*/ 2016 w 2016"/>
              <a:gd name="T102" fmla="*/ 1344 h 134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016" h="1344">
                <a:moveTo>
                  <a:pt x="2016" y="1344"/>
                </a:moveTo>
                <a:lnTo>
                  <a:pt x="1912" y="1342"/>
                </a:lnTo>
                <a:lnTo>
                  <a:pt x="1810" y="1338"/>
                </a:lnTo>
                <a:lnTo>
                  <a:pt x="1709" y="1328"/>
                </a:lnTo>
                <a:lnTo>
                  <a:pt x="1610" y="1317"/>
                </a:lnTo>
                <a:lnTo>
                  <a:pt x="1512" y="1302"/>
                </a:lnTo>
                <a:lnTo>
                  <a:pt x="1416" y="1283"/>
                </a:lnTo>
                <a:lnTo>
                  <a:pt x="1323" y="1262"/>
                </a:lnTo>
                <a:lnTo>
                  <a:pt x="1232" y="1238"/>
                </a:lnTo>
                <a:lnTo>
                  <a:pt x="1142" y="1211"/>
                </a:lnTo>
                <a:lnTo>
                  <a:pt x="1054" y="1182"/>
                </a:lnTo>
                <a:lnTo>
                  <a:pt x="971" y="1149"/>
                </a:lnTo>
                <a:lnTo>
                  <a:pt x="890" y="1115"/>
                </a:lnTo>
                <a:lnTo>
                  <a:pt x="810" y="1077"/>
                </a:lnTo>
                <a:lnTo>
                  <a:pt x="734" y="1037"/>
                </a:lnTo>
                <a:lnTo>
                  <a:pt x="661" y="995"/>
                </a:lnTo>
                <a:lnTo>
                  <a:pt x="590" y="950"/>
                </a:lnTo>
                <a:lnTo>
                  <a:pt x="523" y="904"/>
                </a:lnTo>
                <a:lnTo>
                  <a:pt x="461" y="854"/>
                </a:lnTo>
                <a:lnTo>
                  <a:pt x="400" y="805"/>
                </a:lnTo>
                <a:lnTo>
                  <a:pt x="344" y="752"/>
                </a:lnTo>
                <a:lnTo>
                  <a:pt x="291" y="698"/>
                </a:lnTo>
                <a:lnTo>
                  <a:pt x="243" y="640"/>
                </a:lnTo>
                <a:lnTo>
                  <a:pt x="198" y="582"/>
                </a:lnTo>
                <a:lnTo>
                  <a:pt x="158" y="523"/>
                </a:lnTo>
                <a:lnTo>
                  <a:pt x="122" y="462"/>
                </a:lnTo>
                <a:lnTo>
                  <a:pt x="91" y="400"/>
                </a:lnTo>
                <a:lnTo>
                  <a:pt x="64" y="336"/>
                </a:lnTo>
                <a:lnTo>
                  <a:pt x="42" y="270"/>
                </a:lnTo>
                <a:lnTo>
                  <a:pt x="24" y="205"/>
                </a:lnTo>
                <a:lnTo>
                  <a:pt x="11" y="138"/>
                </a:lnTo>
                <a:lnTo>
                  <a:pt x="3" y="69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78" name="Freeform 449">
            <a:extLst>
              <a:ext uri="{FF2B5EF4-FFF2-40B4-BE49-F238E27FC236}">
                <a16:creationId xmlns:a16="http://schemas.microsoft.com/office/drawing/2014/main" id="{2A7BB53D-061F-4767-B990-81BE322EA120}"/>
              </a:ext>
            </a:extLst>
          </p:cNvPr>
          <p:cNvSpPr>
            <a:spLocks/>
          </p:cNvSpPr>
          <p:nvPr/>
        </p:nvSpPr>
        <p:spPr bwMode="invGray">
          <a:xfrm>
            <a:off x="2574925" y="3790950"/>
            <a:ext cx="2733675" cy="1990725"/>
          </a:xfrm>
          <a:custGeom>
            <a:avLst/>
            <a:gdLst>
              <a:gd name="T0" fmla="*/ 2147483646 w 1722"/>
              <a:gd name="T1" fmla="*/ 2147483646 h 1254"/>
              <a:gd name="T2" fmla="*/ 2147483646 w 1722"/>
              <a:gd name="T3" fmla="*/ 2147483646 h 1254"/>
              <a:gd name="T4" fmla="*/ 2147483646 w 1722"/>
              <a:gd name="T5" fmla="*/ 2147483646 h 1254"/>
              <a:gd name="T6" fmla="*/ 2147483646 w 1722"/>
              <a:gd name="T7" fmla="*/ 2147483646 h 1254"/>
              <a:gd name="T8" fmla="*/ 2147483646 w 1722"/>
              <a:gd name="T9" fmla="*/ 2147483646 h 1254"/>
              <a:gd name="T10" fmla="*/ 2147483646 w 1722"/>
              <a:gd name="T11" fmla="*/ 2147483646 h 1254"/>
              <a:gd name="T12" fmla="*/ 2147483646 w 1722"/>
              <a:gd name="T13" fmla="*/ 2147483646 h 1254"/>
              <a:gd name="T14" fmla="*/ 2147483646 w 1722"/>
              <a:gd name="T15" fmla="*/ 2147483646 h 1254"/>
              <a:gd name="T16" fmla="*/ 2147483646 w 1722"/>
              <a:gd name="T17" fmla="*/ 2147483646 h 1254"/>
              <a:gd name="T18" fmla="*/ 2147483646 w 1722"/>
              <a:gd name="T19" fmla="*/ 2147483646 h 1254"/>
              <a:gd name="T20" fmla="*/ 2147483646 w 1722"/>
              <a:gd name="T21" fmla="*/ 2147483646 h 1254"/>
              <a:gd name="T22" fmla="*/ 2147483646 w 1722"/>
              <a:gd name="T23" fmla="*/ 2147483646 h 1254"/>
              <a:gd name="T24" fmla="*/ 2147483646 w 1722"/>
              <a:gd name="T25" fmla="*/ 2147483646 h 1254"/>
              <a:gd name="T26" fmla="*/ 2147483646 w 1722"/>
              <a:gd name="T27" fmla="*/ 2147483646 h 1254"/>
              <a:gd name="T28" fmla="*/ 2147483646 w 1722"/>
              <a:gd name="T29" fmla="*/ 2147483646 h 1254"/>
              <a:gd name="T30" fmla="*/ 2147483646 w 1722"/>
              <a:gd name="T31" fmla="*/ 2147483646 h 1254"/>
              <a:gd name="T32" fmla="*/ 2147483646 w 1722"/>
              <a:gd name="T33" fmla="*/ 2147483646 h 1254"/>
              <a:gd name="T34" fmla="*/ 2147483646 w 1722"/>
              <a:gd name="T35" fmla="*/ 2147483646 h 1254"/>
              <a:gd name="T36" fmla="*/ 2147483646 w 1722"/>
              <a:gd name="T37" fmla="*/ 2147483646 h 1254"/>
              <a:gd name="T38" fmla="*/ 2147483646 w 1722"/>
              <a:gd name="T39" fmla="*/ 2147483646 h 1254"/>
              <a:gd name="T40" fmla="*/ 2147483646 w 1722"/>
              <a:gd name="T41" fmla="*/ 2147483646 h 1254"/>
              <a:gd name="T42" fmla="*/ 2147483646 w 1722"/>
              <a:gd name="T43" fmla="*/ 2147483646 h 1254"/>
              <a:gd name="T44" fmla="*/ 2147483646 w 1722"/>
              <a:gd name="T45" fmla="*/ 2147483646 h 1254"/>
              <a:gd name="T46" fmla="*/ 2147483646 w 1722"/>
              <a:gd name="T47" fmla="*/ 2147483646 h 1254"/>
              <a:gd name="T48" fmla="*/ 2147483646 w 1722"/>
              <a:gd name="T49" fmla="*/ 2147483646 h 1254"/>
              <a:gd name="T50" fmla="*/ 2147483646 w 1722"/>
              <a:gd name="T51" fmla="*/ 2147483646 h 1254"/>
              <a:gd name="T52" fmla="*/ 2147483646 w 1722"/>
              <a:gd name="T53" fmla="*/ 2147483646 h 1254"/>
              <a:gd name="T54" fmla="*/ 2147483646 w 1722"/>
              <a:gd name="T55" fmla="*/ 2147483646 h 1254"/>
              <a:gd name="T56" fmla="*/ 2147483646 w 1722"/>
              <a:gd name="T57" fmla="*/ 2147483646 h 1254"/>
              <a:gd name="T58" fmla="*/ 2147483646 w 1722"/>
              <a:gd name="T59" fmla="*/ 2147483646 h 1254"/>
              <a:gd name="T60" fmla="*/ 2147483646 w 1722"/>
              <a:gd name="T61" fmla="*/ 2147483646 h 1254"/>
              <a:gd name="T62" fmla="*/ 2147483646 w 1722"/>
              <a:gd name="T63" fmla="*/ 2147483646 h 1254"/>
              <a:gd name="T64" fmla="*/ 0 w 1722"/>
              <a:gd name="T65" fmla="*/ 0 h 125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722"/>
              <a:gd name="T100" fmla="*/ 0 h 1254"/>
              <a:gd name="T101" fmla="*/ 1722 w 1722"/>
              <a:gd name="T102" fmla="*/ 1254 h 125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722" h="1254">
                <a:moveTo>
                  <a:pt x="1722" y="1254"/>
                </a:moveTo>
                <a:lnTo>
                  <a:pt x="1634" y="1253"/>
                </a:lnTo>
                <a:lnTo>
                  <a:pt x="1546" y="1248"/>
                </a:lnTo>
                <a:lnTo>
                  <a:pt x="1459" y="1240"/>
                </a:lnTo>
                <a:lnTo>
                  <a:pt x="1374" y="1229"/>
                </a:lnTo>
                <a:lnTo>
                  <a:pt x="1291" y="1214"/>
                </a:lnTo>
                <a:lnTo>
                  <a:pt x="1210" y="1198"/>
                </a:lnTo>
                <a:lnTo>
                  <a:pt x="1130" y="1178"/>
                </a:lnTo>
                <a:lnTo>
                  <a:pt x="1051" y="1155"/>
                </a:lnTo>
                <a:lnTo>
                  <a:pt x="976" y="1131"/>
                </a:lnTo>
                <a:lnTo>
                  <a:pt x="901" y="1102"/>
                </a:lnTo>
                <a:lnTo>
                  <a:pt x="829" y="1074"/>
                </a:lnTo>
                <a:lnTo>
                  <a:pt x="760" y="1040"/>
                </a:lnTo>
                <a:lnTo>
                  <a:pt x="691" y="1005"/>
                </a:lnTo>
                <a:lnTo>
                  <a:pt x="627" y="968"/>
                </a:lnTo>
                <a:lnTo>
                  <a:pt x="565" y="928"/>
                </a:lnTo>
                <a:lnTo>
                  <a:pt x="504" y="886"/>
                </a:lnTo>
                <a:lnTo>
                  <a:pt x="448" y="843"/>
                </a:lnTo>
                <a:lnTo>
                  <a:pt x="394" y="798"/>
                </a:lnTo>
                <a:lnTo>
                  <a:pt x="342" y="750"/>
                </a:lnTo>
                <a:lnTo>
                  <a:pt x="294" y="701"/>
                </a:lnTo>
                <a:lnTo>
                  <a:pt x="250" y="651"/>
                </a:lnTo>
                <a:lnTo>
                  <a:pt x="208" y="598"/>
                </a:lnTo>
                <a:lnTo>
                  <a:pt x="170" y="544"/>
                </a:lnTo>
                <a:lnTo>
                  <a:pt x="136" y="488"/>
                </a:lnTo>
                <a:lnTo>
                  <a:pt x="104" y="432"/>
                </a:lnTo>
                <a:lnTo>
                  <a:pt x="77" y="373"/>
                </a:lnTo>
                <a:lnTo>
                  <a:pt x="54" y="314"/>
                </a:lnTo>
                <a:lnTo>
                  <a:pt x="35" y="253"/>
                </a:lnTo>
                <a:lnTo>
                  <a:pt x="19" y="190"/>
                </a:lnTo>
                <a:lnTo>
                  <a:pt x="10" y="128"/>
                </a:lnTo>
                <a:lnTo>
                  <a:pt x="2" y="64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79" name="Freeform 450">
            <a:extLst>
              <a:ext uri="{FF2B5EF4-FFF2-40B4-BE49-F238E27FC236}">
                <a16:creationId xmlns:a16="http://schemas.microsoft.com/office/drawing/2014/main" id="{BAD8FB31-4882-4D93-9288-3498C2D5CF25}"/>
              </a:ext>
            </a:extLst>
          </p:cNvPr>
          <p:cNvSpPr>
            <a:spLocks/>
          </p:cNvSpPr>
          <p:nvPr/>
        </p:nvSpPr>
        <p:spPr bwMode="invGray">
          <a:xfrm>
            <a:off x="3794125" y="2724150"/>
            <a:ext cx="2344738" cy="2598738"/>
          </a:xfrm>
          <a:custGeom>
            <a:avLst/>
            <a:gdLst>
              <a:gd name="T0" fmla="*/ 2147483646 w 1478"/>
              <a:gd name="T1" fmla="*/ 2147483646 h 1637"/>
              <a:gd name="T2" fmla="*/ 2147483646 w 1478"/>
              <a:gd name="T3" fmla="*/ 2147483646 h 1637"/>
              <a:gd name="T4" fmla="*/ 2147483646 w 1478"/>
              <a:gd name="T5" fmla="*/ 2147483646 h 1637"/>
              <a:gd name="T6" fmla="*/ 2147483646 w 1478"/>
              <a:gd name="T7" fmla="*/ 2147483646 h 1637"/>
              <a:gd name="T8" fmla="*/ 2147483646 w 1478"/>
              <a:gd name="T9" fmla="*/ 2147483646 h 1637"/>
              <a:gd name="T10" fmla="*/ 2147483646 w 1478"/>
              <a:gd name="T11" fmla="*/ 2147483646 h 1637"/>
              <a:gd name="T12" fmla="*/ 2147483646 w 1478"/>
              <a:gd name="T13" fmla="*/ 2147483646 h 1637"/>
              <a:gd name="T14" fmla="*/ 2147483646 w 1478"/>
              <a:gd name="T15" fmla="*/ 2147483646 h 1637"/>
              <a:gd name="T16" fmla="*/ 2147483646 w 1478"/>
              <a:gd name="T17" fmla="*/ 2147483646 h 1637"/>
              <a:gd name="T18" fmla="*/ 2147483646 w 1478"/>
              <a:gd name="T19" fmla="*/ 2147483646 h 1637"/>
              <a:gd name="T20" fmla="*/ 2147483646 w 1478"/>
              <a:gd name="T21" fmla="*/ 2147483646 h 1637"/>
              <a:gd name="T22" fmla="*/ 2147483646 w 1478"/>
              <a:gd name="T23" fmla="*/ 2147483646 h 1637"/>
              <a:gd name="T24" fmla="*/ 2147483646 w 1478"/>
              <a:gd name="T25" fmla="*/ 2147483646 h 1637"/>
              <a:gd name="T26" fmla="*/ 2147483646 w 1478"/>
              <a:gd name="T27" fmla="*/ 2147483646 h 1637"/>
              <a:gd name="T28" fmla="*/ 2147483646 w 1478"/>
              <a:gd name="T29" fmla="*/ 2147483646 h 1637"/>
              <a:gd name="T30" fmla="*/ 2147483646 w 1478"/>
              <a:gd name="T31" fmla="*/ 2147483646 h 1637"/>
              <a:gd name="T32" fmla="*/ 2147483646 w 1478"/>
              <a:gd name="T33" fmla="*/ 2147483646 h 1637"/>
              <a:gd name="T34" fmla="*/ 2147483646 w 1478"/>
              <a:gd name="T35" fmla="*/ 2147483646 h 1637"/>
              <a:gd name="T36" fmla="*/ 2147483646 w 1478"/>
              <a:gd name="T37" fmla="*/ 2147483646 h 1637"/>
              <a:gd name="T38" fmla="*/ 2147483646 w 1478"/>
              <a:gd name="T39" fmla="*/ 2147483646 h 1637"/>
              <a:gd name="T40" fmla="*/ 2147483646 w 1478"/>
              <a:gd name="T41" fmla="*/ 2147483646 h 1637"/>
              <a:gd name="T42" fmla="*/ 2147483646 w 1478"/>
              <a:gd name="T43" fmla="*/ 2147483646 h 1637"/>
              <a:gd name="T44" fmla="*/ 2147483646 w 1478"/>
              <a:gd name="T45" fmla="*/ 2147483646 h 1637"/>
              <a:gd name="T46" fmla="*/ 2147483646 w 1478"/>
              <a:gd name="T47" fmla="*/ 2147483646 h 1637"/>
              <a:gd name="T48" fmla="*/ 2147483646 w 1478"/>
              <a:gd name="T49" fmla="*/ 2147483646 h 1637"/>
              <a:gd name="T50" fmla="*/ 2147483646 w 1478"/>
              <a:gd name="T51" fmla="*/ 2147483646 h 1637"/>
              <a:gd name="T52" fmla="*/ 2147483646 w 1478"/>
              <a:gd name="T53" fmla="*/ 2147483646 h 1637"/>
              <a:gd name="T54" fmla="*/ 2147483646 w 1478"/>
              <a:gd name="T55" fmla="*/ 2147483646 h 1637"/>
              <a:gd name="T56" fmla="*/ 2147483646 w 1478"/>
              <a:gd name="T57" fmla="*/ 2147483646 h 1637"/>
              <a:gd name="T58" fmla="*/ 2147483646 w 1478"/>
              <a:gd name="T59" fmla="*/ 2147483646 h 1637"/>
              <a:gd name="T60" fmla="*/ 2147483646 w 1478"/>
              <a:gd name="T61" fmla="*/ 2147483646 h 1637"/>
              <a:gd name="T62" fmla="*/ 2147483646 w 1478"/>
              <a:gd name="T63" fmla="*/ 2147483646 h 1637"/>
              <a:gd name="T64" fmla="*/ 0 w 1478"/>
              <a:gd name="T65" fmla="*/ 0 h 163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478"/>
              <a:gd name="T100" fmla="*/ 0 h 1637"/>
              <a:gd name="T101" fmla="*/ 1478 w 1478"/>
              <a:gd name="T102" fmla="*/ 1637 h 163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478" h="1637">
                <a:moveTo>
                  <a:pt x="1478" y="1637"/>
                </a:moveTo>
                <a:lnTo>
                  <a:pt x="1403" y="1635"/>
                </a:lnTo>
                <a:lnTo>
                  <a:pt x="1328" y="1629"/>
                </a:lnTo>
                <a:lnTo>
                  <a:pt x="1253" y="1618"/>
                </a:lnTo>
                <a:lnTo>
                  <a:pt x="1181" y="1603"/>
                </a:lnTo>
                <a:lnTo>
                  <a:pt x="1109" y="1586"/>
                </a:lnTo>
                <a:lnTo>
                  <a:pt x="1038" y="1563"/>
                </a:lnTo>
                <a:lnTo>
                  <a:pt x="970" y="1538"/>
                </a:lnTo>
                <a:lnTo>
                  <a:pt x="904" y="1509"/>
                </a:lnTo>
                <a:lnTo>
                  <a:pt x="838" y="1475"/>
                </a:lnTo>
                <a:lnTo>
                  <a:pt x="774" y="1440"/>
                </a:lnTo>
                <a:lnTo>
                  <a:pt x="712" y="1400"/>
                </a:lnTo>
                <a:lnTo>
                  <a:pt x="653" y="1357"/>
                </a:lnTo>
                <a:lnTo>
                  <a:pt x="594" y="1312"/>
                </a:lnTo>
                <a:lnTo>
                  <a:pt x="538" y="1262"/>
                </a:lnTo>
                <a:lnTo>
                  <a:pt x="485" y="1211"/>
                </a:lnTo>
                <a:lnTo>
                  <a:pt x="434" y="1157"/>
                </a:lnTo>
                <a:lnTo>
                  <a:pt x="384" y="1101"/>
                </a:lnTo>
                <a:lnTo>
                  <a:pt x="338" y="1042"/>
                </a:lnTo>
                <a:lnTo>
                  <a:pt x="294" y="979"/>
                </a:lnTo>
                <a:lnTo>
                  <a:pt x="253" y="915"/>
                </a:lnTo>
                <a:lnTo>
                  <a:pt x="214" y="848"/>
                </a:lnTo>
                <a:lnTo>
                  <a:pt x="179" y="781"/>
                </a:lnTo>
                <a:lnTo>
                  <a:pt x="146" y="710"/>
                </a:lnTo>
                <a:lnTo>
                  <a:pt x="117" y="637"/>
                </a:lnTo>
                <a:lnTo>
                  <a:pt x="90" y="563"/>
                </a:lnTo>
                <a:lnTo>
                  <a:pt x="67" y="486"/>
                </a:lnTo>
                <a:lnTo>
                  <a:pt x="46" y="410"/>
                </a:lnTo>
                <a:lnTo>
                  <a:pt x="30" y="330"/>
                </a:lnTo>
                <a:lnTo>
                  <a:pt x="18" y="250"/>
                </a:lnTo>
                <a:lnTo>
                  <a:pt x="8" y="168"/>
                </a:lnTo>
                <a:lnTo>
                  <a:pt x="2" y="85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80" name="Freeform 451">
            <a:extLst>
              <a:ext uri="{FF2B5EF4-FFF2-40B4-BE49-F238E27FC236}">
                <a16:creationId xmlns:a16="http://schemas.microsoft.com/office/drawing/2014/main" id="{0FB7F6E4-1803-4F93-937A-B1C9AFF1B030}"/>
              </a:ext>
            </a:extLst>
          </p:cNvPr>
          <p:cNvSpPr>
            <a:spLocks/>
          </p:cNvSpPr>
          <p:nvPr/>
        </p:nvSpPr>
        <p:spPr bwMode="invGray">
          <a:xfrm>
            <a:off x="4098925" y="3654425"/>
            <a:ext cx="2057400" cy="2135188"/>
          </a:xfrm>
          <a:custGeom>
            <a:avLst/>
            <a:gdLst>
              <a:gd name="T0" fmla="*/ 2147483646 w 1296"/>
              <a:gd name="T1" fmla="*/ 2147483646 h 1345"/>
              <a:gd name="T2" fmla="*/ 2147483646 w 1296"/>
              <a:gd name="T3" fmla="*/ 2147483646 h 1345"/>
              <a:gd name="T4" fmla="*/ 2147483646 w 1296"/>
              <a:gd name="T5" fmla="*/ 2147483646 h 1345"/>
              <a:gd name="T6" fmla="*/ 2147483646 w 1296"/>
              <a:gd name="T7" fmla="*/ 2147483646 h 1345"/>
              <a:gd name="T8" fmla="*/ 2147483646 w 1296"/>
              <a:gd name="T9" fmla="*/ 2147483646 h 1345"/>
              <a:gd name="T10" fmla="*/ 2147483646 w 1296"/>
              <a:gd name="T11" fmla="*/ 2147483646 h 1345"/>
              <a:gd name="T12" fmla="*/ 2147483646 w 1296"/>
              <a:gd name="T13" fmla="*/ 2147483646 h 1345"/>
              <a:gd name="T14" fmla="*/ 2147483646 w 1296"/>
              <a:gd name="T15" fmla="*/ 2147483646 h 1345"/>
              <a:gd name="T16" fmla="*/ 2147483646 w 1296"/>
              <a:gd name="T17" fmla="*/ 2147483646 h 1345"/>
              <a:gd name="T18" fmla="*/ 2147483646 w 1296"/>
              <a:gd name="T19" fmla="*/ 2147483646 h 1345"/>
              <a:gd name="T20" fmla="*/ 2147483646 w 1296"/>
              <a:gd name="T21" fmla="*/ 2147483646 h 1345"/>
              <a:gd name="T22" fmla="*/ 2147483646 w 1296"/>
              <a:gd name="T23" fmla="*/ 2147483646 h 1345"/>
              <a:gd name="T24" fmla="*/ 2147483646 w 1296"/>
              <a:gd name="T25" fmla="*/ 2147483646 h 1345"/>
              <a:gd name="T26" fmla="*/ 2147483646 w 1296"/>
              <a:gd name="T27" fmla="*/ 2147483646 h 1345"/>
              <a:gd name="T28" fmla="*/ 2147483646 w 1296"/>
              <a:gd name="T29" fmla="*/ 2147483646 h 1345"/>
              <a:gd name="T30" fmla="*/ 2147483646 w 1296"/>
              <a:gd name="T31" fmla="*/ 2147483646 h 1345"/>
              <a:gd name="T32" fmla="*/ 2147483646 w 1296"/>
              <a:gd name="T33" fmla="*/ 2147483646 h 1345"/>
              <a:gd name="T34" fmla="*/ 2147483646 w 1296"/>
              <a:gd name="T35" fmla="*/ 2147483646 h 1345"/>
              <a:gd name="T36" fmla="*/ 2147483646 w 1296"/>
              <a:gd name="T37" fmla="*/ 2147483646 h 1345"/>
              <a:gd name="T38" fmla="*/ 2147483646 w 1296"/>
              <a:gd name="T39" fmla="*/ 2147483646 h 1345"/>
              <a:gd name="T40" fmla="*/ 2147483646 w 1296"/>
              <a:gd name="T41" fmla="*/ 2147483646 h 1345"/>
              <a:gd name="T42" fmla="*/ 2147483646 w 1296"/>
              <a:gd name="T43" fmla="*/ 2147483646 h 1345"/>
              <a:gd name="T44" fmla="*/ 2147483646 w 1296"/>
              <a:gd name="T45" fmla="*/ 2147483646 h 1345"/>
              <a:gd name="T46" fmla="*/ 2147483646 w 1296"/>
              <a:gd name="T47" fmla="*/ 2147483646 h 1345"/>
              <a:gd name="T48" fmla="*/ 2147483646 w 1296"/>
              <a:gd name="T49" fmla="*/ 2147483646 h 1345"/>
              <a:gd name="T50" fmla="*/ 2147483646 w 1296"/>
              <a:gd name="T51" fmla="*/ 2147483646 h 1345"/>
              <a:gd name="T52" fmla="*/ 2147483646 w 1296"/>
              <a:gd name="T53" fmla="*/ 2147483646 h 1345"/>
              <a:gd name="T54" fmla="*/ 2147483646 w 1296"/>
              <a:gd name="T55" fmla="*/ 2147483646 h 1345"/>
              <a:gd name="T56" fmla="*/ 2147483646 w 1296"/>
              <a:gd name="T57" fmla="*/ 2147483646 h 1345"/>
              <a:gd name="T58" fmla="*/ 2147483646 w 1296"/>
              <a:gd name="T59" fmla="*/ 2147483646 h 1345"/>
              <a:gd name="T60" fmla="*/ 2147483646 w 1296"/>
              <a:gd name="T61" fmla="*/ 2147483646 h 1345"/>
              <a:gd name="T62" fmla="*/ 2147483646 w 1296"/>
              <a:gd name="T63" fmla="*/ 2147483646 h 1345"/>
              <a:gd name="T64" fmla="*/ 0 w 1296"/>
              <a:gd name="T65" fmla="*/ 0 h 134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296"/>
              <a:gd name="T100" fmla="*/ 0 h 1345"/>
              <a:gd name="T101" fmla="*/ 1296 w 1296"/>
              <a:gd name="T102" fmla="*/ 1345 h 134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296" h="1345">
                <a:moveTo>
                  <a:pt x="1296" y="1345"/>
                </a:moveTo>
                <a:lnTo>
                  <a:pt x="1229" y="1344"/>
                </a:lnTo>
                <a:lnTo>
                  <a:pt x="1163" y="1339"/>
                </a:lnTo>
                <a:lnTo>
                  <a:pt x="1099" y="1329"/>
                </a:lnTo>
                <a:lnTo>
                  <a:pt x="1035" y="1318"/>
                </a:lnTo>
                <a:lnTo>
                  <a:pt x="973" y="1304"/>
                </a:lnTo>
                <a:lnTo>
                  <a:pt x="910" y="1284"/>
                </a:lnTo>
                <a:lnTo>
                  <a:pt x="851" y="1264"/>
                </a:lnTo>
                <a:lnTo>
                  <a:pt x="792" y="1240"/>
                </a:lnTo>
                <a:lnTo>
                  <a:pt x="734" y="1212"/>
                </a:lnTo>
                <a:lnTo>
                  <a:pt x="678" y="1184"/>
                </a:lnTo>
                <a:lnTo>
                  <a:pt x="624" y="1150"/>
                </a:lnTo>
                <a:lnTo>
                  <a:pt x="571" y="1116"/>
                </a:lnTo>
                <a:lnTo>
                  <a:pt x="522" y="1078"/>
                </a:lnTo>
                <a:lnTo>
                  <a:pt x="472" y="1038"/>
                </a:lnTo>
                <a:lnTo>
                  <a:pt x="426" y="996"/>
                </a:lnTo>
                <a:lnTo>
                  <a:pt x="379" y="952"/>
                </a:lnTo>
                <a:lnTo>
                  <a:pt x="338" y="905"/>
                </a:lnTo>
                <a:lnTo>
                  <a:pt x="296" y="856"/>
                </a:lnTo>
                <a:lnTo>
                  <a:pt x="258" y="804"/>
                </a:lnTo>
                <a:lnTo>
                  <a:pt x="221" y="752"/>
                </a:lnTo>
                <a:lnTo>
                  <a:pt x="187" y="697"/>
                </a:lnTo>
                <a:lnTo>
                  <a:pt x="157" y="641"/>
                </a:lnTo>
                <a:lnTo>
                  <a:pt x="128" y="584"/>
                </a:lnTo>
                <a:lnTo>
                  <a:pt x="102" y="524"/>
                </a:lnTo>
                <a:lnTo>
                  <a:pt x="78" y="462"/>
                </a:lnTo>
                <a:lnTo>
                  <a:pt x="58" y="400"/>
                </a:lnTo>
                <a:lnTo>
                  <a:pt x="42" y="336"/>
                </a:lnTo>
                <a:lnTo>
                  <a:pt x="27" y="272"/>
                </a:lnTo>
                <a:lnTo>
                  <a:pt x="14" y="204"/>
                </a:lnTo>
                <a:lnTo>
                  <a:pt x="6" y="137"/>
                </a:lnTo>
                <a:lnTo>
                  <a:pt x="2" y="68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7181" name="Group 452">
            <a:extLst>
              <a:ext uri="{FF2B5EF4-FFF2-40B4-BE49-F238E27FC236}">
                <a16:creationId xmlns:a16="http://schemas.microsoft.com/office/drawing/2014/main" id="{E255AC13-825E-4AB4-98C6-715726279869}"/>
              </a:ext>
            </a:extLst>
          </p:cNvPr>
          <p:cNvGrpSpPr>
            <a:grpSpLocks/>
          </p:cNvGrpSpPr>
          <p:nvPr/>
        </p:nvGrpSpPr>
        <p:grpSpPr bwMode="auto">
          <a:xfrm>
            <a:off x="5321300" y="5297488"/>
            <a:ext cx="850900" cy="508000"/>
            <a:chOff x="3029" y="3109"/>
            <a:chExt cx="535" cy="320"/>
          </a:xfrm>
        </p:grpSpPr>
        <p:sp>
          <p:nvSpPr>
            <p:cNvPr id="47182" name="Rectangle 453">
              <a:extLst>
                <a:ext uri="{FF2B5EF4-FFF2-40B4-BE49-F238E27FC236}">
                  <a16:creationId xmlns:a16="http://schemas.microsoft.com/office/drawing/2014/main" id="{9FE4CC21-80C4-462B-9D79-FCA0CF5522F9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029" y="3114"/>
              <a:ext cx="10" cy="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83" name="Rectangle 454">
              <a:extLst>
                <a:ext uri="{FF2B5EF4-FFF2-40B4-BE49-F238E27FC236}">
                  <a16:creationId xmlns:a16="http://schemas.microsoft.com/office/drawing/2014/main" id="{99BA7662-717E-43B8-A604-6F0813159377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029" y="3181"/>
              <a:ext cx="10" cy="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84" name="Rectangle 455">
              <a:extLst>
                <a:ext uri="{FF2B5EF4-FFF2-40B4-BE49-F238E27FC236}">
                  <a16:creationId xmlns:a16="http://schemas.microsoft.com/office/drawing/2014/main" id="{A77839F8-5E7D-47C8-83F9-3A4D2E95DA63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029" y="3248"/>
              <a:ext cx="10" cy="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85" name="Rectangle 456">
              <a:extLst>
                <a:ext uri="{FF2B5EF4-FFF2-40B4-BE49-F238E27FC236}">
                  <a16:creationId xmlns:a16="http://schemas.microsoft.com/office/drawing/2014/main" id="{0E08D7BF-824F-42C4-8546-FA02A703D878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029" y="3315"/>
              <a:ext cx="10" cy="3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86" name="Rectangle 457">
              <a:extLst>
                <a:ext uri="{FF2B5EF4-FFF2-40B4-BE49-F238E27FC236}">
                  <a16:creationId xmlns:a16="http://schemas.microsoft.com/office/drawing/2014/main" id="{DB18DB19-A520-40A7-87EC-8C385AEC24E0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029" y="3382"/>
              <a:ext cx="10" cy="3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87" name="Rectangle 458">
              <a:extLst>
                <a:ext uri="{FF2B5EF4-FFF2-40B4-BE49-F238E27FC236}">
                  <a16:creationId xmlns:a16="http://schemas.microsoft.com/office/drawing/2014/main" id="{0FDDF9FD-1C1B-4823-9209-F4B04267076B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060" y="3419"/>
              <a:ext cx="38" cy="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88" name="Rectangle 459">
              <a:extLst>
                <a:ext uri="{FF2B5EF4-FFF2-40B4-BE49-F238E27FC236}">
                  <a16:creationId xmlns:a16="http://schemas.microsoft.com/office/drawing/2014/main" id="{C6926D14-DB76-4BE5-A90E-6FA66809FB3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127" y="3419"/>
              <a:ext cx="38" cy="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89" name="Rectangle 460">
              <a:extLst>
                <a:ext uri="{FF2B5EF4-FFF2-40B4-BE49-F238E27FC236}">
                  <a16:creationId xmlns:a16="http://schemas.microsoft.com/office/drawing/2014/main" id="{3911F480-4B0B-4A24-A3BA-3A3AE11EECD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194" y="3419"/>
              <a:ext cx="38" cy="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90" name="Rectangle 461">
              <a:extLst>
                <a:ext uri="{FF2B5EF4-FFF2-40B4-BE49-F238E27FC236}">
                  <a16:creationId xmlns:a16="http://schemas.microsoft.com/office/drawing/2014/main" id="{F7B8225A-6F34-4EE2-90E0-42717313CA3D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261" y="3419"/>
              <a:ext cx="39" cy="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91" name="Rectangle 462">
              <a:extLst>
                <a:ext uri="{FF2B5EF4-FFF2-40B4-BE49-F238E27FC236}">
                  <a16:creationId xmlns:a16="http://schemas.microsoft.com/office/drawing/2014/main" id="{7BC743CA-3297-4413-9885-249EA2A2D37B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328" y="3419"/>
              <a:ext cx="39" cy="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92" name="Rectangle 463">
              <a:extLst>
                <a:ext uri="{FF2B5EF4-FFF2-40B4-BE49-F238E27FC236}">
                  <a16:creationId xmlns:a16="http://schemas.microsoft.com/office/drawing/2014/main" id="{FC9A18CC-3D13-4F27-A795-BAF4CDDDBFE0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396" y="3419"/>
              <a:ext cx="38" cy="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93" name="Rectangle 464">
              <a:extLst>
                <a:ext uri="{FF2B5EF4-FFF2-40B4-BE49-F238E27FC236}">
                  <a16:creationId xmlns:a16="http://schemas.microsoft.com/office/drawing/2014/main" id="{9B7A628C-A9E9-42BC-9B33-0FBD905DA78D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463" y="3419"/>
              <a:ext cx="38" cy="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94" name="Freeform 465">
              <a:extLst>
                <a:ext uri="{FF2B5EF4-FFF2-40B4-BE49-F238E27FC236}">
                  <a16:creationId xmlns:a16="http://schemas.microsoft.com/office/drawing/2014/main" id="{5AD279B7-5365-4499-9E93-251192C7CA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30" y="3414"/>
              <a:ext cx="34" cy="15"/>
            </a:xfrm>
            <a:custGeom>
              <a:avLst/>
              <a:gdLst>
                <a:gd name="T0" fmla="*/ 0 w 34"/>
                <a:gd name="T1" fmla="*/ 5 h 15"/>
                <a:gd name="T2" fmla="*/ 0 w 34"/>
                <a:gd name="T3" fmla="*/ 15 h 15"/>
                <a:gd name="T4" fmla="*/ 29 w 34"/>
                <a:gd name="T5" fmla="*/ 15 h 15"/>
                <a:gd name="T6" fmla="*/ 34 w 34"/>
                <a:gd name="T7" fmla="*/ 15 h 15"/>
                <a:gd name="T8" fmla="*/ 34 w 34"/>
                <a:gd name="T9" fmla="*/ 10 h 15"/>
                <a:gd name="T10" fmla="*/ 34 w 34"/>
                <a:gd name="T11" fmla="*/ 0 h 15"/>
                <a:gd name="T12" fmla="*/ 24 w 34"/>
                <a:gd name="T13" fmla="*/ 0 h 15"/>
                <a:gd name="T14" fmla="*/ 24 w 34"/>
                <a:gd name="T15" fmla="*/ 10 h 15"/>
                <a:gd name="T16" fmla="*/ 29 w 34"/>
                <a:gd name="T17" fmla="*/ 10 h 15"/>
                <a:gd name="T18" fmla="*/ 29 w 34"/>
                <a:gd name="T19" fmla="*/ 5 h 15"/>
                <a:gd name="T20" fmla="*/ 0 w 34"/>
                <a:gd name="T21" fmla="*/ 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4"/>
                <a:gd name="T34" fmla="*/ 0 h 15"/>
                <a:gd name="T35" fmla="*/ 34 w 34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4" h="15">
                  <a:moveTo>
                    <a:pt x="0" y="5"/>
                  </a:moveTo>
                  <a:lnTo>
                    <a:pt x="0" y="15"/>
                  </a:lnTo>
                  <a:lnTo>
                    <a:pt x="29" y="15"/>
                  </a:lnTo>
                  <a:lnTo>
                    <a:pt x="34" y="15"/>
                  </a:lnTo>
                  <a:lnTo>
                    <a:pt x="34" y="1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10"/>
                  </a:lnTo>
                  <a:lnTo>
                    <a:pt x="29" y="10"/>
                  </a:lnTo>
                  <a:lnTo>
                    <a:pt x="29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195" name="Rectangle 466">
              <a:extLst>
                <a:ext uri="{FF2B5EF4-FFF2-40B4-BE49-F238E27FC236}">
                  <a16:creationId xmlns:a16="http://schemas.microsoft.com/office/drawing/2014/main" id="{6C73C024-C531-4272-97A8-18B6194A51FB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554" y="3347"/>
              <a:ext cx="10" cy="3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96" name="Rectangle 467">
              <a:extLst>
                <a:ext uri="{FF2B5EF4-FFF2-40B4-BE49-F238E27FC236}">
                  <a16:creationId xmlns:a16="http://schemas.microsoft.com/office/drawing/2014/main" id="{C6862FD9-6B4D-4989-91C8-8D477828119D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554" y="3280"/>
              <a:ext cx="10" cy="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97" name="Rectangle 468">
              <a:extLst>
                <a:ext uri="{FF2B5EF4-FFF2-40B4-BE49-F238E27FC236}">
                  <a16:creationId xmlns:a16="http://schemas.microsoft.com/office/drawing/2014/main" id="{37C4705E-FA25-465A-BC75-413CEA18C940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554" y="3213"/>
              <a:ext cx="10" cy="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98" name="Rectangle 469">
              <a:extLst>
                <a:ext uri="{FF2B5EF4-FFF2-40B4-BE49-F238E27FC236}">
                  <a16:creationId xmlns:a16="http://schemas.microsoft.com/office/drawing/2014/main" id="{75D06BFA-AB75-4543-855B-7675290A2E26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554" y="3146"/>
              <a:ext cx="10" cy="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199" name="Freeform 470">
              <a:extLst>
                <a:ext uri="{FF2B5EF4-FFF2-40B4-BE49-F238E27FC236}">
                  <a16:creationId xmlns:a16="http://schemas.microsoft.com/office/drawing/2014/main" id="{7D2483F3-4643-4C8C-9427-B3733A7A02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24" y="3109"/>
              <a:ext cx="40" cy="9"/>
            </a:xfrm>
            <a:custGeom>
              <a:avLst/>
              <a:gdLst>
                <a:gd name="T0" fmla="*/ 30 w 40"/>
                <a:gd name="T1" fmla="*/ 8 h 9"/>
                <a:gd name="T2" fmla="*/ 40 w 40"/>
                <a:gd name="T3" fmla="*/ 8 h 9"/>
                <a:gd name="T4" fmla="*/ 40 w 40"/>
                <a:gd name="T5" fmla="*/ 5 h 9"/>
                <a:gd name="T6" fmla="*/ 40 w 40"/>
                <a:gd name="T7" fmla="*/ 0 h 9"/>
                <a:gd name="T8" fmla="*/ 35 w 40"/>
                <a:gd name="T9" fmla="*/ 0 h 9"/>
                <a:gd name="T10" fmla="*/ 0 w 40"/>
                <a:gd name="T11" fmla="*/ 0 h 9"/>
                <a:gd name="T12" fmla="*/ 0 w 40"/>
                <a:gd name="T13" fmla="*/ 9 h 9"/>
                <a:gd name="T14" fmla="*/ 35 w 40"/>
                <a:gd name="T15" fmla="*/ 9 h 9"/>
                <a:gd name="T16" fmla="*/ 35 w 40"/>
                <a:gd name="T17" fmla="*/ 5 h 9"/>
                <a:gd name="T18" fmla="*/ 30 w 40"/>
                <a:gd name="T19" fmla="*/ 5 h 9"/>
                <a:gd name="T20" fmla="*/ 30 w 40"/>
                <a:gd name="T21" fmla="*/ 8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9"/>
                <a:gd name="T35" fmla="*/ 40 w 40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9">
                  <a:moveTo>
                    <a:pt x="30" y="8"/>
                  </a:moveTo>
                  <a:lnTo>
                    <a:pt x="40" y="8"/>
                  </a:lnTo>
                  <a:lnTo>
                    <a:pt x="40" y="5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35" y="9"/>
                  </a:lnTo>
                  <a:lnTo>
                    <a:pt x="35" y="5"/>
                  </a:lnTo>
                  <a:lnTo>
                    <a:pt x="30" y="5"/>
                  </a:lnTo>
                  <a:lnTo>
                    <a:pt x="30" y="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200" name="Rectangle 471">
              <a:extLst>
                <a:ext uri="{FF2B5EF4-FFF2-40B4-BE49-F238E27FC236}">
                  <a16:creationId xmlns:a16="http://schemas.microsoft.com/office/drawing/2014/main" id="{789C67A2-C921-4881-AE0B-0DB721E30057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456" y="3109"/>
              <a:ext cx="39" cy="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201" name="Rectangle 472">
              <a:extLst>
                <a:ext uri="{FF2B5EF4-FFF2-40B4-BE49-F238E27FC236}">
                  <a16:creationId xmlns:a16="http://schemas.microsoft.com/office/drawing/2014/main" id="{5EFE29C2-9218-4970-A17E-318D5280A418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389" y="3109"/>
              <a:ext cx="39" cy="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202" name="Rectangle 473">
              <a:extLst>
                <a:ext uri="{FF2B5EF4-FFF2-40B4-BE49-F238E27FC236}">
                  <a16:creationId xmlns:a16="http://schemas.microsoft.com/office/drawing/2014/main" id="{56A448E2-62EC-4935-AD05-B60E02578050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322" y="3109"/>
              <a:ext cx="38" cy="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203" name="Rectangle 474">
              <a:extLst>
                <a:ext uri="{FF2B5EF4-FFF2-40B4-BE49-F238E27FC236}">
                  <a16:creationId xmlns:a16="http://schemas.microsoft.com/office/drawing/2014/main" id="{4672507C-E20A-4167-A242-40010DBE3C97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255" y="3109"/>
              <a:ext cx="38" cy="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204" name="Rectangle 475">
              <a:extLst>
                <a:ext uri="{FF2B5EF4-FFF2-40B4-BE49-F238E27FC236}">
                  <a16:creationId xmlns:a16="http://schemas.microsoft.com/office/drawing/2014/main" id="{219F846F-32D2-4BA7-9CA5-5C4A2801F13D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188" y="3109"/>
              <a:ext cx="38" cy="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205" name="Rectangle 476">
              <a:extLst>
                <a:ext uri="{FF2B5EF4-FFF2-40B4-BE49-F238E27FC236}">
                  <a16:creationId xmlns:a16="http://schemas.microsoft.com/office/drawing/2014/main" id="{68CC2796-7DE0-4009-9458-830D04BAB79B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120" y="3109"/>
              <a:ext cx="39" cy="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206" name="Rectangle 477">
              <a:extLst>
                <a:ext uri="{FF2B5EF4-FFF2-40B4-BE49-F238E27FC236}">
                  <a16:creationId xmlns:a16="http://schemas.microsoft.com/office/drawing/2014/main" id="{ADF9E82A-02D9-42AD-8D40-89EF64ACCA9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3053" y="3109"/>
              <a:ext cx="39" cy="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sp>
        <p:nvSpPr>
          <p:cNvPr id="480" name="文字方塊 479">
            <a:extLst>
              <a:ext uri="{FF2B5EF4-FFF2-40B4-BE49-F238E27FC236}">
                <a16:creationId xmlns:a16="http://schemas.microsoft.com/office/drawing/2014/main" id="{0C86C2E0-6237-47C3-AE9D-7BB63626F3FD}"/>
              </a:ext>
            </a:extLst>
          </p:cNvPr>
          <p:cNvSpPr txBox="1"/>
          <p:nvPr/>
        </p:nvSpPr>
        <p:spPr>
          <a:xfrm>
            <a:off x="64444" y="6442015"/>
            <a:ext cx="9079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global motion estimation(ME)：</a:t>
            </a:r>
            <a:r>
              <a:rPr lang="en-US" altLang="zh-TW" dirty="0" err="1"/>
              <a:t>Aflime</a:t>
            </a:r>
            <a:r>
              <a:rPr lang="en-US" altLang="zh-TW" dirty="0"/>
              <a:t> transform(</a:t>
            </a:r>
            <a:r>
              <a:rPr lang="en-US" altLang="zh-TW" dirty="0" err="1"/>
              <a:t>translation+rotation+scaling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>
            <a:extLst>
              <a:ext uri="{FF2B5EF4-FFF2-40B4-BE49-F238E27FC236}">
                <a16:creationId xmlns:a16="http://schemas.microsoft.com/office/drawing/2014/main" id="{27701E22-B493-4905-A068-81923586D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b="1" dirty="0">
                <a:ea typeface="新細明體" pitchFamily="18" charset="-120"/>
              </a:rPr>
              <a:t>MPEG-4 FGS (fine granularity scalability)</a:t>
            </a:r>
          </a:p>
        </p:txBody>
      </p:sp>
      <p:sp>
        <p:nvSpPr>
          <p:cNvPr id="48131" name="投影片編號版面配置區 110">
            <a:extLst>
              <a:ext uri="{FF2B5EF4-FFF2-40B4-BE49-F238E27FC236}">
                <a16:creationId xmlns:a16="http://schemas.microsoft.com/office/drawing/2014/main" id="{10FBE15D-C001-4B2C-8C6F-9BC58247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E732A3-4209-4D02-9B9A-9C1E8401628E}" type="slidenum">
              <a:rPr lang="zh-TW" altLang="en-US" sz="1400" smtClean="0">
                <a:latin typeface="Times New Roman" panose="02020603050405020304" pitchFamily="18" charset="0"/>
              </a:rPr>
              <a:pPr/>
              <a:t>43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76341C3D-F5DA-466D-85D2-983D74FC0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738" y="1543050"/>
            <a:ext cx="4700587" cy="1312863"/>
          </a:xfrm>
          <a:prstGeom prst="rect">
            <a:avLst/>
          </a:prstGeom>
          <a:noFill/>
          <a:ln w="7938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33" name="Freeform 4">
            <a:extLst>
              <a:ext uri="{FF2B5EF4-FFF2-40B4-BE49-F238E27FC236}">
                <a16:creationId xmlns:a16="http://schemas.microsoft.com/office/drawing/2014/main" id="{A4CE7D9E-AF6C-4CA5-9B4E-ACEA1A43763B}"/>
              </a:ext>
            </a:extLst>
          </p:cNvPr>
          <p:cNvSpPr>
            <a:spLocks/>
          </p:cNvSpPr>
          <p:nvPr/>
        </p:nvSpPr>
        <p:spPr bwMode="auto">
          <a:xfrm>
            <a:off x="1433513" y="3160713"/>
            <a:ext cx="200025" cy="206375"/>
          </a:xfrm>
          <a:custGeom>
            <a:avLst/>
            <a:gdLst>
              <a:gd name="T0" fmla="*/ 0 w 250"/>
              <a:gd name="T1" fmla="*/ 2147483646 h 258"/>
              <a:gd name="T2" fmla="*/ 2147483646 w 250"/>
              <a:gd name="T3" fmla="*/ 2147483646 h 258"/>
              <a:gd name="T4" fmla="*/ 2147483646 w 250"/>
              <a:gd name="T5" fmla="*/ 2147483646 h 258"/>
              <a:gd name="T6" fmla="*/ 2147483646 w 250"/>
              <a:gd name="T7" fmla="*/ 2147483646 h 258"/>
              <a:gd name="T8" fmla="*/ 2147483646 w 250"/>
              <a:gd name="T9" fmla="*/ 2147483646 h 258"/>
              <a:gd name="T10" fmla="*/ 2147483646 w 250"/>
              <a:gd name="T11" fmla="*/ 2147483646 h 258"/>
              <a:gd name="T12" fmla="*/ 2147483646 w 250"/>
              <a:gd name="T13" fmla="*/ 2147483646 h 258"/>
              <a:gd name="T14" fmla="*/ 2147483646 w 250"/>
              <a:gd name="T15" fmla="*/ 2147483646 h 258"/>
              <a:gd name="T16" fmla="*/ 2147483646 w 250"/>
              <a:gd name="T17" fmla="*/ 2147483646 h 258"/>
              <a:gd name="T18" fmla="*/ 2147483646 w 250"/>
              <a:gd name="T19" fmla="*/ 2147483646 h 258"/>
              <a:gd name="T20" fmla="*/ 2147483646 w 250"/>
              <a:gd name="T21" fmla="*/ 2147483646 h 258"/>
              <a:gd name="T22" fmla="*/ 2147483646 w 250"/>
              <a:gd name="T23" fmla="*/ 2147483646 h 258"/>
              <a:gd name="T24" fmla="*/ 2147483646 w 250"/>
              <a:gd name="T25" fmla="*/ 0 h 258"/>
              <a:gd name="T26" fmla="*/ 2147483646 w 250"/>
              <a:gd name="T27" fmla="*/ 0 h 258"/>
              <a:gd name="T28" fmla="*/ 2147483646 w 250"/>
              <a:gd name="T29" fmla="*/ 2147483646 h 258"/>
              <a:gd name="T30" fmla="*/ 2147483646 w 250"/>
              <a:gd name="T31" fmla="*/ 2147483646 h 258"/>
              <a:gd name="T32" fmla="*/ 2147483646 w 250"/>
              <a:gd name="T33" fmla="*/ 2147483646 h 258"/>
              <a:gd name="T34" fmla="*/ 2147483646 w 250"/>
              <a:gd name="T35" fmla="*/ 2147483646 h 258"/>
              <a:gd name="T36" fmla="*/ 2147483646 w 250"/>
              <a:gd name="T37" fmla="*/ 2147483646 h 258"/>
              <a:gd name="T38" fmla="*/ 2147483646 w 250"/>
              <a:gd name="T39" fmla="*/ 2147483646 h 258"/>
              <a:gd name="T40" fmla="*/ 2147483646 w 250"/>
              <a:gd name="T41" fmla="*/ 2147483646 h 258"/>
              <a:gd name="T42" fmla="*/ 2147483646 w 250"/>
              <a:gd name="T43" fmla="*/ 2147483646 h 258"/>
              <a:gd name="T44" fmla="*/ 2147483646 w 250"/>
              <a:gd name="T45" fmla="*/ 2147483646 h 258"/>
              <a:gd name="T46" fmla="*/ 2147483646 w 250"/>
              <a:gd name="T47" fmla="*/ 2147483646 h 258"/>
              <a:gd name="T48" fmla="*/ 2147483646 w 250"/>
              <a:gd name="T49" fmla="*/ 2147483646 h 258"/>
              <a:gd name="T50" fmla="*/ 2147483646 w 250"/>
              <a:gd name="T51" fmla="*/ 2147483646 h 258"/>
              <a:gd name="T52" fmla="*/ 2147483646 w 250"/>
              <a:gd name="T53" fmla="*/ 2147483646 h 258"/>
              <a:gd name="T54" fmla="*/ 2147483646 w 250"/>
              <a:gd name="T55" fmla="*/ 2147483646 h 258"/>
              <a:gd name="T56" fmla="*/ 2147483646 w 250"/>
              <a:gd name="T57" fmla="*/ 2147483646 h 258"/>
              <a:gd name="T58" fmla="*/ 2147483646 w 250"/>
              <a:gd name="T59" fmla="*/ 2147483646 h 258"/>
              <a:gd name="T60" fmla="*/ 2147483646 w 250"/>
              <a:gd name="T61" fmla="*/ 2147483646 h 258"/>
              <a:gd name="T62" fmla="*/ 2147483646 w 250"/>
              <a:gd name="T63" fmla="*/ 2147483646 h 258"/>
              <a:gd name="T64" fmla="*/ 2147483646 w 250"/>
              <a:gd name="T65" fmla="*/ 2147483646 h 258"/>
              <a:gd name="T66" fmla="*/ 2147483646 w 250"/>
              <a:gd name="T67" fmla="*/ 2147483646 h 258"/>
              <a:gd name="T68" fmla="*/ 2147483646 w 250"/>
              <a:gd name="T69" fmla="*/ 2147483646 h 258"/>
              <a:gd name="T70" fmla="*/ 2147483646 w 250"/>
              <a:gd name="T71" fmla="*/ 2147483646 h 258"/>
              <a:gd name="T72" fmla="*/ 2147483646 w 250"/>
              <a:gd name="T73" fmla="*/ 2147483646 h 258"/>
              <a:gd name="T74" fmla="*/ 2147483646 w 250"/>
              <a:gd name="T75" fmla="*/ 2147483646 h 258"/>
              <a:gd name="T76" fmla="*/ 2147483646 w 250"/>
              <a:gd name="T77" fmla="*/ 2147483646 h 258"/>
              <a:gd name="T78" fmla="*/ 2147483646 w 250"/>
              <a:gd name="T79" fmla="*/ 2147483646 h 258"/>
              <a:gd name="T80" fmla="*/ 2147483646 w 250"/>
              <a:gd name="T81" fmla="*/ 2147483646 h 258"/>
              <a:gd name="T82" fmla="*/ 2147483646 w 250"/>
              <a:gd name="T83" fmla="*/ 2147483646 h 258"/>
              <a:gd name="T84" fmla="*/ 2147483646 w 250"/>
              <a:gd name="T85" fmla="*/ 2147483646 h 258"/>
              <a:gd name="T86" fmla="*/ 2147483646 w 250"/>
              <a:gd name="T87" fmla="*/ 2147483646 h 258"/>
              <a:gd name="T88" fmla="*/ 2147483646 w 250"/>
              <a:gd name="T89" fmla="*/ 2147483646 h 258"/>
              <a:gd name="T90" fmla="*/ 2147483646 w 250"/>
              <a:gd name="T91" fmla="*/ 2147483646 h 258"/>
              <a:gd name="T92" fmla="*/ 2147483646 w 250"/>
              <a:gd name="T93" fmla="*/ 2147483646 h 258"/>
              <a:gd name="T94" fmla="*/ 2147483646 w 250"/>
              <a:gd name="T95" fmla="*/ 2147483646 h 258"/>
              <a:gd name="T96" fmla="*/ 2147483646 w 250"/>
              <a:gd name="T97" fmla="*/ 2147483646 h 258"/>
              <a:gd name="T98" fmla="*/ 2147483646 w 250"/>
              <a:gd name="T99" fmla="*/ 2147483646 h 258"/>
              <a:gd name="T100" fmla="*/ 2147483646 w 250"/>
              <a:gd name="T101" fmla="*/ 2147483646 h 258"/>
              <a:gd name="T102" fmla="*/ 2147483646 w 250"/>
              <a:gd name="T103" fmla="*/ 2147483646 h 258"/>
              <a:gd name="T104" fmla="*/ 0 w 250"/>
              <a:gd name="T105" fmla="*/ 2147483646 h 258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50"/>
              <a:gd name="T160" fmla="*/ 0 h 258"/>
              <a:gd name="T161" fmla="*/ 250 w 250"/>
              <a:gd name="T162" fmla="*/ 258 h 258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50" h="258">
                <a:moveTo>
                  <a:pt x="0" y="130"/>
                </a:moveTo>
                <a:lnTo>
                  <a:pt x="0" y="123"/>
                </a:lnTo>
                <a:lnTo>
                  <a:pt x="1" y="116"/>
                </a:lnTo>
                <a:lnTo>
                  <a:pt x="1" y="109"/>
                </a:lnTo>
                <a:lnTo>
                  <a:pt x="2" y="103"/>
                </a:lnTo>
                <a:lnTo>
                  <a:pt x="4" y="97"/>
                </a:lnTo>
                <a:lnTo>
                  <a:pt x="5" y="91"/>
                </a:lnTo>
                <a:lnTo>
                  <a:pt x="7" y="85"/>
                </a:lnTo>
                <a:lnTo>
                  <a:pt x="9" y="79"/>
                </a:lnTo>
                <a:lnTo>
                  <a:pt x="12" y="73"/>
                </a:lnTo>
                <a:lnTo>
                  <a:pt x="14" y="67"/>
                </a:lnTo>
                <a:lnTo>
                  <a:pt x="21" y="57"/>
                </a:lnTo>
                <a:lnTo>
                  <a:pt x="28" y="47"/>
                </a:lnTo>
                <a:lnTo>
                  <a:pt x="36" y="37"/>
                </a:lnTo>
                <a:lnTo>
                  <a:pt x="45" y="29"/>
                </a:lnTo>
                <a:lnTo>
                  <a:pt x="55" y="21"/>
                </a:lnTo>
                <a:lnTo>
                  <a:pt x="65" y="15"/>
                </a:lnTo>
                <a:lnTo>
                  <a:pt x="70" y="13"/>
                </a:lnTo>
                <a:lnTo>
                  <a:pt x="76" y="10"/>
                </a:lnTo>
                <a:lnTo>
                  <a:pt x="82" y="7"/>
                </a:lnTo>
                <a:lnTo>
                  <a:pt x="88" y="5"/>
                </a:lnTo>
                <a:lnTo>
                  <a:pt x="94" y="4"/>
                </a:lnTo>
                <a:lnTo>
                  <a:pt x="99" y="2"/>
                </a:lnTo>
                <a:lnTo>
                  <a:pt x="106" y="1"/>
                </a:lnTo>
                <a:lnTo>
                  <a:pt x="112" y="0"/>
                </a:lnTo>
                <a:lnTo>
                  <a:pt x="119" y="0"/>
                </a:lnTo>
                <a:lnTo>
                  <a:pt x="125" y="0"/>
                </a:lnTo>
                <a:lnTo>
                  <a:pt x="132" y="0"/>
                </a:lnTo>
                <a:lnTo>
                  <a:pt x="138" y="0"/>
                </a:lnTo>
                <a:lnTo>
                  <a:pt x="144" y="1"/>
                </a:lnTo>
                <a:lnTo>
                  <a:pt x="150" y="2"/>
                </a:lnTo>
                <a:lnTo>
                  <a:pt x="157" y="4"/>
                </a:lnTo>
                <a:lnTo>
                  <a:pt x="162" y="5"/>
                </a:lnTo>
                <a:lnTo>
                  <a:pt x="168" y="7"/>
                </a:lnTo>
                <a:lnTo>
                  <a:pt x="173" y="10"/>
                </a:lnTo>
                <a:lnTo>
                  <a:pt x="179" y="13"/>
                </a:lnTo>
                <a:lnTo>
                  <a:pt x="185" y="15"/>
                </a:lnTo>
                <a:lnTo>
                  <a:pt x="195" y="21"/>
                </a:lnTo>
                <a:lnTo>
                  <a:pt x="204" y="29"/>
                </a:lnTo>
                <a:lnTo>
                  <a:pt x="214" y="37"/>
                </a:lnTo>
                <a:lnTo>
                  <a:pt x="221" y="47"/>
                </a:lnTo>
                <a:lnTo>
                  <a:pt x="228" y="57"/>
                </a:lnTo>
                <a:lnTo>
                  <a:pt x="234" y="67"/>
                </a:lnTo>
                <a:lnTo>
                  <a:pt x="238" y="73"/>
                </a:lnTo>
                <a:lnTo>
                  <a:pt x="240" y="79"/>
                </a:lnTo>
                <a:lnTo>
                  <a:pt x="243" y="85"/>
                </a:lnTo>
                <a:lnTo>
                  <a:pt x="244" y="91"/>
                </a:lnTo>
                <a:lnTo>
                  <a:pt x="246" y="97"/>
                </a:lnTo>
                <a:lnTo>
                  <a:pt x="247" y="103"/>
                </a:lnTo>
                <a:lnTo>
                  <a:pt x="248" y="109"/>
                </a:lnTo>
                <a:lnTo>
                  <a:pt x="249" y="116"/>
                </a:lnTo>
                <a:lnTo>
                  <a:pt x="250" y="123"/>
                </a:lnTo>
                <a:lnTo>
                  <a:pt x="250" y="130"/>
                </a:lnTo>
                <a:lnTo>
                  <a:pt x="250" y="136"/>
                </a:lnTo>
                <a:lnTo>
                  <a:pt x="249" y="142"/>
                </a:lnTo>
                <a:lnTo>
                  <a:pt x="248" y="149"/>
                </a:lnTo>
                <a:lnTo>
                  <a:pt x="247" y="155"/>
                </a:lnTo>
                <a:lnTo>
                  <a:pt x="246" y="162"/>
                </a:lnTo>
                <a:lnTo>
                  <a:pt x="244" y="167"/>
                </a:lnTo>
                <a:lnTo>
                  <a:pt x="243" y="174"/>
                </a:lnTo>
                <a:lnTo>
                  <a:pt x="240" y="179"/>
                </a:lnTo>
                <a:lnTo>
                  <a:pt x="238" y="185"/>
                </a:lnTo>
                <a:lnTo>
                  <a:pt x="234" y="191"/>
                </a:lnTo>
                <a:lnTo>
                  <a:pt x="228" y="201"/>
                </a:lnTo>
                <a:lnTo>
                  <a:pt x="221" y="211"/>
                </a:lnTo>
                <a:lnTo>
                  <a:pt x="214" y="221"/>
                </a:lnTo>
                <a:lnTo>
                  <a:pt x="204" y="228"/>
                </a:lnTo>
                <a:lnTo>
                  <a:pt x="195" y="236"/>
                </a:lnTo>
                <a:lnTo>
                  <a:pt x="185" y="242"/>
                </a:lnTo>
                <a:lnTo>
                  <a:pt x="179" y="245"/>
                </a:lnTo>
                <a:lnTo>
                  <a:pt x="173" y="247"/>
                </a:lnTo>
                <a:lnTo>
                  <a:pt x="168" y="250"/>
                </a:lnTo>
                <a:lnTo>
                  <a:pt x="162" y="252"/>
                </a:lnTo>
                <a:lnTo>
                  <a:pt x="157" y="254"/>
                </a:lnTo>
                <a:lnTo>
                  <a:pt x="150" y="255"/>
                </a:lnTo>
                <a:lnTo>
                  <a:pt x="144" y="256"/>
                </a:lnTo>
                <a:lnTo>
                  <a:pt x="138" y="257"/>
                </a:lnTo>
                <a:lnTo>
                  <a:pt x="132" y="258"/>
                </a:lnTo>
                <a:lnTo>
                  <a:pt x="125" y="258"/>
                </a:lnTo>
                <a:lnTo>
                  <a:pt x="119" y="258"/>
                </a:lnTo>
                <a:lnTo>
                  <a:pt x="112" y="257"/>
                </a:lnTo>
                <a:lnTo>
                  <a:pt x="106" y="256"/>
                </a:lnTo>
                <a:lnTo>
                  <a:pt x="99" y="255"/>
                </a:lnTo>
                <a:lnTo>
                  <a:pt x="94" y="254"/>
                </a:lnTo>
                <a:lnTo>
                  <a:pt x="88" y="252"/>
                </a:lnTo>
                <a:lnTo>
                  <a:pt x="82" y="251"/>
                </a:lnTo>
                <a:lnTo>
                  <a:pt x="76" y="247"/>
                </a:lnTo>
                <a:lnTo>
                  <a:pt x="70" y="245"/>
                </a:lnTo>
                <a:lnTo>
                  <a:pt x="65" y="242"/>
                </a:lnTo>
                <a:lnTo>
                  <a:pt x="55" y="236"/>
                </a:lnTo>
                <a:lnTo>
                  <a:pt x="45" y="228"/>
                </a:lnTo>
                <a:lnTo>
                  <a:pt x="36" y="221"/>
                </a:lnTo>
                <a:lnTo>
                  <a:pt x="28" y="211"/>
                </a:lnTo>
                <a:lnTo>
                  <a:pt x="21" y="201"/>
                </a:lnTo>
                <a:lnTo>
                  <a:pt x="14" y="191"/>
                </a:lnTo>
                <a:lnTo>
                  <a:pt x="12" y="185"/>
                </a:lnTo>
                <a:lnTo>
                  <a:pt x="9" y="179"/>
                </a:lnTo>
                <a:lnTo>
                  <a:pt x="7" y="174"/>
                </a:lnTo>
                <a:lnTo>
                  <a:pt x="5" y="167"/>
                </a:lnTo>
                <a:lnTo>
                  <a:pt x="4" y="162"/>
                </a:lnTo>
                <a:lnTo>
                  <a:pt x="2" y="155"/>
                </a:lnTo>
                <a:lnTo>
                  <a:pt x="1" y="149"/>
                </a:lnTo>
                <a:lnTo>
                  <a:pt x="1" y="142"/>
                </a:lnTo>
                <a:lnTo>
                  <a:pt x="0" y="136"/>
                </a:lnTo>
                <a:lnTo>
                  <a:pt x="0" y="13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34" name="Freeform 5">
            <a:extLst>
              <a:ext uri="{FF2B5EF4-FFF2-40B4-BE49-F238E27FC236}">
                <a16:creationId xmlns:a16="http://schemas.microsoft.com/office/drawing/2014/main" id="{3BE4FCD8-30D0-4376-8742-59D37E10CB13}"/>
              </a:ext>
            </a:extLst>
          </p:cNvPr>
          <p:cNvSpPr>
            <a:spLocks/>
          </p:cNvSpPr>
          <p:nvPr/>
        </p:nvSpPr>
        <p:spPr bwMode="auto">
          <a:xfrm>
            <a:off x="1433513" y="3160713"/>
            <a:ext cx="200025" cy="206375"/>
          </a:xfrm>
          <a:custGeom>
            <a:avLst/>
            <a:gdLst>
              <a:gd name="T0" fmla="*/ 0 w 250"/>
              <a:gd name="T1" fmla="*/ 2147483646 h 258"/>
              <a:gd name="T2" fmla="*/ 2147483646 w 250"/>
              <a:gd name="T3" fmla="*/ 2147483646 h 258"/>
              <a:gd name="T4" fmla="*/ 2147483646 w 250"/>
              <a:gd name="T5" fmla="*/ 2147483646 h 258"/>
              <a:gd name="T6" fmla="*/ 2147483646 w 250"/>
              <a:gd name="T7" fmla="*/ 2147483646 h 258"/>
              <a:gd name="T8" fmla="*/ 2147483646 w 250"/>
              <a:gd name="T9" fmla="*/ 2147483646 h 258"/>
              <a:gd name="T10" fmla="*/ 2147483646 w 250"/>
              <a:gd name="T11" fmla="*/ 2147483646 h 258"/>
              <a:gd name="T12" fmla="*/ 2147483646 w 250"/>
              <a:gd name="T13" fmla="*/ 2147483646 h 258"/>
              <a:gd name="T14" fmla="*/ 2147483646 w 250"/>
              <a:gd name="T15" fmla="*/ 2147483646 h 258"/>
              <a:gd name="T16" fmla="*/ 2147483646 w 250"/>
              <a:gd name="T17" fmla="*/ 2147483646 h 258"/>
              <a:gd name="T18" fmla="*/ 2147483646 w 250"/>
              <a:gd name="T19" fmla="*/ 2147483646 h 258"/>
              <a:gd name="T20" fmla="*/ 2147483646 w 250"/>
              <a:gd name="T21" fmla="*/ 2147483646 h 258"/>
              <a:gd name="T22" fmla="*/ 2147483646 w 250"/>
              <a:gd name="T23" fmla="*/ 2147483646 h 258"/>
              <a:gd name="T24" fmla="*/ 2147483646 w 250"/>
              <a:gd name="T25" fmla="*/ 0 h 258"/>
              <a:gd name="T26" fmla="*/ 2147483646 w 250"/>
              <a:gd name="T27" fmla="*/ 0 h 258"/>
              <a:gd name="T28" fmla="*/ 2147483646 w 250"/>
              <a:gd name="T29" fmla="*/ 2147483646 h 258"/>
              <a:gd name="T30" fmla="*/ 2147483646 w 250"/>
              <a:gd name="T31" fmla="*/ 2147483646 h 258"/>
              <a:gd name="T32" fmla="*/ 2147483646 w 250"/>
              <a:gd name="T33" fmla="*/ 2147483646 h 258"/>
              <a:gd name="T34" fmla="*/ 2147483646 w 250"/>
              <a:gd name="T35" fmla="*/ 2147483646 h 258"/>
              <a:gd name="T36" fmla="*/ 2147483646 w 250"/>
              <a:gd name="T37" fmla="*/ 2147483646 h 258"/>
              <a:gd name="T38" fmla="*/ 2147483646 w 250"/>
              <a:gd name="T39" fmla="*/ 2147483646 h 258"/>
              <a:gd name="T40" fmla="*/ 2147483646 w 250"/>
              <a:gd name="T41" fmla="*/ 2147483646 h 258"/>
              <a:gd name="T42" fmla="*/ 2147483646 w 250"/>
              <a:gd name="T43" fmla="*/ 2147483646 h 258"/>
              <a:gd name="T44" fmla="*/ 2147483646 w 250"/>
              <a:gd name="T45" fmla="*/ 2147483646 h 258"/>
              <a:gd name="T46" fmla="*/ 2147483646 w 250"/>
              <a:gd name="T47" fmla="*/ 2147483646 h 258"/>
              <a:gd name="T48" fmla="*/ 2147483646 w 250"/>
              <a:gd name="T49" fmla="*/ 2147483646 h 258"/>
              <a:gd name="T50" fmla="*/ 2147483646 w 250"/>
              <a:gd name="T51" fmla="*/ 2147483646 h 258"/>
              <a:gd name="T52" fmla="*/ 2147483646 w 250"/>
              <a:gd name="T53" fmla="*/ 2147483646 h 258"/>
              <a:gd name="T54" fmla="*/ 2147483646 w 250"/>
              <a:gd name="T55" fmla="*/ 2147483646 h 258"/>
              <a:gd name="T56" fmla="*/ 2147483646 w 250"/>
              <a:gd name="T57" fmla="*/ 2147483646 h 258"/>
              <a:gd name="T58" fmla="*/ 2147483646 w 250"/>
              <a:gd name="T59" fmla="*/ 2147483646 h 258"/>
              <a:gd name="T60" fmla="*/ 2147483646 w 250"/>
              <a:gd name="T61" fmla="*/ 2147483646 h 258"/>
              <a:gd name="T62" fmla="*/ 2147483646 w 250"/>
              <a:gd name="T63" fmla="*/ 2147483646 h 258"/>
              <a:gd name="T64" fmla="*/ 2147483646 w 250"/>
              <a:gd name="T65" fmla="*/ 2147483646 h 258"/>
              <a:gd name="T66" fmla="*/ 2147483646 w 250"/>
              <a:gd name="T67" fmla="*/ 2147483646 h 258"/>
              <a:gd name="T68" fmla="*/ 2147483646 w 250"/>
              <a:gd name="T69" fmla="*/ 2147483646 h 258"/>
              <a:gd name="T70" fmla="*/ 2147483646 w 250"/>
              <a:gd name="T71" fmla="*/ 2147483646 h 258"/>
              <a:gd name="T72" fmla="*/ 2147483646 w 250"/>
              <a:gd name="T73" fmla="*/ 2147483646 h 258"/>
              <a:gd name="T74" fmla="*/ 2147483646 w 250"/>
              <a:gd name="T75" fmla="*/ 2147483646 h 258"/>
              <a:gd name="T76" fmla="*/ 2147483646 w 250"/>
              <a:gd name="T77" fmla="*/ 2147483646 h 258"/>
              <a:gd name="T78" fmla="*/ 2147483646 w 250"/>
              <a:gd name="T79" fmla="*/ 2147483646 h 258"/>
              <a:gd name="T80" fmla="*/ 2147483646 w 250"/>
              <a:gd name="T81" fmla="*/ 2147483646 h 258"/>
              <a:gd name="T82" fmla="*/ 2147483646 w 250"/>
              <a:gd name="T83" fmla="*/ 2147483646 h 258"/>
              <a:gd name="T84" fmla="*/ 2147483646 w 250"/>
              <a:gd name="T85" fmla="*/ 2147483646 h 258"/>
              <a:gd name="T86" fmla="*/ 2147483646 w 250"/>
              <a:gd name="T87" fmla="*/ 2147483646 h 258"/>
              <a:gd name="T88" fmla="*/ 2147483646 w 250"/>
              <a:gd name="T89" fmla="*/ 2147483646 h 258"/>
              <a:gd name="T90" fmla="*/ 2147483646 w 250"/>
              <a:gd name="T91" fmla="*/ 2147483646 h 258"/>
              <a:gd name="T92" fmla="*/ 2147483646 w 250"/>
              <a:gd name="T93" fmla="*/ 2147483646 h 258"/>
              <a:gd name="T94" fmla="*/ 2147483646 w 250"/>
              <a:gd name="T95" fmla="*/ 2147483646 h 258"/>
              <a:gd name="T96" fmla="*/ 2147483646 w 250"/>
              <a:gd name="T97" fmla="*/ 2147483646 h 258"/>
              <a:gd name="T98" fmla="*/ 2147483646 w 250"/>
              <a:gd name="T99" fmla="*/ 2147483646 h 258"/>
              <a:gd name="T100" fmla="*/ 2147483646 w 250"/>
              <a:gd name="T101" fmla="*/ 2147483646 h 258"/>
              <a:gd name="T102" fmla="*/ 2147483646 w 250"/>
              <a:gd name="T103" fmla="*/ 2147483646 h 258"/>
              <a:gd name="T104" fmla="*/ 0 w 250"/>
              <a:gd name="T105" fmla="*/ 2147483646 h 258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50"/>
              <a:gd name="T160" fmla="*/ 0 h 258"/>
              <a:gd name="T161" fmla="*/ 250 w 250"/>
              <a:gd name="T162" fmla="*/ 258 h 258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50" h="258">
                <a:moveTo>
                  <a:pt x="0" y="130"/>
                </a:moveTo>
                <a:lnTo>
                  <a:pt x="0" y="123"/>
                </a:lnTo>
                <a:lnTo>
                  <a:pt x="1" y="116"/>
                </a:lnTo>
                <a:lnTo>
                  <a:pt x="1" y="109"/>
                </a:lnTo>
                <a:lnTo>
                  <a:pt x="2" y="103"/>
                </a:lnTo>
                <a:lnTo>
                  <a:pt x="4" y="97"/>
                </a:lnTo>
                <a:lnTo>
                  <a:pt x="5" y="91"/>
                </a:lnTo>
                <a:lnTo>
                  <a:pt x="7" y="85"/>
                </a:lnTo>
                <a:lnTo>
                  <a:pt x="9" y="79"/>
                </a:lnTo>
                <a:lnTo>
                  <a:pt x="12" y="73"/>
                </a:lnTo>
                <a:lnTo>
                  <a:pt x="14" y="67"/>
                </a:lnTo>
                <a:lnTo>
                  <a:pt x="21" y="57"/>
                </a:lnTo>
                <a:lnTo>
                  <a:pt x="28" y="47"/>
                </a:lnTo>
                <a:lnTo>
                  <a:pt x="36" y="37"/>
                </a:lnTo>
                <a:lnTo>
                  <a:pt x="45" y="29"/>
                </a:lnTo>
                <a:lnTo>
                  <a:pt x="55" y="21"/>
                </a:lnTo>
                <a:lnTo>
                  <a:pt x="65" y="15"/>
                </a:lnTo>
                <a:lnTo>
                  <a:pt x="70" y="13"/>
                </a:lnTo>
                <a:lnTo>
                  <a:pt x="76" y="10"/>
                </a:lnTo>
                <a:lnTo>
                  <a:pt x="82" y="7"/>
                </a:lnTo>
                <a:lnTo>
                  <a:pt x="88" y="5"/>
                </a:lnTo>
                <a:lnTo>
                  <a:pt x="94" y="4"/>
                </a:lnTo>
                <a:lnTo>
                  <a:pt x="99" y="2"/>
                </a:lnTo>
                <a:lnTo>
                  <a:pt x="106" y="1"/>
                </a:lnTo>
                <a:lnTo>
                  <a:pt x="112" y="0"/>
                </a:lnTo>
                <a:lnTo>
                  <a:pt x="119" y="0"/>
                </a:lnTo>
                <a:lnTo>
                  <a:pt x="125" y="0"/>
                </a:lnTo>
                <a:lnTo>
                  <a:pt x="132" y="0"/>
                </a:lnTo>
                <a:lnTo>
                  <a:pt x="138" y="0"/>
                </a:lnTo>
                <a:lnTo>
                  <a:pt x="144" y="1"/>
                </a:lnTo>
                <a:lnTo>
                  <a:pt x="150" y="2"/>
                </a:lnTo>
                <a:lnTo>
                  <a:pt x="157" y="4"/>
                </a:lnTo>
                <a:lnTo>
                  <a:pt x="162" y="5"/>
                </a:lnTo>
                <a:lnTo>
                  <a:pt x="168" y="7"/>
                </a:lnTo>
                <a:lnTo>
                  <a:pt x="173" y="10"/>
                </a:lnTo>
                <a:lnTo>
                  <a:pt x="179" y="13"/>
                </a:lnTo>
                <a:lnTo>
                  <a:pt x="185" y="15"/>
                </a:lnTo>
                <a:lnTo>
                  <a:pt x="195" y="21"/>
                </a:lnTo>
                <a:lnTo>
                  <a:pt x="204" y="29"/>
                </a:lnTo>
                <a:lnTo>
                  <a:pt x="214" y="37"/>
                </a:lnTo>
                <a:lnTo>
                  <a:pt x="221" y="47"/>
                </a:lnTo>
                <a:lnTo>
                  <a:pt x="228" y="57"/>
                </a:lnTo>
                <a:lnTo>
                  <a:pt x="234" y="67"/>
                </a:lnTo>
                <a:lnTo>
                  <a:pt x="238" y="73"/>
                </a:lnTo>
                <a:lnTo>
                  <a:pt x="240" y="79"/>
                </a:lnTo>
                <a:lnTo>
                  <a:pt x="243" y="85"/>
                </a:lnTo>
                <a:lnTo>
                  <a:pt x="244" y="91"/>
                </a:lnTo>
                <a:lnTo>
                  <a:pt x="246" y="97"/>
                </a:lnTo>
                <a:lnTo>
                  <a:pt x="247" y="103"/>
                </a:lnTo>
                <a:lnTo>
                  <a:pt x="248" y="109"/>
                </a:lnTo>
                <a:lnTo>
                  <a:pt x="249" y="116"/>
                </a:lnTo>
                <a:lnTo>
                  <a:pt x="250" y="123"/>
                </a:lnTo>
                <a:lnTo>
                  <a:pt x="250" y="130"/>
                </a:lnTo>
                <a:lnTo>
                  <a:pt x="250" y="136"/>
                </a:lnTo>
                <a:lnTo>
                  <a:pt x="249" y="142"/>
                </a:lnTo>
                <a:lnTo>
                  <a:pt x="248" y="149"/>
                </a:lnTo>
                <a:lnTo>
                  <a:pt x="247" y="155"/>
                </a:lnTo>
                <a:lnTo>
                  <a:pt x="246" y="162"/>
                </a:lnTo>
                <a:lnTo>
                  <a:pt x="244" y="167"/>
                </a:lnTo>
                <a:lnTo>
                  <a:pt x="243" y="174"/>
                </a:lnTo>
                <a:lnTo>
                  <a:pt x="240" y="179"/>
                </a:lnTo>
                <a:lnTo>
                  <a:pt x="238" y="185"/>
                </a:lnTo>
                <a:lnTo>
                  <a:pt x="234" y="191"/>
                </a:lnTo>
                <a:lnTo>
                  <a:pt x="228" y="201"/>
                </a:lnTo>
                <a:lnTo>
                  <a:pt x="221" y="211"/>
                </a:lnTo>
                <a:lnTo>
                  <a:pt x="214" y="221"/>
                </a:lnTo>
                <a:lnTo>
                  <a:pt x="204" y="228"/>
                </a:lnTo>
                <a:lnTo>
                  <a:pt x="195" y="236"/>
                </a:lnTo>
                <a:lnTo>
                  <a:pt x="185" y="242"/>
                </a:lnTo>
                <a:lnTo>
                  <a:pt x="179" y="245"/>
                </a:lnTo>
                <a:lnTo>
                  <a:pt x="173" y="247"/>
                </a:lnTo>
                <a:lnTo>
                  <a:pt x="168" y="250"/>
                </a:lnTo>
                <a:lnTo>
                  <a:pt x="162" y="252"/>
                </a:lnTo>
                <a:lnTo>
                  <a:pt x="157" y="254"/>
                </a:lnTo>
                <a:lnTo>
                  <a:pt x="150" y="255"/>
                </a:lnTo>
                <a:lnTo>
                  <a:pt x="144" y="256"/>
                </a:lnTo>
                <a:lnTo>
                  <a:pt x="138" y="257"/>
                </a:lnTo>
                <a:lnTo>
                  <a:pt x="132" y="258"/>
                </a:lnTo>
                <a:lnTo>
                  <a:pt x="125" y="258"/>
                </a:lnTo>
                <a:lnTo>
                  <a:pt x="119" y="258"/>
                </a:lnTo>
                <a:lnTo>
                  <a:pt x="112" y="257"/>
                </a:lnTo>
                <a:lnTo>
                  <a:pt x="106" y="256"/>
                </a:lnTo>
                <a:lnTo>
                  <a:pt x="99" y="255"/>
                </a:lnTo>
                <a:lnTo>
                  <a:pt x="94" y="254"/>
                </a:lnTo>
                <a:lnTo>
                  <a:pt x="88" y="252"/>
                </a:lnTo>
                <a:lnTo>
                  <a:pt x="82" y="251"/>
                </a:lnTo>
                <a:lnTo>
                  <a:pt x="76" y="247"/>
                </a:lnTo>
                <a:lnTo>
                  <a:pt x="70" y="245"/>
                </a:lnTo>
                <a:lnTo>
                  <a:pt x="65" y="242"/>
                </a:lnTo>
                <a:lnTo>
                  <a:pt x="55" y="236"/>
                </a:lnTo>
                <a:lnTo>
                  <a:pt x="45" y="228"/>
                </a:lnTo>
                <a:lnTo>
                  <a:pt x="36" y="221"/>
                </a:lnTo>
                <a:lnTo>
                  <a:pt x="28" y="211"/>
                </a:lnTo>
                <a:lnTo>
                  <a:pt x="21" y="201"/>
                </a:lnTo>
                <a:lnTo>
                  <a:pt x="14" y="191"/>
                </a:lnTo>
                <a:lnTo>
                  <a:pt x="12" y="185"/>
                </a:lnTo>
                <a:lnTo>
                  <a:pt x="9" y="179"/>
                </a:lnTo>
                <a:lnTo>
                  <a:pt x="7" y="174"/>
                </a:lnTo>
                <a:lnTo>
                  <a:pt x="5" y="167"/>
                </a:lnTo>
                <a:lnTo>
                  <a:pt x="4" y="162"/>
                </a:lnTo>
                <a:lnTo>
                  <a:pt x="2" y="155"/>
                </a:lnTo>
                <a:lnTo>
                  <a:pt x="1" y="149"/>
                </a:lnTo>
                <a:lnTo>
                  <a:pt x="1" y="142"/>
                </a:lnTo>
                <a:lnTo>
                  <a:pt x="0" y="136"/>
                </a:lnTo>
                <a:lnTo>
                  <a:pt x="0" y="130"/>
                </a:lnTo>
              </a:path>
            </a:pathLst>
          </a:custGeom>
          <a:solidFill>
            <a:schemeClr val="hlink"/>
          </a:solidFill>
          <a:ln w="793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35" name="Line 6">
            <a:extLst>
              <a:ext uri="{FF2B5EF4-FFF2-40B4-BE49-F238E27FC236}">
                <a16:creationId xmlns:a16="http://schemas.microsoft.com/office/drawing/2014/main" id="{258B873C-698D-4E47-A4CB-BC1F1334FA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3513" y="3263900"/>
            <a:ext cx="200025" cy="1588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36" name="Line 7">
            <a:extLst>
              <a:ext uri="{FF2B5EF4-FFF2-40B4-BE49-F238E27FC236}">
                <a16:creationId xmlns:a16="http://schemas.microsoft.com/office/drawing/2014/main" id="{2FD57BD2-F8D0-479D-8E2A-40BC52DD91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3525" y="3160713"/>
            <a:ext cx="1588" cy="206375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37" name="Line 8">
            <a:extLst>
              <a:ext uri="{FF2B5EF4-FFF2-40B4-BE49-F238E27FC236}">
                <a16:creationId xmlns:a16="http://schemas.microsoft.com/office/drawing/2014/main" id="{65B1D910-05B5-42D0-99FA-0012346803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3263900"/>
            <a:ext cx="993775" cy="1588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38" name="Freeform 9">
            <a:extLst>
              <a:ext uri="{FF2B5EF4-FFF2-40B4-BE49-F238E27FC236}">
                <a16:creationId xmlns:a16="http://schemas.microsoft.com/office/drawing/2014/main" id="{B7621559-1B1E-4EF6-84D5-7D97FE1D8777}"/>
              </a:ext>
            </a:extLst>
          </p:cNvPr>
          <p:cNvSpPr>
            <a:spLocks/>
          </p:cNvSpPr>
          <p:nvPr/>
        </p:nvSpPr>
        <p:spPr bwMode="auto">
          <a:xfrm>
            <a:off x="1327150" y="3227388"/>
            <a:ext cx="106363" cy="73025"/>
          </a:xfrm>
          <a:custGeom>
            <a:avLst/>
            <a:gdLst>
              <a:gd name="T0" fmla="*/ 0 w 136"/>
              <a:gd name="T1" fmla="*/ 0 h 94"/>
              <a:gd name="T2" fmla="*/ 2147483646 w 136"/>
              <a:gd name="T3" fmla="*/ 2147483646 h 94"/>
              <a:gd name="T4" fmla="*/ 0 w 136"/>
              <a:gd name="T5" fmla="*/ 2147483646 h 94"/>
              <a:gd name="T6" fmla="*/ 0 w 136"/>
              <a:gd name="T7" fmla="*/ 0 h 94"/>
              <a:gd name="T8" fmla="*/ 0 60000 65536"/>
              <a:gd name="T9" fmla="*/ 0 60000 65536"/>
              <a:gd name="T10" fmla="*/ 0 60000 65536"/>
              <a:gd name="T11" fmla="*/ 0 60000 65536"/>
              <a:gd name="T12" fmla="*/ 0 w 136"/>
              <a:gd name="T13" fmla="*/ 0 h 94"/>
              <a:gd name="T14" fmla="*/ 136 w 136"/>
              <a:gd name="T15" fmla="*/ 94 h 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" h="94">
                <a:moveTo>
                  <a:pt x="0" y="0"/>
                </a:moveTo>
                <a:lnTo>
                  <a:pt x="136" y="48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39" name="Line 10">
            <a:extLst>
              <a:ext uri="{FF2B5EF4-FFF2-40B4-BE49-F238E27FC236}">
                <a16:creationId xmlns:a16="http://schemas.microsoft.com/office/drawing/2014/main" id="{F818C659-484E-47A7-B645-00B3EFAAE7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3538" y="3263900"/>
            <a:ext cx="398462" cy="1588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40" name="Freeform 11">
            <a:extLst>
              <a:ext uri="{FF2B5EF4-FFF2-40B4-BE49-F238E27FC236}">
                <a16:creationId xmlns:a16="http://schemas.microsoft.com/office/drawing/2014/main" id="{732CBE28-2F9B-43E3-8BED-C7FE9CADB99A}"/>
              </a:ext>
            </a:extLst>
          </p:cNvPr>
          <p:cNvSpPr>
            <a:spLocks/>
          </p:cNvSpPr>
          <p:nvPr/>
        </p:nvSpPr>
        <p:spPr bwMode="auto">
          <a:xfrm>
            <a:off x="2022475" y="3227388"/>
            <a:ext cx="106363" cy="73025"/>
          </a:xfrm>
          <a:custGeom>
            <a:avLst/>
            <a:gdLst>
              <a:gd name="T0" fmla="*/ 0 w 135"/>
              <a:gd name="T1" fmla="*/ 0 h 94"/>
              <a:gd name="T2" fmla="*/ 2147483646 w 135"/>
              <a:gd name="T3" fmla="*/ 2147483646 h 94"/>
              <a:gd name="T4" fmla="*/ 0 w 135"/>
              <a:gd name="T5" fmla="*/ 2147483646 h 94"/>
              <a:gd name="T6" fmla="*/ 0 w 135"/>
              <a:gd name="T7" fmla="*/ 0 h 94"/>
              <a:gd name="T8" fmla="*/ 0 60000 65536"/>
              <a:gd name="T9" fmla="*/ 0 60000 65536"/>
              <a:gd name="T10" fmla="*/ 0 60000 65536"/>
              <a:gd name="T11" fmla="*/ 0 60000 65536"/>
              <a:gd name="T12" fmla="*/ 0 w 135"/>
              <a:gd name="T13" fmla="*/ 0 h 94"/>
              <a:gd name="T14" fmla="*/ 135 w 135"/>
              <a:gd name="T15" fmla="*/ 94 h 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" h="94">
                <a:moveTo>
                  <a:pt x="0" y="0"/>
                </a:moveTo>
                <a:lnTo>
                  <a:pt x="135" y="48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41" name="Rectangle 12">
            <a:extLst>
              <a:ext uri="{FF2B5EF4-FFF2-40B4-BE49-F238E27FC236}">
                <a16:creationId xmlns:a16="http://schemas.microsoft.com/office/drawing/2014/main" id="{27410EA3-E821-4C79-9A61-0EA8FA7C9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8" y="3059113"/>
            <a:ext cx="596900" cy="4095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42" name="Rectangle 13">
            <a:extLst>
              <a:ext uri="{FF2B5EF4-FFF2-40B4-BE49-F238E27FC236}">
                <a16:creationId xmlns:a16="http://schemas.microsoft.com/office/drawing/2014/main" id="{AF1DC18B-DFE3-473B-8AC0-B1E8F3EA7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8" y="3059113"/>
            <a:ext cx="596900" cy="409575"/>
          </a:xfrm>
          <a:prstGeom prst="rect">
            <a:avLst/>
          </a:prstGeom>
          <a:noFill/>
          <a:ln w="7938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43" name="Rectangle 14">
            <a:extLst>
              <a:ext uri="{FF2B5EF4-FFF2-40B4-BE49-F238E27FC236}">
                <a16:creationId xmlns:a16="http://schemas.microsoft.com/office/drawing/2014/main" id="{523213B6-6C72-4046-BCE5-61AEC29CD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738" y="3138488"/>
            <a:ext cx="4159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 b="1">
                <a:ea typeface="新細明體" panose="02020500000000000000" pitchFamily="18" charset="-120"/>
              </a:rPr>
              <a:t>DCT</a:t>
            </a:r>
            <a:endParaRPr lang="en-US" altLang="zh-TW" sz="1600">
              <a:ea typeface="新細明體" panose="02020500000000000000" pitchFamily="18" charset="-120"/>
            </a:endParaRPr>
          </a:p>
        </p:txBody>
      </p:sp>
      <p:sp>
        <p:nvSpPr>
          <p:cNvPr id="48144" name="Rectangle 15">
            <a:extLst>
              <a:ext uri="{FF2B5EF4-FFF2-40B4-BE49-F238E27FC236}">
                <a16:creationId xmlns:a16="http://schemas.microsoft.com/office/drawing/2014/main" id="{8BD9BA8F-80E5-4220-8784-E9B8DAB8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613" y="3059113"/>
            <a:ext cx="412750" cy="4095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45" name="Rectangle 16">
            <a:extLst>
              <a:ext uri="{FF2B5EF4-FFF2-40B4-BE49-F238E27FC236}">
                <a16:creationId xmlns:a16="http://schemas.microsoft.com/office/drawing/2014/main" id="{71906483-4FB2-4AEE-8686-1C0D74CD1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850" y="3138488"/>
            <a:ext cx="158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 b="1">
                <a:ea typeface="新細明體" panose="02020500000000000000" pitchFamily="18" charset="-120"/>
              </a:rPr>
              <a:t>Q</a:t>
            </a:r>
            <a:endParaRPr lang="en-US" altLang="zh-TW" sz="1600">
              <a:ea typeface="新細明體" panose="02020500000000000000" pitchFamily="18" charset="-120"/>
            </a:endParaRPr>
          </a:p>
        </p:txBody>
      </p:sp>
      <p:sp>
        <p:nvSpPr>
          <p:cNvPr id="48146" name="Rectangle 17">
            <a:extLst>
              <a:ext uri="{FF2B5EF4-FFF2-40B4-BE49-F238E27FC236}">
                <a16:creationId xmlns:a16="http://schemas.microsoft.com/office/drawing/2014/main" id="{5500B44C-9F69-4CCC-AF54-C00CAC83F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788" y="3643313"/>
            <a:ext cx="469900" cy="452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47" name="Rectangle 18">
            <a:extLst>
              <a:ext uri="{FF2B5EF4-FFF2-40B4-BE49-F238E27FC236}">
                <a16:creationId xmlns:a16="http://schemas.microsoft.com/office/drawing/2014/main" id="{3A3FDAFE-86CB-4CDE-8567-7813D40F0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038" y="3752850"/>
            <a:ext cx="282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 b="1">
                <a:ea typeface="新細明體" panose="02020500000000000000" pitchFamily="18" charset="-120"/>
              </a:rPr>
              <a:t>Q</a:t>
            </a:r>
            <a:r>
              <a:rPr lang="en-US" altLang="zh-TW" sz="1600" b="1" baseline="30000">
                <a:ea typeface="新細明體" panose="02020500000000000000" pitchFamily="18" charset="-120"/>
              </a:rPr>
              <a:t>-1</a:t>
            </a:r>
          </a:p>
        </p:txBody>
      </p:sp>
      <p:sp>
        <p:nvSpPr>
          <p:cNvPr id="48148" name="Line 19">
            <a:extLst>
              <a:ext uri="{FF2B5EF4-FFF2-40B4-BE49-F238E27FC236}">
                <a16:creationId xmlns:a16="http://schemas.microsoft.com/office/drawing/2014/main" id="{B3E6BA91-80AF-4AF1-9C73-7BB325130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5738" y="3263900"/>
            <a:ext cx="298450" cy="1588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49" name="Freeform 20">
            <a:extLst>
              <a:ext uri="{FF2B5EF4-FFF2-40B4-BE49-F238E27FC236}">
                <a16:creationId xmlns:a16="http://schemas.microsoft.com/office/drawing/2014/main" id="{FF41F22C-0B6C-4854-897D-6728C64A56D7}"/>
              </a:ext>
            </a:extLst>
          </p:cNvPr>
          <p:cNvSpPr>
            <a:spLocks/>
          </p:cNvSpPr>
          <p:nvPr/>
        </p:nvSpPr>
        <p:spPr bwMode="auto">
          <a:xfrm>
            <a:off x="3016250" y="3227388"/>
            <a:ext cx="106363" cy="73025"/>
          </a:xfrm>
          <a:custGeom>
            <a:avLst/>
            <a:gdLst>
              <a:gd name="T0" fmla="*/ 0 w 136"/>
              <a:gd name="T1" fmla="*/ 0 h 94"/>
              <a:gd name="T2" fmla="*/ 2147483646 w 136"/>
              <a:gd name="T3" fmla="*/ 2147483646 h 94"/>
              <a:gd name="T4" fmla="*/ 0 w 136"/>
              <a:gd name="T5" fmla="*/ 2147483646 h 94"/>
              <a:gd name="T6" fmla="*/ 0 w 136"/>
              <a:gd name="T7" fmla="*/ 0 h 94"/>
              <a:gd name="T8" fmla="*/ 0 60000 65536"/>
              <a:gd name="T9" fmla="*/ 0 60000 65536"/>
              <a:gd name="T10" fmla="*/ 0 60000 65536"/>
              <a:gd name="T11" fmla="*/ 0 60000 65536"/>
              <a:gd name="T12" fmla="*/ 0 w 136"/>
              <a:gd name="T13" fmla="*/ 0 h 94"/>
              <a:gd name="T14" fmla="*/ 136 w 136"/>
              <a:gd name="T15" fmla="*/ 94 h 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" h="94">
                <a:moveTo>
                  <a:pt x="0" y="0"/>
                </a:moveTo>
                <a:lnTo>
                  <a:pt x="136" y="48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50" name="Line 21">
            <a:extLst>
              <a:ext uri="{FF2B5EF4-FFF2-40B4-BE49-F238E27FC236}">
                <a16:creationId xmlns:a16="http://schemas.microsoft.com/office/drawing/2014/main" id="{DC0D816C-614D-486F-BA7F-5EA7E1625D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1075" y="3263900"/>
            <a:ext cx="1490663" cy="1588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51" name="Freeform 22">
            <a:extLst>
              <a:ext uri="{FF2B5EF4-FFF2-40B4-BE49-F238E27FC236}">
                <a16:creationId xmlns:a16="http://schemas.microsoft.com/office/drawing/2014/main" id="{2688922F-BAE5-4701-8FEB-F9AA5F58A1B5}"/>
              </a:ext>
            </a:extLst>
          </p:cNvPr>
          <p:cNvSpPr>
            <a:spLocks/>
          </p:cNvSpPr>
          <p:nvPr/>
        </p:nvSpPr>
        <p:spPr bwMode="auto">
          <a:xfrm>
            <a:off x="5002213" y="3227388"/>
            <a:ext cx="107950" cy="73025"/>
          </a:xfrm>
          <a:custGeom>
            <a:avLst/>
            <a:gdLst>
              <a:gd name="T0" fmla="*/ 0 w 135"/>
              <a:gd name="T1" fmla="*/ 0 h 94"/>
              <a:gd name="T2" fmla="*/ 2147483646 w 135"/>
              <a:gd name="T3" fmla="*/ 2147483646 h 94"/>
              <a:gd name="T4" fmla="*/ 0 w 135"/>
              <a:gd name="T5" fmla="*/ 2147483646 h 94"/>
              <a:gd name="T6" fmla="*/ 0 w 135"/>
              <a:gd name="T7" fmla="*/ 0 h 94"/>
              <a:gd name="T8" fmla="*/ 0 60000 65536"/>
              <a:gd name="T9" fmla="*/ 0 60000 65536"/>
              <a:gd name="T10" fmla="*/ 0 60000 65536"/>
              <a:gd name="T11" fmla="*/ 0 60000 65536"/>
              <a:gd name="T12" fmla="*/ 0 w 135"/>
              <a:gd name="T13" fmla="*/ 0 h 94"/>
              <a:gd name="T14" fmla="*/ 135 w 135"/>
              <a:gd name="T15" fmla="*/ 94 h 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" h="94">
                <a:moveTo>
                  <a:pt x="0" y="0"/>
                </a:moveTo>
                <a:lnTo>
                  <a:pt x="135" y="48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52" name="Line 23">
            <a:extLst>
              <a:ext uri="{FF2B5EF4-FFF2-40B4-BE49-F238E27FC236}">
                <a16:creationId xmlns:a16="http://schemas.microsoft.com/office/drawing/2014/main" id="{58F483E1-4378-45C7-9EC8-669A0A116E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6388" y="32639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53" name="Freeform 24">
            <a:extLst>
              <a:ext uri="{FF2B5EF4-FFF2-40B4-BE49-F238E27FC236}">
                <a16:creationId xmlns:a16="http://schemas.microsoft.com/office/drawing/2014/main" id="{AA58DA37-294E-4F6E-819D-13C31CEFDA5A}"/>
              </a:ext>
            </a:extLst>
          </p:cNvPr>
          <p:cNvSpPr>
            <a:spLocks/>
          </p:cNvSpPr>
          <p:nvPr/>
        </p:nvSpPr>
        <p:spPr bwMode="auto">
          <a:xfrm>
            <a:off x="4081463" y="3562350"/>
            <a:ext cx="71437" cy="109538"/>
          </a:xfrm>
          <a:custGeom>
            <a:avLst/>
            <a:gdLst>
              <a:gd name="T0" fmla="*/ 2147483646 w 91"/>
              <a:gd name="T1" fmla="*/ 0 h 139"/>
              <a:gd name="T2" fmla="*/ 2147483646 w 91"/>
              <a:gd name="T3" fmla="*/ 2147483646 h 139"/>
              <a:gd name="T4" fmla="*/ 0 w 91"/>
              <a:gd name="T5" fmla="*/ 0 h 139"/>
              <a:gd name="T6" fmla="*/ 2147483646 w 91"/>
              <a:gd name="T7" fmla="*/ 0 h 139"/>
              <a:gd name="T8" fmla="*/ 0 60000 65536"/>
              <a:gd name="T9" fmla="*/ 0 60000 65536"/>
              <a:gd name="T10" fmla="*/ 0 60000 65536"/>
              <a:gd name="T11" fmla="*/ 0 60000 65536"/>
              <a:gd name="T12" fmla="*/ 0 w 91"/>
              <a:gd name="T13" fmla="*/ 0 h 139"/>
              <a:gd name="T14" fmla="*/ 91 w 91"/>
              <a:gd name="T15" fmla="*/ 139 h 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" h="139">
                <a:moveTo>
                  <a:pt x="91" y="0"/>
                </a:moveTo>
                <a:lnTo>
                  <a:pt x="45" y="139"/>
                </a:lnTo>
                <a:lnTo>
                  <a:pt x="0" y="0"/>
                </a:lnTo>
                <a:lnTo>
                  <a:pt x="91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54" name="Line 25">
            <a:extLst>
              <a:ext uri="{FF2B5EF4-FFF2-40B4-BE49-F238E27FC236}">
                <a16:creationId xmlns:a16="http://schemas.microsoft.com/office/drawing/2014/main" id="{FE000193-E8E0-47B6-A4DE-51E5C5E568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6388" y="4081463"/>
            <a:ext cx="1587" cy="306387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55" name="Freeform 26">
            <a:extLst>
              <a:ext uri="{FF2B5EF4-FFF2-40B4-BE49-F238E27FC236}">
                <a16:creationId xmlns:a16="http://schemas.microsoft.com/office/drawing/2014/main" id="{280B3525-EE94-4352-AEE4-98FBC8EE7B6A}"/>
              </a:ext>
            </a:extLst>
          </p:cNvPr>
          <p:cNvSpPr>
            <a:spLocks/>
          </p:cNvSpPr>
          <p:nvPr/>
        </p:nvSpPr>
        <p:spPr bwMode="auto">
          <a:xfrm>
            <a:off x="4081463" y="4379913"/>
            <a:ext cx="71437" cy="109537"/>
          </a:xfrm>
          <a:custGeom>
            <a:avLst/>
            <a:gdLst>
              <a:gd name="T0" fmla="*/ 2147483646 w 91"/>
              <a:gd name="T1" fmla="*/ 0 h 139"/>
              <a:gd name="T2" fmla="*/ 2147483646 w 91"/>
              <a:gd name="T3" fmla="*/ 2147483646 h 139"/>
              <a:gd name="T4" fmla="*/ 0 w 91"/>
              <a:gd name="T5" fmla="*/ 0 h 139"/>
              <a:gd name="T6" fmla="*/ 2147483646 w 91"/>
              <a:gd name="T7" fmla="*/ 0 h 139"/>
              <a:gd name="T8" fmla="*/ 0 60000 65536"/>
              <a:gd name="T9" fmla="*/ 0 60000 65536"/>
              <a:gd name="T10" fmla="*/ 0 60000 65536"/>
              <a:gd name="T11" fmla="*/ 0 60000 65536"/>
              <a:gd name="T12" fmla="*/ 0 w 91"/>
              <a:gd name="T13" fmla="*/ 0 h 139"/>
              <a:gd name="T14" fmla="*/ 91 w 91"/>
              <a:gd name="T15" fmla="*/ 139 h 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" h="139">
                <a:moveTo>
                  <a:pt x="91" y="0"/>
                </a:moveTo>
                <a:lnTo>
                  <a:pt x="45" y="139"/>
                </a:lnTo>
                <a:lnTo>
                  <a:pt x="0" y="0"/>
                </a:lnTo>
                <a:lnTo>
                  <a:pt x="91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56" name="Rectangle 27">
            <a:extLst>
              <a:ext uri="{FF2B5EF4-FFF2-40B4-BE49-F238E27FC236}">
                <a16:creationId xmlns:a16="http://schemas.microsoft.com/office/drawing/2014/main" id="{C25C8DA0-4458-4F32-B9A7-6EDBF3C73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188" y="4489450"/>
            <a:ext cx="473075" cy="6127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57" name="Rectangle 28">
            <a:extLst>
              <a:ext uri="{FF2B5EF4-FFF2-40B4-BE49-F238E27FC236}">
                <a16:creationId xmlns:a16="http://schemas.microsoft.com/office/drawing/2014/main" id="{8E5B63F8-0AAC-4B6D-A998-0B9307578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700" y="4718050"/>
            <a:ext cx="4143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IDCT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8158" name="Rectangle 29">
            <a:extLst>
              <a:ext uri="{FF2B5EF4-FFF2-40B4-BE49-F238E27FC236}">
                <a16:creationId xmlns:a16="http://schemas.microsoft.com/office/drawing/2014/main" id="{FD80DF84-B6C8-46D4-91BF-DF05B5E2E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5" y="3876675"/>
            <a:ext cx="1323975" cy="68421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59" name="Rectangle 30">
            <a:extLst>
              <a:ext uri="{FF2B5EF4-FFF2-40B4-BE49-F238E27FC236}">
                <a16:creationId xmlns:a16="http://schemas.microsoft.com/office/drawing/2014/main" id="{5D2DDC2A-5001-466E-9064-A0245EB7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5" y="3876675"/>
            <a:ext cx="13366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60" name="Rectangle 31">
            <a:extLst>
              <a:ext uri="{FF2B5EF4-FFF2-40B4-BE49-F238E27FC236}">
                <a16:creationId xmlns:a16="http://schemas.microsoft.com/office/drawing/2014/main" id="{CDD2D8A1-A84F-4286-B4F9-B02E8A7A4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4032250"/>
            <a:ext cx="5794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Motion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8161" name="Rectangle 32">
            <a:extLst>
              <a:ext uri="{FF2B5EF4-FFF2-40B4-BE49-F238E27FC236}">
                <a16:creationId xmlns:a16="http://schemas.microsoft.com/office/drawing/2014/main" id="{1D23D350-9E98-42BB-8039-DEE26295C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75" y="4195763"/>
            <a:ext cx="12303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Compensation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8162" name="Rectangle 33">
            <a:extLst>
              <a:ext uri="{FF2B5EF4-FFF2-40B4-BE49-F238E27FC236}">
                <a16:creationId xmlns:a16="http://schemas.microsoft.com/office/drawing/2014/main" id="{AF9799C0-B2B6-4BEF-A42B-D54053EBA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" y="5307013"/>
            <a:ext cx="895350" cy="4079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63" name="Rectangle 34">
            <a:extLst>
              <a:ext uri="{FF2B5EF4-FFF2-40B4-BE49-F238E27FC236}">
                <a16:creationId xmlns:a16="http://schemas.microsoft.com/office/drawing/2014/main" id="{E2682C47-ECC4-4E6E-956A-6DD92EBDB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5345113"/>
            <a:ext cx="5794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Motion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8164" name="Rectangle 35">
            <a:extLst>
              <a:ext uri="{FF2B5EF4-FFF2-40B4-BE49-F238E27FC236}">
                <a16:creationId xmlns:a16="http://schemas.microsoft.com/office/drawing/2014/main" id="{B872F4B7-65E0-411F-823B-2319EDA8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338" y="5494338"/>
            <a:ext cx="9064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Estimation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8165" name="Line 36">
            <a:extLst>
              <a:ext uri="{FF2B5EF4-FFF2-40B4-BE49-F238E27FC236}">
                <a16:creationId xmlns:a16="http://schemas.microsoft.com/office/drawing/2014/main" id="{86470A77-510C-432D-BEA4-56D3BEBF97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3525" y="3467100"/>
            <a:ext cx="1588" cy="409575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66" name="Freeform 37">
            <a:extLst>
              <a:ext uri="{FF2B5EF4-FFF2-40B4-BE49-F238E27FC236}">
                <a16:creationId xmlns:a16="http://schemas.microsoft.com/office/drawing/2014/main" id="{7A039A4C-DC4A-4FF1-8B65-48D68708C860}"/>
              </a:ext>
            </a:extLst>
          </p:cNvPr>
          <p:cNvSpPr>
            <a:spLocks/>
          </p:cNvSpPr>
          <p:nvPr/>
        </p:nvSpPr>
        <p:spPr bwMode="auto">
          <a:xfrm>
            <a:off x="1497013" y="3367088"/>
            <a:ext cx="73025" cy="109537"/>
          </a:xfrm>
          <a:custGeom>
            <a:avLst/>
            <a:gdLst>
              <a:gd name="T0" fmla="*/ 0 w 90"/>
              <a:gd name="T1" fmla="*/ 2147483646 h 138"/>
              <a:gd name="T2" fmla="*/ 2147483646 w 90"/>
              <a:gd name="T3" fmla="*/ 0 h 138"/>
              <a:gd name="T4" fmla="*/ 2147483646 w 90"/>
              <a:gd name="T5" fmla="*/ 2147483646 h 138"/>
              <a:gd name="T6" fmla="*/ 0 w 90"/>
              <a:gd name="T7" fmla="*/ 2147483646 h 138"/>
              <a:gd name="T8" fmla="*/ 0 60000 65536"/>
              <a:gd name="T9" fmla="*/ 0 60000 65536"/>
              <a:gd name="T10" fmla="*/ 0 60000 65536"/>
              <a:gd name="T11" fmla="*/ 0 60000 65536"/>
              <a:gd name="T12" fmla="*/ 0 w 90"/>
              <a:gd name="T13" fmla="*/ 0 h 138"/>
              <a:gd name="T14" fmla="*/ 90 w 90"/>
              <a:gd name="T15" fmla="*/ 138 h 1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" h="138">
                <a:moveTo>
                  <a:pt x="0" y="138"/>
                </a:moveTo>
                <a:lnTo>
                  <a:pt x="45" y="0"/>
                </a:lnTo>
                <a:lnTo>
                  <a:pt x="90" y="138"/>
                </a:lnTo>
                <a:lnTo>
                  <a:pt x="0" y="138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67" name="Rectangle 38">
            <a:extLst>
              <a:ext uri="{FF2B5EF4-FFF2-40B4-BE49-F238E27FC236}">
                <a16:creationId xmlns:a16="http://schemas.microsoft.com/office/drawing/2014/main" id="{3E709643-EFDC-4355-8B39-099BDF469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8" y="5307013"/>
            <a:ext cx="795337" cy="407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68" name="Rectangle 39">
            <a:extLst>
              <a:ext uri="{FF2B5EF4-FFF2-40B4-BE49-F238E27FC236}">
                <a16:creationId xmlns:a16="http://schemas.microsoft.com/office/drawing/2014/main" id="{EB506621-44E9-4CF0-9923-A9CB0BFBA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8" y="5307013"/>
            <a:ext cx="881062" cy="407987"/>
          </a:xfrm>
          <a:prstGeom prst="rect">
            <a:avLst/>
          </a:prstGeom>
          <a:solidFill>
            <a:schemeClr val="hlink"/>
          </a:solidFill>
          <a:ln w="79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69" name="Rectangle 40">
            <a:extLst>
              <a:ext uri="{FF2B5EF4-FFF2-40B4-BE49-F238E27FC236}">
                <a16:creationId xmlns:a16="http://schemas.microsoft.com/office/drawing/2014/main" id="{297652A8-038A-4DE5-B614-5D7C0CEB3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225" y="5316538"/>
            <a:ext cx="5334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Frame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8170" name="Rectangle 41">
            <a:extLst>
              <a:ext uri="{FF2B5EF4-FFF2-40B4-BE49-F238E27FC236}">
                <a16:creationId xmlns:a16="http://schemas.microsoft.com/office/drawing/2014/main" id="{6EBCF402-B53B-4F49-A72E-CB6F1C7FA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138" y="5507038"/>
            <a:ext cx="681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Memory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8171" name="Freeform 42">
            <a:extLst>
              <a:ext uri="{FF2B5EF4-FFF2-40B4-BE49-F238E27FC236}">
                <a16:creationId xmlns:a16="http://schemas.microsoft.com/office/drawing/2014/main" id="{855F0E86-183C-4A40-8573-A8A1502A9C4F}"/>
              </a:ext>
            </a:extLst>
          </p:cNvPr>
          <p:cNvSpPr>
            <a:spLocks/>
          </p:cNvSpPr>
          <p:nvPr/>
        </p:nvSpPr>
        <p:spPr bwMode="auto">
          <a:xfrm>
            <a:off x="2527300" y="5611813"/>
            <a:ext cx="1589088" cy="307975"/>
          </a:xfrm>
          <a:custGeom>
            <a:avLst/>
            <a:gdLst>
              <a:gd name="T0" fmla="*/ 2147483646 w 2002"/>
              <a:gd name="T1" fmla="*/ 0 h 386"/>
              <a:gd name="T2" fmla="*/ 2147483646 w 2002"/>
              <a:gd name="T3" fmla="*/ 2147483646 h 386"/>
              <a:gd name="T4" fmla="*/ 0 w 2002"/>
              <a:gd name="T5" fmla="*/ 2147483646 h 386"/>
              <a:gd name="T6" fmla="*/ 0 w 2002"/>
              <a:gd name="T7" fmla="*/ 2147483646 h 386"/>
              <a:gd name="T8" fmla="*/ 0 60000 65536"/>
              <a:gd name="T9" fmla="*/ 0 60000 65536"/>
              <a:gd name="T10" fmla="*/ 0 60000 65536"/>
              <a:gd name="T11" fmla="*/ 0 60000 65536"/>
              <a:gd name="T12" fmla="*/ 0 w 2002"/>
              <a:gd name="T13" fmla="*/ 0 h 386"/>
              <a:gd name="T14" fmla="*/ 2002 w 2002"/>
              <a:gd name="T15" fmla="*/ 386 h 38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02" h="386">
                <a:moveTo>
                  <a:pt x="2002" y="0"/>
                </a:moveTo>
                <a:lnTo>
                  <a:pt x="2002" y="386"/>
                </a:lnTo>
                <a:lnTo>
                  <a:pt x="0" y="386"/>
                </a:lnTo>
                <a:lnTo>
                  <a:pt x="0" y="256"/>
                </a:lnTo>
              </a:path>
            </a:pathLst>
          </a:cu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72" name="Freeform 43">
            <a:extLst>
              <a:ext uri="{FF2B5EF4-FFF2-40B4-BE49-F238E27FC236}">
                <a16:creationId xmlns:a16="http://schemas.microsoft.com/office/drawing/2014/main" id="{E3A6CF7B-8F4B-4531-8E30-2F4F25C49EAB}"/>
              </a:ext>
            </a:extLst>
          </p:cNvPr>
          <p:cNvSpPr>
            <a:spLocks/>
          </p:cNvSpPr>
          <p:nvPr/>
        </p:nvSpPr>
        <p:spPr bwMode="auto">
          <a:xfrm>
            <a:off x="2490788" y="5715000"/>
            <a:ext cx="71437" cy="109538"/>
          </a:xfrm>
          <a:custGeom>
            <a:avLst/>
            <a:gdLst>
              <a:gd name="T0" fmla="*/ 0 w 91"/>
              <a:gd name="T1" fmla="*/ 2147483646 h 139"/>
              <a:gd name="T2" fmla="*/ 2147483646 w 91"/>
              <a:gd name="T3" fmla="*/ 0 h 139"/>
              <a:gd name="T4" fmla="*/ 2147483646 w 91"/>
              <a:gd name="T5" fmla="*/ 2147483646 h 139"/>
              <a:gd name="T6" fmla="*/ 0 w 91"/>
              <a:gd name="T7" fmla="*/ 2147483646 h 139"/>
              <a:gd name="T8" fmla="*/ 0 60000 65536"/>
              <a:gd name="T9" fmla="*/ 0 60000 65536"/>
              <a:gd name="T10" fmla="*/ 0 60000 65536"/>
              <a:gd name="T11" fmla="*/ 0 60000 65536"/>
              <a:gd name="T12" fmla="*/ 0 w 91"/>
              <a:gd name="T13" fmla="*/ 0 h 139"/>
              <a:gd name="T14" fmla="*/ 91 w 91"/>
              <a:gd name="T15" fmla="*/ 139 h 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" h="139">
                <a:moveTo>
                  <a:pt x="0" y="139"/>
                </a:moveTo>
                <a:lnTo>
                  <a:pt x="46" y="0"/>
                </a:lnTo>
                <a:lnTo>
                  <a:pt x="91" y="139"/>
                </a:lnTo>
                <a:lnTo>
                  <a:pt x="0" y="139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73" name="Freeform 44">
            <a:extLst>
              <a:ext uri="{FF2B5EF4-FFF2-40B4-BE49-F238E27FC236}">
                <a16:creationId xmlns:a16="http://schemas.microsoft.com/office/drawing/2014/main" id="{F09C3279-64EA-48B1-9B78-002D54F2B50E}"/>
              </a:ext>
            </a:extLst>
          </p:cNvPr>
          <p:cNvSpPr>
            <a:spLocks/>
          </p:cNvSpPr>
          <p:nvPr/>
        </p:nvSpPr>
        <p:spPr bwMode="auto">
          <a:xfrm>
            <a:off x="4017963" y="5408613"/>
            <a:ext cx="198437" cy="204787"/>
          </a:xfrm>
          <a:custGeom>
            <a:avLst/>
            <a:gdLst>
              <a:gd name="T0" fmla="*/ 0 w 251"/>
              <a:gd name="T1" fmla="*/ 2147483646 h 257"/>
              <a:gd name="T2" fmla="*/ 2147483646 w 251"/>
              <a:gd name="T3" fmla="*/ 2147483646 h 257"/>
              <a:gd name="T4" fmla="*/ 2147483646 w 251"/>
              <a:gd name="T5" fmla="*/ 2147483646 h 257"/>
              <a:gd name="T6" fmla="*/ 2147483646 w 251"/>
              <a:gd name="T7" fmla="*/ 2147483646 h 257"/>
              <a:gd name="T8" fmla="*/ 2147483646 w 251"/>
              <a:gd name="T9" fmla="*/ 2147483646 h 257"/>
              <a:gd name="T10" fmla="*/ 2147483646 w 251"/>
              <a:gd name="T11" fmla="*/ 2147483646 h 257"/>
              <a:gd name="T12" fmla="*/ 2147483646 w 251"/>
              <a:gd name="T13" fmla="*/ 2147483646 h 257"/>
              <a:gd name="T14" fmla="*/ 2147483646 w 251"/>
              <a:gd name="T15" fmla="*/ 2147483646 h 257"/>
              <a:gd name="T16" fmla="*/ 2147483646 w 251"/>
              <a:gd name="T17" fmla="*/ 2147483646 h 257"/>
              <a:gd name="T18" fmla="*/ 2147483646 w 251"/>
              <a:gd name="T19" fmla="*/ 2147483646 h 257"/>
              <a:gd name="T20" fmla="*/ 2147483646 w 251"/>
              <a:gd name="T21" fmla="*/ 2147483646 h 257"/>
              <a:gd name="T22" fmla="*/ 2147483646 w 251"/>
              <a:gd name="T23" fmla="*/ 2147483646 h 257"/>
              <a:gd name="T24" fmla="*/ 2147483646 w 251"/>
              <a:gd name="T25" fmla="*/ 0 h 257"/>
              <a:gd name="T26" fmla="*/ 2147483646 w 251"/>
              <a:gd name="T27" fmla="*/ 0 h 257"/>
              <a:gd name="T28" fmla="*/ 2147483646 w 251"/>
              <a:gd name="T29" fmla="*/ 2147483646 h 257"/>
              <a:gd name="T30" fmla="*/ 2147483646 w 251"/>
              <a:gd name="T31" fmla="*/ 2147483646 h 257"/>
              <a:gd name="T32" fmla="*/ 2147483646 w 251"/>
              <a:gd name="T33" fmla="*/ 2147483646 h 257"/>
              <a:gd name="T34" fmla="*/ 2147483646 w 251"/>
              <a:gd name="T35" fmla="*/ 2147483646 h 257"/>
              <a:gd name="T36" fmla="*/ 2147483646 w 251"/>
              <a:gd name="T37" fmla="*/ 2147483646 h 257"/>
              <a:gd name="T38" fmla="*/ 2147483646 w 251"/>
              <a:gd name="T39" fmla="*/ 2147483646 h 257"/>
              <a:gd name="T40" fmla="*/ 2147483646 w 251"/>
              <a:gd name="T41" fmla="*/ 2147483646 h 257"/>
              <a:gd name="T42" fmla="*/ 2147483646 w 251"/>
              <a:gd name="T43" fmla="*/ 2147483646 h 257"/>
              <a:gd name="T44" fmla="*/ 2147483646 w 251"/>
              <a:gd name="T45" fmla="*/ 2147483646 h 257"/>
              <a:gd name="T46" fmla="*/ 2147483646 w 251"/>
              <a:gd name="T47" fmla="*/ 2147483646 h 257"/>
              <a:gd name="T48" fmla="*/ 2147483646 w 251"/>
              <a:gd name="T49" fmla="*/ 2147483646 h 257"/>
              <a:gd name="T50" fmla="*/ 2147483646 w 251"/>
              <a:gd name="T51" fmla="*/ 2147483646 h 257"/>
              <a:gd name="T52" fmla="*/ 2147483646 w 251"/>
              <a:gd name="T53" fmla="*/ 2147483646 h 257"/>
              <a:gd name="T54" fmla="*/ 2147483646 w 251"/>
              <a:gd name="T55" fmla="*/ 2147483646 h 257"/>
              <a:gd name="T56" fmla="*/ 2147483646 w 251"/>
              <a:gd name="T57" fmla="*/ 2147483646 h 257"/>
              <a:gd name="T58" fmla="*/ 2147483646 w 251"/>
              <a:gd name="T59" fmla="*/ 2147483646 h 257"/>
              <a:gd name="T60" fmla="*/ 2147483646 w 251"/>
              <a:gd name="T61" fmla="*/ 2147483646 h 257"/>
              <a:gd name="T62" fmla="*/ 2147483646 w 251"/>
              <a:gd name="T63" fmla="*/ 2147483646 h 257"/>
              <a:gd name="T64" fmla="*/ 2147483646 w 251"/>
              <a:gd name="T65" fmla="*/ 2147483646 h 257"/>
              <a:gd name="T66" fmla="*/ 2147483646 w 251"/>
              <a:gd name="T67" fmla="*/ 2147483646 h 257"/>
              <a:gd name="T68" fmla="*/ 2147483646 w 251"/>
              <a:gd name="T69" fmla="*/ 2147483646 h 257"/>
              <a:gd name="T70" fmla="*/ 2147483646 w 251"/>
              <a:gd name="T71" fmla="*/ 2147483646 h 257"/>
              <a:gd name="T72" fmla="*/ 2147483646 w 251"/>
              <a:gd name="T73" fmla="*/ 2147483646 h 257"/>
              <a:gd name="T74" fmla="*/ 2147483646 w 251"/>
              <a:gd name="T75" fmla="*/ 2147483646 h 257"/>
              <a:gd name="T76" fmla="*/ 2147483646 w 251"/>
              <a:gd name="T77" fmla="*/ 2147483646 h 257"/>
              <a:gd name="T78" fmla="*/ 2147483646 w 251"/>
              <a:gd name="T79" fmla="*/ 2147483646 h 257"/>
              <a:gd name="T80" fmla="*/ 2147483646 w 251"/>
              <a:gd name="T81" fmla="*/ 2147483646 h 257"/>
              <a:gd name="T82" fmla="*/ 2147483646 w 251"/>
              <a:gd name="T83" fmla="*/ 2147483646 h 257"/>
              <a:gd name="T84" fmla="*/ 2147483646 w 251"/>
              <a:gd name="T85" fmla="*/ 2147483646 h 257"/>
              <a:gd name="T86" fmla="*/ 2147483646 w 251"/>
              <a:gd name="T87" fmla="*/ 2147483646 h 257"/>
              <a:gd name="T88" fmla="*/ 2147483646 w 251"/>
              <a:gd name="T89" fmla="*/ 2147483646 h 257"/>
              <a:gd name="T90" fmla="*/ 2147483646 w 251"/>
              <a:gd name="T91" fmla="*/ 2147483646 h 257"/>
              <a:gd name="T92" fmla="*/ 2147483646 w 251"/>
              <a:gd name="T93" fmla="*/ 2147483646 h 257"/>
              <a:gd name="T94" fmla="*/ 2147483646 w 251"/>
              <a:gd name="T95" fmla="*/ 2147483646 h 257"/>
              <a:gd name="T96" fmla="*/ 2147483646 w 251"/>
              <a:gd name="T97" fmla="*/ 2147483646 h 257"/>
              <a:gd name="T98" fmla="*/ 2147483646 w 251"/>
              <a:gd name="T99" fmla="*/ 2147483646 h 257"/>
              <a:gd name="T100" fmla="*/ 2147483646 w 251"/>
              <a:gd name="T101" fmla="*/ 2147483646 h 257"/>
              <a:gd name="T102" fmla="*/ 0 w 251"/>
              <a:gd name="T103" fmla="*/ 2147483646 h 257"/>
              <a:gd name="T104" fmla="*/ 0 w 251"/>
              <a:gd name="T105" fmla="*/ 2147483646 h 2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51"/>
              <a:gd name="T160" fmla="*/ 0 h 257"/>
              <a:gd name="T161" fmla="*/ 251 w 251"/>
              <a:gd name="T162" fmla="*/ 257 h 25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51" h="257">
                <a:moveTo>
                  <a:pt x="0" y="128"/>
                </a:moveTo>
                <a:lnTo>
                  <a:pt x="0" y="121"/>
                </a:lnTo>
                <a:lnTo>
                  <a:pt x="0" y="114"/>
                </a:lnTo>
                <a:lnTo>
                  <a:pt x="1" y="108"/>
                </a:lnTo>
                <a:lnTo>
                  <a:pt x="3" y="101"/>
                </a:lnTo>
                <a:lnTo>
                  <a:pt x="4" y="96"/>
                </a:lnTo>
                <a:lnTo>
                  <a:pt x="6" y="90"/>
                </a:lnTo>
                <a:lnTo>
                  <a:pt x="8" y="83"/>
                </a:lnTo>
                <a:lnTo>
                  <a:pt x="10" y="78"/>
                </a:lnTo>
                <a:lnTo>
                  <a:pt x="12" y="72"/>
                </a:lnTo>
                <a:lnTo>
                  <a:pt x="15" y="66"/>
                </a:lnTo>
                <a:lnTo>
                  <a:pt x="21" y="56"/>
                </a:lnTo>
                <a:lnTo>
                  <a:pt x="29" y="46"/>
                </a:lnTo>
                <a:lnTo>
                  <a:pt x="37" y="37"/>
                </a:lnTo>
                <a:lnTo>
                  <a:pt x="45" y="28"/>
                </a:lnTo>
                <a:lnTo>
                  <a:pt x="56" y="21"/>
                </a:lnTo>
                <a:lnTo>
                  <a:pt x="66" y="15"/>
                </a:lnTo>
                <a:lnTo>
                  <a:pt x="71" y="11"/>
                </a:lnTo>
                <a:lnTo>
                  <a:pt x="76" y="9"/>
                </a:lnTo>
                <a:lnTo>
                  <a:pt x="82" y="7"/>
                </a:lnTo>
                <a:lnTo>
                  <a:pt x="88" y="5"/>
                </a:lnTo>
                <a:lnTo>
                  <a:pt x="94" y="3"/>
                </a:lnTo>
                <a:lnTo>
                  <a:pt x="99" y="2"/>
                </a:lnTo>
                <a:lnTo>
                  <a:pt x="105" y="1"/>
                </a:lnTo>
                <a:lnTo>
                  <a:pt x="112" y="0"/>
                </a:lnTo>
                <a:lnTo>
                  <a:pt x="118" y="0"/>
                </a:lnTo>
                <a:lnTo>
                  <a:pt x="125" y="0"/>
                </a:lnTo>
                <a:lnTo>
                  <a:pt x="131" y="0"/>
                </a:lnTo>
                <a:lnTo>
                  <a:pt x="138" y="0"/>
                </a:lnTo>
                <a:lnTo>
                  <a:pt x="144" y="1"/>
                </a:lnTo>
                <a:lnTo>
                  <a:pt x="150" y="2"/>
                </a:lnTo>
                <a:lnTo>
                  <a:pt x="156" y="3"/>
                </a:lnTo>
                <a:lnTo>
                  <a:pt x="163" y="5"/>
                </a:lnTo>
                <a:lnTo>
                  <a:pt x="168" y="7"/>
                </a:lnTo>
                <a:lnTo>
                  <a:pt x="174" y="9"/>
                </a:lnTo>
                <a:lnTo>
                  <a:pt x="179" y="11"/>
                </a:lnTo>
                <a:lnTo>
                  <a:pt x="184" y="15"/>
                </a:lnTo>
                <a:lnTo>
                  <a:pt x="195" y="21"/>
                </a:lnTo>
                <a:lnTo>
                  <a:pt x="205" y="28"/>
                </a:lnTo>
                <a:lnTo>
                  <a:pt x="214" y="37"/>
                </a:lnTo>
                <a:lnTo>
                  <a:pt x="222" y="46"/>
                </a:lnTo>
                <a:lnTo>
                  <a:pt x="229" y="56"/>
                </a:lnTo>
                <a:lnTo>
                  <a:pt x="235" y="66"/>
                </a:lnTo>
                <a:lnTo>
                  <a:pt x="238" y="72"/>
                </a:lnTo>
                <a:lnTo>
                  <a:pt x="241" y="78"/>
                </a:lnTo>
                <a:lnTo>
                  <a:pt x="243" y="83"/>
                </a:lnTo>
                <a:lnTo>
                  <a:pt x="245" y="90"/>
                </a:lnTo>
                <a:lnTo>
                  <a:pt x="247" y="96"/>
                </a:lnTo>
                <a:lnTo>
                  <a:pt x="248" y="101"/>
                </a:lnTo>
                <a:lnTo>
                  <a:pt x="249" y="108"/>
                </a:lnTo>
                <a:lnTo>
                  <a:pt x="250" y="114"/>
                </a:lnTo>
                <a:lnTo>
                  <a:pt x="250" y="121"/>
                </a:lnTo>
                <a:lnTo>
                  <a:pt x="251" y="128"/>
                </a:lnTo>
                <a:lnTo>
                  <a:pt x="250" y="135"/>
                </a:lnTo>
                <a:lnTo>
                  <a:pt x="250" y="141"/>
                </a:lnTo>
                <a:lnTo>
                  <a:pt x="249" y="147"/>
                </a:lnTo>
                <a:lnTo>
                  <a:pt x="248" y="154"/>
                </a:lnTo>
                <a:lnTo>
                  <a:pt x="247" y="160"/>
                </a:lnTo>
                <a:lnTo>
                  <a:pt x="245" y="166"/>
                </a:lnTo>
                <a:lnTo>
                  <a:pt x="243" y="172"/>
                </a:lnTo>
                <a:lnTo>
                  <a:pt x="241" y="178"/>
                </a:lnTo>
                <a:lnTo>
                  <a:pt x="238" y="184"/>
                </a:lnTo>
                <a:lnTo>
                  <a:pt x="235" y="189"/>
                </a:lnTo>
                <a:lnTo>
                  <a:pt x="229" y="200"/>
                </a:lnTo>
                <a:lnTo>
                  <a:pt x="222" y="209"/>
                </a:lnTo>
                <a:lnTo>
                  <a:pt x="214" y="219"/>
                </a:lnTo>
                <a:lnTo>
                  <a:pt x="205" y="227"/>
                </a:lnTo>
                <a:lnTo>
                  <a:pt x="195" y="234"/>
                </a:lnTo>
                <a:lnTo>
                  <a:pt x="184" y="241"/>
                </a:lnTo>
                <a:lnTo>
                  <a:pt x="179" y="244"/>
                </a:lnTo>
                <a:lnTo>
                  <a:pt x="174" y="246"/>
                </a:lnTo>
                <a:lnTo>
                  <a:pt x="168" y="248"/>
                </a:lnTo>
                <a:lnTo>
                  <a:pt x="163" y="250"/>
                </a:lnTo>
                <a:lnTo>
                  <a:pt x="156" y="252"/>
                </a:lnTo>
                <a:lnTo>
                  <a:pt x="150" y="253"/>
                </a:lnTo>
                <a:lnTo>
                  <a:pt x="144" y="254"/>
                </a:lnTo>
                <a:lnTo>
                  <a:pt x="138" y="256"/>
                </a:lnTo>
                <a:lnTo>
                  <a:pt x="131" y="256"/>
                </a:lnTo>
                <a:lnTo>
                  <a:pt x="125" y="257"/>
                </a:lnTo>
                <a:lnTo>
                  <a:pt x="118" y="256"/>
                </a:lnTo>
                <a:lnTo>
                  <a:pt x="112" y="256"/>
                </a:lnTo>
                <a:lnTo>
                  <a:pt x="105" y="254"/>
                </a:lnTo>
                <a:lnTo>
                  <a:pt x="99" y="253"/>
                </a:lnTo>
                <a:lnTo>
                  <a:pt x="94" y="252"/>
                </a:lnTo>
                <a:lnTo>
                  <a:pt x="88" y="250"/>
                </a:lnTo>
                <a:lnTo>
                  <a:pt x="82" y="248"/>
                </a:lnTo>
                <a:lnTo>
                  <a:pt x="76" y="246"/>
                </a:lnTo>
                <a:lnTo>
                  <a:pt x="71" y="244"/>
                </a:lnTo>
                <a:lnTo>
                  <a:pt x="66" y="241"/>
                </a:lnTo>
                <a:lnTo>
                  <a:pt x="56" y="234"/>
                </a:lnTo>
                <a:lnTo>
                  <a:pt x="45" y="227"/>
                </a:lnTo>
                <a:lnTo>
                  <a:pt x="37" y="219"/>
                </a:lnTo>
                <a:lnTo>
                  <a:pt x="29" y="209"/>
                </a:lnTo>
                <a:lnTo>
                  <a:pt x="21" y="200"/>
                </a:lnTo>
                <a:lnTo>
                  <a:pt x="15" y="189"/>
                </a:lnTo>
                <a:lnTo>
                  <a:pt x="12" y="184"/>
                </a:lnTo>
                <a:lnTo>
                  <a:pt x="10" y="178"/>
                </a:lnTo>
                <a:lnTo>
                  <a:pt x="8" y="172"/>
                </a:lnTo>
                <a:lnTo>
                  <a:pt x="6" y="166"/>
                </a:lnTo>
                <a:lnTo>
                  <a:pt x="4" y="160"/>
                </a:lnTo>
                <a:lnTo>
                  <a:pt x="3" y="154"/>
                </a:lnTo>
                <a:lnTo>
                  <a:pt x="1" y="147"/>
                </a:lnTo>
                <a:lnTo>
                  <a:pt x="0" y="141"/>
                </a:lnTo>
                <a:lnTo>
                  <a:pt x="0" y="135"/>
                </a:lnTo>
                <a:lnTo>
                  <a:pt x="0" y="128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74" name="Freeform 45">
            <a:extLst>
              <a:ext uri="{FF2B5EF4-FFF2-40B4-BE49-F238E27FC236}">
                <a16:creationId xmlns:a16="http://schemas.microsoft.com/office/drawing/2014/main" id="{66B4BFF8-2C4F-4A39-A4AC-ED2524257C8C}"/>
              </a:ext>
            </a:extLst>
          </p:cNvPr>
          <p:cNvSpPr>
            <a:spLocks/>
          </p:cNvSpPr>
          <p:nvPr/>
        </p:nvSpPr>
        <p:spPr bwMode="auto">
          <a:xfrm>
            <a:off x="4017963" y="5408613"/>
            <a:ext cx="198437" cy="204787"/>
          </a:xfrm>
          <a:custGeom>
            <a:avLst/>
            <a:gdLst>
              <a:gd name="T0" fmla="*/ 0 w 251"/>
              <a:gd name="T1" fmla="*/ 2147483646 h 257"/>
              <a:gd name="T2" fmla="*/ 2147483646 w 251"/>
              <a:gd name="T3" fmla="*/ 2147483646 h 257"/>
              <a:gd name="T4" fmla="*/ 2147483646 w 251"/>
              <a:gd name="T5" fmla="*/ 2147483646 h 257"/>
              <a:gd name="T6" fmla="*/ 2147483646 w 251"/>
              <a:gd name="T7" fmla="*/ 2147483646 h 257"/>
              <a:gd name="T8" fmla="*/ 2147483646 w 251"/>
              <a:gd name="T9" fmla="*/ 2147483646 h 257"/>
              <a:gd name="T10" fmla="*/ 2147483646 w 251"/>
              <a:gd name="T11" fmla="*/ 2147483646 h 257"/>
              <a:gd name="T12" fmla="*/ 2147483646 w 251"/>
              <a:gd name="T13" fmla="*/ 2147483646 h 257"/>
              <a:gd name="T14" fmla="*/ 2147483646 w 251"/>
              <a:gd name="T15" fmla="*/ 2147483646 h 257"/>
              <a:gd name="T16" fmla="*/ 2147483646 w 251"/>
              <a:gd name="T17" fmla="*/ 2147483646 h 257"/>
              <a:gd name="T18" fmla="*/ 2147483646 w 251"/>
              <a:gd name="T19" fmla="*/ 2147483646 h 257"/>
              <a:gd name="T20" fmla="*/ 2147483646 w 251"/>
              <a:gd name="T21" fmla="*/ 2147483646 h 257"/>
              <a:gd name="T22" fmla="*/ 2147483646 w 251"/>
              <a:gd name="T23" fmla="*/ 2147483646 h 257"/>
              <a:gd name="T24" fmla="*/ 2147483646 w 251"/>
              <a:gd name="T25" fmla="*/ 0 h 257"/>
              <a:gd name="T26" fmla="*/ 2147483646 w 251"/>
              <a:gd name="T27" fmla="*/ 0 h 257"/>
              <a:gd name="T28" fmla="*/ 2147483646 w 251"/>
              <a:gd name="T29" fmla="*/ 2147483646 h 257"/>
              <a:gd name="T30" fmla="*/ 2147483646 w 251"/>
              <a:gd name="T31" fmla="*/ 2147483646 h 257"/>
              <a:gd name="T32" fmla="*/ 2147483646 w 251"/>
              <a:gd name="T33" fmla="*/ 2147483646 h 257"/>
              <a:gd name="T34" fmla="*/ 2147483646 w 251"/>
              <a:gd name="T35" fmla="*/ 2147483646 h 257"/>
              <a:gd name="T36" fmla="*/ 2147483646 w 251"/>
              <a:gd name="T37" fmla="*/ 2147483646 h 257"/>
              <a:gd name="T38" fmla="*/ 2147483646 w 251"/>
              <a:gd name="T39" fmla="*/ 2147483646 h 257"/>
              <a:gd name="T40" fmla="*/ 2147483646 w 251"/>
              <a:gd name="T41" fmla="*/ 2147483646 h 257"/>
              <a:gd name="T42" fmla="*/ 2147483646 w 251"/>
              <a:gd name="T43" fmla="*/ 2147483646 h 257"/>
              <a:gd name="T44" fmla="*/ 2147483646 w 251"/>
              <a:gd name="T45" fmla="*/ 2147483646 h 257"/>
              <a:gd name="T46" fmla="*/ 2147483646 w 251"/>
              <a:gd name="T47" fmla="*/ 2147483646 h 257"/>
              <a:gd name="T48" fmla="*/ 2147483646 w 251"/>
              <a:gd name="T49" fmla="*/ 2147483646 h 257"/>
              <a:gd name="T50" fmla="*/ 2147483646 w 251"/>
              <a:gd name="T51" fmla="*/ 2147483646 h 257"/>
              <a:gd name="T52" fmla="*/ 2147483646 w 251"/>
              <a:gd name="T53" fmla="*/ 2147483646 h 257"/>
              <a:gd name="T54" fmla="*/ 2147483646 w 251"/>
              <a:gd name="T55" fmla="*/ 2147483646 h 257"/>
              <a:gd name="T56" fmla="*/ 2147483646 w 251"/>
              <a:gd name="T57" fmla="*/ 2147483646 h 257"/>
              <a:gd name="T58" fmla="*/ 2147483646 w 251"/>
              <a:gd name="T59" fmla="*/ 2147483646 h 257"/>
              <a:gd name="T60" fmla="*/ 2147483646 w 251"/>
              <a:gd name="T61" fmla="*/ 2147483646 h 257"/>
              <a:gd name="T62" fmla="*/ 2147483646 w 251"/>
              <a:gd name="T63" fmla="*/ 2147483646 h 257"/>
              <a:gd name="T64" fmla="*/ 2147483646 w 251"/>
              <a:gd name="T65" fmla="*/ 2147483646 h 257"/>
              <a:gd name="T66" fmla="*/ 2147483646 w 251"/>
              <a:gd name="T67" fmla="*/ 2147483646 h 257"/>
              <a:gd name="T68" fmla="*/ 2147483646 w 251"/>
              <a:gd name="T69" fmla="*/ 2147483646 h 257"/>
              <a:gd name="T70" fmla="*/ 2147483646 w 251"/>
              <a:gd name="T71" fmla="*/ 2147483646 h 257"/>
              <a:gd name="T72" fmla="*/ 2147483646 w 251"/>
              <a:gd name="T73" fmla="*/ 2147483646 h 257"/>
              <a:gd name="T74" fmla="*/ 2147483646 w 251"/>
              <a:gd name="T75" fmla="*/ 2147483646 h 257"/>
              <a:gd name="T76" fmla="*/ 2147483646 w 251"/>
              <a:gd name="T77" fmla="*/ 2147483646 h 257"/>
              <a:gd name="T78" fmla="*/ 2147483646 w 251"/>
              <a:gd name="T79" fmla="*/ 2147483646 h 257"/>
              <a:gd name="T80" fmla="*/ 2147483646 w 251"/>
              <a:gd name="T81" fmla="*/ 2147483646 h 257"/>
              <a:gd name="T82" fmla="*/ 2147483646 w 251"/>
              <a:gd name="T83" fmla="*/ 2147483646 h 257"/>
              <a:gd name="T84" fmla="*/ 2147483646 w 251"/>
              <a:gd name="T85" fmla="*/ 2147483646 h 257"/>
              <a:gd name="T86" fmla="*/ 2147483646 w 251"/>
              <a:gd name="T87" fmla="*/ 2147483646 h 257"/>
              <a:gd name="T88" fmla="*/ 2147483646 w 251"/>
              <a:gd name="T89" fmla="*/ 2147483646 h 257"/>
              <a:gd name="T90" fmla="*/ 2147483646 w 251"/>
              <a:gd name="T91" fmla="*/ 2147483646 h 257"/>
              <a:gd name="T92" fmla="*/ 2147483646 w 251"/>
              <a:gd name="T93" fmla="*/ 2147483646 h 257"/>
              <a:gd name="T94" fmla="*/ 2147483646 w 251"/>
              <a:gd name="T95" fmla="*/ 2147483646 h 257"/>
              <a:gd name="T96" fmla="*/ 2147483646 w 251"/>
              <a:gd name="T97" fmla="*/ 2147483646 h 257"/>
              <a:gd name="T98" fmla="*/ 2147483646 w 251"/>
              <a:gd name="T99" fmla="*/ 2147483646 h 257"/>
              <a:gd name="T100" fmla="*/ 2147483646 w 251"/>
              <a:gd name="T101" fmla="*/ 2147483646 h 257"/>
              <a:gd name="T102" fmla="*/ 0 w 251"/>
              <a:gd name="T103" fmla="*/ 2147483646 h 257"/>
              <a:gd name="T104" fmla="*/ 0 w 251"/>
              <a:gd name="T105" fmla="*/ 2147483646 h 2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51"/>
              <a:gd name="T160" fmla="*/ 0 h 257"/>
              <a:gd name="T161" fmla="*/ 251 w 251"/>
              <a:gd name="T162" fmla="*/ 257 h 25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51" h="257">
                <a:moveTo>
                  <a:pt x="0" y="128"/>
                </a:moveTo>
                <a:lnTo>
                  <a:pt x="0" y="121"/>
                </a:lnTo>
                <a:lnTo>
                  <a:pt x="0" y="114"/>
                </a:lnTo>
                <a:lnTo>
                  <a:pt x="1" y="108"/>
                </a:lnTo>
                <a:lnTo>
                  <a:pt x="3" y="101"/>
                </a:lnTo>
                <a:lnTo>
                  <a:pt x="4" y="96"/>
                </a:lnTo>
                <a:lnTo>
                  <a:pt x="6" y="90"/>
                </a:lnTo>
                <a:lnTo>
                  <a:pt x="8" y="83"/>
                </a:lnTo>
                <a:lnTo>
                  <a:pt x="10" y="78"/>
                </a:lnTo>
                <a:lnTo>
                  <a:pt x="12" y="72"/>
                </a:lnTo>
                <a:lnTo>
                  <a:pt x="15" y="66"/>
                </a:lnTo>
                <a:lnTo>
                  <a:pt x="21" y="56"/>
                </a:lnTo>
                <a:lnTo>
                  <a:pt x="29" y="46"/>
                </a:lnTo>
                <a:lnTo>
                  <a:pt x="37" y="37"/>
                </a:lnTo>
                <a:lnTo>
                  <a:pt x="45" y="28"/>
                </a:lnTo>
                <a:lnTo>
                  <a:pt x="56" y="21"/>
                </a:lnTo>
                <a:lnTo>
                  <a:pt x="66" y="15"/>
                </a:lnTo>
                <a:lnTo>
                  <a:pt x="71" y="11"/>
                </a:lnTo>
                <a:lnTo>
                  <a:pt x="76" y="9"/>
                </a:lnTo>
                <a:lnTo>
                  <a:pt x="82" y="7"/>
                </a:lnTo>
                <a:lnTo>
                  <a:pt x="88" y="5"/>
                </a:lnTo>
                <a:lnTo>
                  <a:pt x="94" y="3"/>
                </a:lnTo>
                <a:lnTo>
                  <a:pt x="99" y="2"/>
                </a:lnTo>
                <a:lnTo>
                  <a:pt x="105" y="1"/>
                </a:lnTo>
                <a:lnTo>
                  <a:pt x="112" y="0"/>
                </a:lnTo>
                <a:lnTo>
                  <a:pt x="118" y="0"/>
                </a:lnTo>
                <a:lnTo>
                  <a:pt x="125" y="0"/>
                </a:lnTo>
                <a:lnTo>
                  <a:pt x="131" y="0"/>
                </a:lnTo>
                <a:lnTo>
                  <a:pt x="138" y="0"/>
                </a:lnTo>
                <a:lnTo>
                  <a:pt x="144" y="1"/>
                </a:lnTo>
                <a:lnTo>
                  <a:pt x="150" y="2"/>
                </a:lnTo>
                <a:lnTo>
                  <a:pt x="156" y="3"/>
                </a:lnTo>
                <a:lnTo>
                  <a:pt x="163" y="5"/>
                </a:lnTo>
                <a:lnTo>
                  <a:pt x="168" y="7"/>
                </a:lnTo>
                <a:lnTo>
                  <a:pt x="174" y="9"/>
                </a:lnTo>
                <a:lnTo>
                  <a:pt x="179" y="11"/>
                </a:lnTo>
                <a:lnTo>
                  <a:pt x="184" y="15"/>
                </a:lnTo>
                <a:lnTo>
                  <a:pt x="195" y="21"/>
                </a:lnTo>
                <a:lnTo>
                  <a:pt x="205" y="28"/>
                </a:lnTo>
                <a:lnTo>
                  <a:pt x="214" y="37"/>
                </a:lnTo>
                <a:lnTo>
                  <a:pt x="222" y="46"/>
                </a:lnTo>
                <a:lnTo>
                  <a:pt x="229" y="56"/>
                </a:lnTo>
                <a:lnTo>
                  <a:pt x="235" y="66"/>
                </a:lnTo>
                <a:lnTo>
                  <a:pt x="238" y="72"/>
                </a:lnTo>
                <a:lnTo>
                  <a:pt x="241" y="78"/>
                </a:lnTo>
                <a:lnTo>
                  <a:pt x="243" y="83"/>
                </a:lnTo>
                <a:lnTo>
                  <a:pt x="245" y="90"/>
                </a:lnTo>
                <a:lnTo>
                  <a:pt x="247" y="96"/>
                </a:lnTo>
                <a:lnTo>
                  <a:pt x="248" y="101"/>
                </a:lnTo>
                <a:lnTo>
                  <a:pt x="249" y="108"/>
                </a:lnTo>
                <a:lnTo>
                  <a:pt x="250" y="114"/>
                </a:lnTo>
                <a:lnTo>
                  <a:pt x="250" y="121"/>
                </a:lnTo>
                <a:lnTo>
                  <a:pt x="251" y="128"/>
                </a:lnTo>
                <a:lnTo>
                  <a:pt x="250" y="135"/>
                </a:lnTo>
                <a:lnTo>
                  <a:pt x="250" y="141"/>
                </a:lnTo>
                <a:lnTo>
                  <a:pt x="249" y="147"/>
                </a:lnTo>
                <a:lnTo>
                  <a:pt x="248" y="154"/>
                </a:lnTo>
                <a:lnTo>
                  <a:pt x="247" y="160"/>
                </a:lnTo>
                <a:lnTo>
                  <a:pt x="245" y="166"/>
                </a:lnTo>
                <a:lnTo>
                  <a:pt x="243" y="172"/>
                </a:lnTo>
                <a:lnTo>
                  <a:pt x="241" y="178"/>
                </a:lnTo>
                <a:lnTo>
                  <a:pt x="238" y="184"/>
                </a:lnTo>
                <a:lnTo>
                  <a:pt x="235" y="189"/>
                </a:lnTo>
                <a:lnTo>
                  <a:pt x="229" y="200"/>
                </a:lnTo>
                <a:lnTo>
                  <a:pt x="222" y="209"/>
                </a:lnTo>
                <a:lnTo>
                  <a:pt x="214" y="219"/>
                </a:lnTo>
                <a:lnTo>
                  <a:pt x="205" y="227"/>
                </a:lnTo>
                <a:lnTo>
                  <a:pt x="195" y="234"/>
                </a:lnTo>
                <a:lnTo>
                  <a:pt x="184" y="241"/>
                </a:lnTo>
                <a:lnTo>
                  <a:pt x="179" y="244"/>
                </a:lnTo>
                <a:lnTo>
                  <a:pt x="174" y="246"/>
                </a:lnTo>
                <a:lnTo>
                  <a:pt x="168" y="248"/>
                </a:lnTo>
                <a:lnTo>
                  <a:pt x="163" y="250"/>
                </a:lnTo>
                <a:lnTo>
                  <a:pt x="156" y="252"/>
                </a:lnTo>
                <a:lnTo>
                  <a:pt x="150" y="253"/>
                </a:lnTo>
                <a:lnTo>
                  <a:pt x="144" y="254"/>
                </a:lnTo>
                <a:lnTo>
                  <a:pt x="138" y="256"/>
                </a:lnTo>
                <a:lnTo>
                  <a:pt x="131" y="256"/>
                </a:lnTo>
                <a:lnTo>
                  <a:pt x="125" y="257"/>
                </a:lnTo>
                <a:lnTo>
                  <a:pt x="118" y="256"/>
                </a:lnTo>
                <a:lnTo>
                  <a:pt x="112" y="256"/>
                </a:lnTo>
                <a:lnTo>
                  <a:pt x="105" y="254"/>
                </a:lnTo>
                <a:lnTo>
                  <a:pt x="99" y="253"/>
                </a:lnTo>
                <a:lnTo>
                  <a:pt x="94" y="252"/>
                </a:lnTo>
                <a:lnTo>
                  <a:pt x="88" y="250"/>
                </a:lnTo>
                <a:lnTo>
                  <a:pt x="82" y="248"/>
                </a:lnTo>
                <a:lnTo>
                  <a:pt x="76" y="246"/>
                </a:lnTo>
                <a:lnTo>
                  <a:pt x="71" y="244"/>
                </a:lnTo>
                <a:lnTo>
                  <a:pt x="66" y="241"/>
                </a:lnTo>
                <a:lnTo>
                  <a:pt x="56" y="234"/>
                </a:lnTo>
                <a:lnTo>
                  <a:pt x="45" y="227"/>
                </a:lnTo>
                <a:lnTo>
                  <a:pt x="37" y="219"/>
                </a:lnTo>
                <a:lnTo>
                  <a:pt x="29" y="209"/>
                </a:lnTo>
                <a:lnTo>
                  <a:pt x="21" y="200"/>
                </a:lnTo>
                <a:lnTo>
                  <a:pt x="15" y="189"/>
                </a:lnTo>
                <a:lnTo>
                  <a:pt x="12" y="184"/>
                </a:lnTo>
                <a:lnTo>
                  <a:pt x="10" y="178"/>
                </a:lnTo>
                <a:lnTo>
                  <a:pt x="8" y="172"/>
                </a:lnTo>
                <a:lnTo>
                  <a:pt x="6" y="166"/>
                </a:lnTo>
                <a:lnTo>
                  <a:pt x="4" y="160"/>
                </a:lnTo>
                <a:lnTo>
                  <a:pt x="3" y="154"/>
                </a:lnTo>
                <a:lnTo>
                  <a:pt x="1" y="147"/>
                </a:lnTo>
                <a:lnTo>
                  <a:pt x="0" y="141"/>
                </a:lnTo>
                <a:lnTo>
                  <a:pt x="0" y="135"/>
                </a:lnTo>
                <a:lnTo>
                  <a:pt x="0" y="128"/>
                </a:lnTo>
              </a:path>
            </a:pathLst>
          </a:custGeom>
          <a:noFill/>
          <a:ln w="79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75" name="Line 46">
            <a:extLst>
              <a:ext uri="{FF2B5EF4-FFF2-40B4-BE49-F238E27FC236}">
                <a16:creationId xmlns:a16="http://schemas.microsoft.com/office/drawing/2014/main" id="{563BB64D-EC4D-4843-A868-B41E25A8D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7963" y="5510213"/>
            <a:ext cx="198437" cy="1587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76" name="Line 47">
            <a:extLst>
              <a:ext uri="{FF2B5EF4-FFF2-40B4-BE49-F238E27FC236}">
                <a16:creationId xmlns:a16="http://schemas.microsoft.com/office/drawing/2014/main" id="{EF03910F-2912-418D-A6BD-84EC3A526A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6388" y="5408613"/>
            <a:ext cx="1587" cy="203200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77" name="Line 48">
            <a:extLst>
              <a:ext uri="{FF2B5EF4-FFF2-40B4-BE49-F238E27FC236}">
                <a16:creationId xmlns:a16="http://schemas.microsoft.com/office/drawing/2014/main" id="{50A23DA4-2E63-4C9C-BC5B-5553F9773D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6388" y="5102225"/>
            <a:ext cx="1587" cy="206375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78" name="Freeform 49">
            <a:extLst>
              <a:ext uri="{FF2B5EF4-FFF2-40B4-BE49-F238E27FC236}">
                <a16:creationId xmlns:a16="http://schemas.microsoft.com/office/drawing/2014/main" id="{8D0058C2-293B-41D0-901B-99BDF7E8774F}"/>
              </a:ext>
            </a:extLst>
          </p:cNvPr>
          <p:cNvSpPr>
            <a:spLocks/>
          </p:cNvSpPr>
          <p:nvPr/>
        </p:nvSpPr>
        <p:spPr bwMode="auto">
          <a:xfrm>
            <a:off x="4081463" y="5299075"/>
            <a:ext cx="71437" cy="109538"/>
          </a:xfrm>
          <a:custGeom>
            <a:avLst/>
            <a:gdLst>
              <a:gd name="T0" fmla="*/ 2147483646 w 91"/>
              <a:gd name="T1" fmla="*/ 0 h 140"/>
              <a:gd name="T2" fmla="*/ 2147483646 w 91"/>
              <a:gd name="T3" fmla="*/ 2147483646 h 140"/>
              <a:gd name="T4" fmla="*/ 0 w 91"/>
              <a:gd name="T5" fmla="*/ 0 h 140"/>
              <a:gd name="T6" fmla="*/ 2147483646 w 91"/>
              <a:gd name="T7" fmla="*/ 0 h 140"/>
              <a:gd name="T8" fmla="*/ 0 60000 65536"/>
              <a:gd name="T9" fmla="*/ 0 60000 65536"/>
              <a:gd name="T10" fmla="*/ 0 60000 65536"/>
              <a:gd name="T11" fmla="*/ 0 60000 65536"/>
              <a:gd name="T12" fmla="*/ 0 w 91"/>
              <a:gd name="T13" fmla="*/ 0 h 140"/>
              <a:gd name="T14" fmla="*/ 91 w 91"/>
              <a:gd name="T15" fmla="*/ 140 h 1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" h="140">
                <a:moveTo>
                  <a:pt x="91" y="0"/>
                </a:moveTo>
                <a:lnTo>
                  <a:pt x="45" y="140"/>
                </a:lnTo>
                <a:lnTo>
                  <a:pt x="0" y="0"/>
                </a:lnTo>
                <a:lnTo>
                  <a:pt x="91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79" name="Line 50">
            <a:extLst>
              <a:ext uri="{FF2B5EF4-FFF2-40B4-BE49-F238E27FC236}">
                <a16:creationId xmlns:a16="http://schemas.microsoft.com/office/drawing/2014/main" id="{12176957-271E-4E0E-823E-64CB615FE4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35113" y="4721225"/>
            <a:ext cx="12700" cy="628650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80" name="Freeform 51">
            <a:extLst>
              <a:ext uri="{FF2B5EF4-FFF2-40B4-BE49-F238E27FC236}">
                <a16:creationId xmlns:a16="http://schemas.microsoft.com/office/drawing/2014/main" id="{56E5D6BC-DEAF-49FF-91C7-982E48FAAB46}"/>
              </a:ext>
            </a:extLst>
          </p:cNvPr>
          <p:cNvSpPr>
            <a:spLocks/>
          </p:cNvSpPr>
          <p:nvPr/>
        </p:nvSpPr>
        <p:spPr bwMode="auto">
          <a:xfrm>
            <a:off x="1497013" y="4619625"/>
            <a:ext cx="73025" cy="111125"/>
          </a:xfrm>
          <a:custGeom>
            <a:avLst/>
            <a:gdLst>
              <a:gd name="T0" fmla="*/ 0 w 90"/>
              <a:gd name="T1" fmla="*/ 2147483646 h 140"/>
              <a:gd name="T2" fmla="*/ 2147483646 w 90"/>
              <a:gd name="T3" fmla="*/ 0 h 140"/>
              <a:gd name="T4" fmla="*/ 2147483646 w 90"/>
              <a:gd name="T5" fmla="*/ 2147483646 h 140"/>
              <a:gd name="T6" fmla="*/ 0 w 90"/>
              <a:gd name="T7" fmla="*/ 2147483646 h 140"/>
              <a:gd name="T8" fmla="*/ 0 60000 65536"/>
              <a:gd name="T9" fmla="*/ 0 60000 65536"/>
              <a:gd name="T10" fmla="*/ 0 60000 65536"/>
              <a:gd name="T11" fmla="*/ 0 60000 65536"/>
              <a:gd name="T12" fmla="*/ 0 w 90"/>
              <a:gd name="T13" fmla="*/ 0 h 140"/>
              <a:gd name="T14" fmla="*/ 90 w 90"/>
              <a:gd name="T15" fmla="*/ 140 h 1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" h="140">
                <a:moveTo>
                  <a:pt x="0" y="140"/>
                </a:moveTo>
                <a:lnTo>
                  <a:pt x="45" y="0"/>
                </a:lnTo>
                <a:lnTo>
                  <a:pt x="90" y="140"/>
                </a:lnTo>
                <a:lnTo>
                  <a:pt x="0" y="14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81" name="Line 52">
            <a:extLst>
              <a:ext uri="{FF2B5EF4-FFF2-40B4-BE49-F238E27FC236}">
                <a16:creationId xmlns:a16="http://schemas.microsoft.com/office/drawing/2014/main" id="{31CA983F-C17A-4A6A-8137-D1800507E8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7863" y="5510213"/>
            <a:ext cx="701675" cy="1587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82" name="Freeform 53">
            <a:extLst>
              <a:ext uri="{FF2B5EF4-FFF2-40B4-BE49-F238E27FC236}">
                <a16:creationId xmlns:a16="http://schemas.microsoft.com/office/drawing/2014/main" id="{091F520E-87CA-45C6-8F80-EEF73416E6D0}"/>
              </a:ext>
            </a:extLst>
          </p:cNvPr>
          <p:cNvSpPr>
            <a:spLocks/>
          </p:cNvSpPr>
          <p:nvPr/>
        </p:nvSpPr>
        <p:spPr bwMode="auto">
          <a:xfrm>
            <a:off x="3910013" y="5473700"/>
            <a:ext cx="107950" cy="74613"/>
          </a:xfrm>
          <a:custGeom>
            <a:avLst/>
            <a:gdLst>
              <a:gd name="T0" fmla="*/ 0 w 135"/>
              <a:gd name="T1" fmla="*/ 0 h 93"/>
              <a:gd name="T2" fmla="*/ 2147483646 w 135"/>
              <a:gd name="T3" fmla="*/ 2147483646 h 93"/>
              <a:gd name="T4" fmla="*/ 0 w 135"/>
              <a:gd name="T5" fmla="*/ 2147483646 h 93"/>
              <a:gd name="T6" fmla="*/ 0 w 135"/>
              <a:gd name="T7" fmla="*/ 0 h 93"/>
              <a:gd name="T8" fmla="*/ 0 60000 65536"/>
              <a:gd name="T9" fmla="*/ 0 60000 65536"/>
              <a:gd name="T10" fmla="*/ 0 60000 65536"/>
              <a:gd name="T11" fmla="*/ 0 60000 65536"/>
              <a:gd name="T12" fmla="*/ 0 w 135"/>
              <a:gd name="T13" fmla="*/ 0 h 93"/>
              <a:gd name="T14" fmla="*/ 135 w 135"/>
              <a:gd name="T15" fmla="*/ 93 h 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" h="93">
                <a:moveTo>
                  <a:pt x="0" y="0"/>
                </a:moveTo>
                <a:lnTo>
                  <a:pt x="135" y="46"/>
                </a:lnTo>
                <a:lnTo>
                  <a:pt x="0" y="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83" name="Freeform 54">
            <a:extLst>
              <a:ext uri="{FF2B5EF4-FFF2-40B4-BE49-F238E27FC236}">
                <a16:creationId xmlns:a16="http://schemas.microsoft.com/office/drawing/2014/main" id="{8234C2BA-278D-4130-981C-A146D2521CC7}"/>
              </a:ext>
            </a:extLst>
          </p:cNvPr>
          <p:cNvSpPr>
            <a:spLocks/>
          </p:cNvSpPr>
          <p:nvPr/>
        </p:nvSpPr>
        <p:spPr bwMode="auto">
          <a:xfrm>
            <a:off x="2284413" y="4168775"/>
            <a:ext cx="255587" cy="1123950"/>
          </a:xfrm>
          <a:custGeom>
            <a:avLst/>
            <a:gdLst>
              <a:gd name="T0" fmla="*/ 2147483646 w 377"/>
              <a:gd name="T1" fmla="*/ 2147483646 h 1415"/>
              <a:gd name="T2" fmla="*/ 2147483646 w 377"/>
              <a:gd name="T3" fmla="*/ 0 h 1415"/>
              <a:gd name="T4" fmla="*/ 0 w 377"/>
              <a:gd name="T5" fmla="*/ 0 h 1415"/>
              <a:gd name="T6" fmla="*/ 0 60000 65536"/>
              <a:gd name="T7" fmla="*/ 0 60000 65536"/>
              <a:gd name="T8" fmla="*/ 0 60000 65536"/>
              <a:gd name="T9" fmla="*/ 0 w 377"/>
              <a:gd name="T10" fmla="*/ 0 h 1415"/>
              <a:gd name="T11" fmla="*/ 377 w 377"/>
              <a:gd name="T12" fmla="*/ 1415 h 14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7" h="1415">
                <a:moveTo>
                  <a:pt x="377" y="1415"/>
                </a:moveTo>
                <a:lnTo>
                  <a:pt x="377" y="0"/>
                </a:lnTo>
                <a:lnTo>
                  <a:pt x="0" y="0"/>
                </a:lnTo>
              </a:path>
            </a:pathLst>
          </a:cu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84" name="Freeform 55">
            <a:extLst>
              <a:ext uri="{FF2B5EF4-FFF2-40B4-BE49-F238E27FC236}">
                <a16:creationId xmlns:a16="http://schemas.microsoft.com/office/drawing/2014/main" id="{7E3A9CAA-3AA7-406D-A690-F7ED8A7ADDFF}"/>
              </a:ext>
            </a:extLst>
          </p:cNvPr>
          <p:cNvSpPr>
            <a:spLocks/>
          </p:cNvSpPr>
          <p:nvPr/>
        </p:nvSpPr>
        <p:spPr bwMode="auto">
          <a:xfrm>
            <a:off x="2216150" y="4116388"/>
            <a:ext cx="107950" cy="73025"/>
          </a:xfrm>
          <a:custGeom>
            <a:avLst/>
            <a:gdLst>
              <a:gd name="T0" fmla="*/ 2147483646 w 135"/>
              <a:gd name="T1" fmla="*/ 2147483646 h 93"/>
              <a:gd name="T2" fmla="*/ 0 w 135"/>
              <a:gd name="T3" fmla="*/ 2147483646 h 93"/>
              <a:gd name="T4" fmla="*/ 2147483646 w 135"/>
              <a:gd name="T5" fmla="*/ 0 h 93"/>
              <a:gd name="T6" fmla="*/ 2147483646 w 135"/>
              <a:gd name="T7" fmla="*/ 2147483646 h 93"/>
              <a:gd name="T8" fmla="*/ 0 60000 65536"/>
              <a:gd name="T9" fmla="*/ 0 60000 65536"/>
              <a:gd name="T10" fmla="*/ 0 60000 65536"/>
              <a:gd name="T11" fmla="*/ 0 60000 65536"/>
              <a:gd name="T12" fmla="*/ 0 w 135"/>
              <a:gd name="T13" fmla="*/ 0 h 93"/>
              <a:gd name="T14" fmla="*/ 135 w 135"/>
              <a:gd name="T15" fmla="*/ 93 h 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" h="93">
                <a:moveTo>
                  <a:pt x="135" y="93"/>
                </a:moveTo>
                <a:lnTo>
                  <a:pt x="0" y="47"/>
                </a:lnTo>
                <a:lnTo>
                  <a:pt x="135" y="0"/>
                </a:lnTo>
                <a:lnTo>
                  <a:pt x="135" y="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85" name="Freeform 56">
            <a:extLst>
              <a:ext uri="{FF2B5EF4-FFF2-40B4-BE49-F238E27FC236}">
                <a16:creationId xmlns:a16="http://schemas.microsoft.com/office/drawing/2014/main" id="{12D2B259-054B-4A04-BBFE-699C690F20BF}"/>
              </a:ext>
            </a:extLst>
          </p:cNvPr>
          <p:cNvSpPr>
            <a:spLocks/>
          </p:cNvSpPr>
          <p:nvPr/>
        </p:nvSpPr>
        <p:spPr bwMode="auto">
          <a:xfrm>
            <a:off x="738188" y="3263900"/>
            <a:ext cx="228600" cy="2246313"/>
          </a:xfrm>
          <a:custGeom>
            <a:avLst/>
            <a:gdLst>
              <a:gd name="T0" fmla="*/ 0 w 378"/>
              <a:gd name="T1" fmla="*/ 0 h 2829"/>
              <a:gd name="T2" fmla="*/ 0 w 378"/>
              <a:gd name="T3" fmla="*/ 2147483646 h 2829"/>
              <a:gd name="T4" fmla="*/ 2147483646 w 378"/>
              <a:gd name="T5" fmla="*/ 2147483646 h 2829"/>
              <a:gd name="T6" fmla="*/ 0 60000 65536"/>
              <a:gd name="T7" fmla="*/ 0 60000 65536"/>
              <a:gd name="T8" fmla="*/ 0 60000 65536"/>
              <a:gd name="T9" fmla="*/ 0 w 378"/>
              <a:gd name="T10" fmla="*/ 0 h 2829"/>
              <a:gd name="T11" fmla="*/ 378 w 378"/>
              <a:gd name="T12" fmla="*/ 2829 h 28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8" h="2829">
                <a:moveTo>
                  <a:pt x="0" y="0"/>
                </a:moveTo>
                <a:lnTo>
                  <a:pt x="0" y="2829"/>
                </a:lnTo>
                <a:lnTo>
                  <a:pt x="378" y="2829"/>
                </a:lnTo>
              </a:path>
            </a:pathLst>
          </a:cu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86" name="Freeform 57">
            <a:extLst>
              <a:ext uri="{FF2B5EF4-FFF2-40B4-BE49-F238E27FC236}">
                <a16:creationId xmlns:a16="http://schemas.microsoft.com/office/drawing/2014/main" id="{44A307FE-C3EC-4BE6-90F7-302557FA2A59}"/>
              </a:ext>
            </a:extLst>
          </p:cNvPr>
          <p:cNvSpPr>
            <a:spLocks/>
          </p:cNvSpPr>
          <p:nvPr/>
        </p:nvSpPr>
        <p:spPr bwMode="auto">
          <a:xfrm>
            <a:off x="912813" y="5487988"/>
            <a:ext cx="107950" cy="73025"/>
          </a:xfrm>
          <a:custGeom>
            <a:avLst/>
            <a:gdLst>
              <a:gd name="T0" fmla="*/ 0 w 135"/>
              <a:gd name="T1" fmla="*/ 0 h 92"/>
              <a:gd name="T2" fmla="*/ 2147483646 w 135"/>
              <a:gd name="T3" fmla="*/ 2147483646 h 92"/>
              <a:gd name="T4" fmla="*/ 0 w 135"/>
              <a:gd name="T5" fmla="*/ 2147483646 h 92"/>
              <a:gd name="T6" fmla="*/ 0 w 135"/>
              <a:gd name="T7" fmla="*/ 0 h 92"/>
              <a:gd name="T8" fmla="*/ 0 60000 65536"/>
              <a:gd name="T9" fmla="*/ 0 60000 65536"/>
              <a:gd name="T10" fmla="*/ 0 60000 65536"/>
              <a:gd name="T11" fmla="*/ 0 60000 65536"/>
              <a:gd name="T12" fmla="*/ 0 w 135"/>
              <a:gd name="T13" fmla="*/ 0 h 92"/>
              <a:gd name="T14" fmla="*/ 135 w 135"/>
              <a:gd name="T15" fmla="*/ 92 h 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" h="92">
                <a:moveTo>
                  <a:pt x="0" y="0"/>
                </a:moveTo>
                <a:lnTo>
                  <a:pt x="135" y="46"/>
                </a:lnTo>
                <a:lnTo>
                  <a:pt x="0" y="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8187" name="Group 58">
            <a:extLst>
              <a:ext uri="{FF2B5EF4-FFF2-40B4-BE49-F238E27FC236}">
                <a16:creationId xmlns:a16="http://schemas.microsoft.com/office/drawing/2014/main" id="{45927F0A-1CE4-445B-AD14-F3E166D003FB}"/>
              </a:ext>
            </a:extLst>
          </p:cNvPr>
          <p:cNvGrpSpPr>
            <a:grpSpLocks/>
          </p:cNvGrpSpPr>
          <p:nvPr/>
        </p:nvGrpSpPr>
        <p:grpSpPr bwMode="auto">
          <a:xfrm>
            <a:off x="1930400" y="5473700"/>
            <a:ext cx="198438" cy="73025"/>
            <a:chOff x="1392" y="3711"/>
            <a:chExt cx="125" cy="46"/>
          </a:xfrm>
        </p:grpSpPr>
        <p:sp>
          <p:nvSpPr>
            <p:cNvPr id="48236" name="Line 59">
              <a:extLst>
                <a:ext uri="{FF2B5EF4-FFF2-40B4-BE49-F238E27FC236}">
                  <a16:creationId xmlns:a16="http://schemas.microsoft.com/office/drawing/2014/main" id="{BA22C518-EFD5-4DDF-AC48-63FD50B6E5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54" y="3734"/>
              <a:ext cx="63" cy="1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237" name="Freeform 60">
              <a:extLst>
                <a:ext uri="{FF2B5EF4-FFF2-40B4-BE49-F238E27FC236}">
                  <a16:creationId xmlns:a16="http://schemas.microsoft.com/office/drawing/2014/main" id="{40D254CD-40AB-4152-A6AD-6068C4F17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" y="3711"/>
              <a:ext cx="68" cy="46"/>
            </a:xfrm>
            <a:custGeom>
              <a:avLst/>
              <a:gdLst>
                <a:gd name="T0" fmla="*/ 1 w 136"/>
                <a:gd name="T1" fmla="*/ 1 h 92"/>
                <a:gd name="T2" fmla="*/ 0 w 136"/>
                <a:gd name="T3" fmla="*/ 1 h 92"/>
                <a:gd name="T4" fmla="*/ 1 w 136"/>
                <a:gd name="T5" fmla="*/ 0 h 92"/>
                <a:gd name="T6" fmla="*/ 1 w 136"/>
                <a:gd name="T7" fmla="*/ 1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92"/>
                <a:gd name="T14" fmla="*/ 136 w 136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92">
                  <a:moveTo>
                    <a:pt x="136" y="92"/>
                  </a:moveTo>
                  <a:lnTo>
                    <a:pt x="0" y="46"/>
                  </a:lnTo>
                  <a:lnTo>
                    <a:pt x="136" y="0"/>
                  </a:lnTo>
                  <a:lnTo>
                    <a:pt x="136" y="9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8188" name="Line 61">
            <a:extLst>
              <a:ext uri="{FF2B5EF4-FFF2-40B4-BE49-F238E27FC236}">
                <a16:creationId xmlns:a16="http://schemas.microsoft.com/office/drawing/2014/main" id="{5BA02F92-9D38-4549-B7F2-B0EF2338B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3538" y="3468688"/>
            <a:ext cx="98425" cy="1587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89" name="Freeform 62">
            <a:extLst>
              <a:ext uri="{FF2B5EF4-FFF2-40B4-BE49-F238E27FC236}">
                <a16:creationId xmlns:a16="http://schemas.microsoft.com/office/drawing/2014/main" id="{BBDE08FD-F00F-418E-9B82-21F2AD012214}"/>
              </a:ext>
            </a:extLst>
          </p:cNvPr>
          <p:cNvSpPr>
            <a:spLocks/>
          </p:cNvSpPr>
          <p:nvPr/>
        </p:nvSpPr>
        <p:spPr bwMode="auto">
          <a:xfrm>
            <a:off x="1533525" y="3468688"/>
            <a:ext cx="3478213" cy="2654300"/>
          </a:xfrm>
          <a:custGeom>
            <a:avLst/>
            <a:gdLst>
              <a:gd name="T0" fmla="*/ 0 w 4381"/>
              <a:gd name="T1" fmla="*/ 2147483646 h 3344"/>
              <a:gd name="T2" fmla="*/ 0 w 4381"/>
              <a:gd name="T3" fmla="*/ 2147483646 h 3344"/>
              <a:gd name="T4" fmla="*/ 2147483646 w 4381"/>
              <a:gd name="T5" fmla="*/ 2147483646 h 3344"/>
              <a:gd name="T6" fmla="*/ 2147483646 w 4381"/>
              <a:gd name="T7" fmla="*/ 0 h 3344"/>
              <a:gd name="T8" fmla="*/ 2147483646 w 4381"/>
              <a:gd name="T9" fmla="*/ 0 h 3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81"/>
              <a:gd name="T16" fmla="*/ 0 h 3344"/>
              <a:gd name="T17" fmla="*/ 4381 w 4381"/>
              <a:gd name="T18" fmla="*/ 3344 h 33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81" h="3344">
                <a:moveTo>
                  <a:pt x="0" y="2829"/>
                </a:moveTo>
                <a:lnTo>
                  <a:pt x="0" y="3344"/>
                </a:lnTo>
                <a:lnTo>
                  <a:pt x="4005" y="3344"/>
                </a:lnTo>
                <a:lnTo>
                  <a:pt x="4005" y="0"/>
                </a:lnTo>
                <a:lnTo>
                  <a:pt x="4381" y="0"/>
                </a:lnTo>
              </a:path>
            </a:pathLst>
          </a:cu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90" name="Freeform 63">
            <a:extLst>
              <a:ext uri="{FF2B5EF4-FFF2-40B4-BE49-F238E27FC236}">
                <a16:creationId xmlns:a16="http://schemas.microsoft.com/office/drawing/2014/main" id="{52B99ED2-1FA6-457D-A876-8501E0F89C91}"/>
              </a:ext>
            </a:extLst>
          </p:cNvPr>
          <p:cNvSpPr>
            <a:spLocks/>
          </p:cNvSpPr>
          <p:nvPr/>
        </p:nvSpPr>
        <p:spPr bwMode="auto">
          <a:xfrm>
            <a:off x="5002213" y="3432175"/>
            <a:ext cx="107950" cy="73025"/>
          </a:xfrm>
          <a:custGeom>
            <a:avLst/>
            <a:gdLst>
              <a:gd name="T0" fmla="*/ 0 w 135"/>
              <a:gd name="T1" fmla="*/ 0 h 92"/>
              <a:gd name="T2" fmla="*/ 2147483646 w 135"/>
              <a:gd name="T3" fmla="*/ 2147483646 h 92"/>
              <a:gd name="T4" fmla="*/ 0 w 135"/>
              <a:gd name="T5" fmla="*/ 2147483646 h 92"/>
              <a:gd name="T6" fmla="*/ 0 w 135"/>
              <a:gd name="T7" fmla="*/ 0 h 92"/>
              <a:gd name="T8" fmla="*/ 0 60000 65536"/>
              <a:gd name="T9" fmla="*/ 0 60000 65536"/>
              <a:gd name="T10" fmla="*/ 0 60000 65536"/>
              <a:gd name="T11" fmla="*/ 0 60000 65536"/>
              <a:gd name="T12" fmla="*/ 0 w 135"/>
              <a:gd name="T13" fmla="*/ 0 h 92"/>
              <a:gd name="T14" fmla="*/ 135 w 135"/>
              <a:gd name="T15" fmla="*/ 92 h 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" h="92">
                <a:moveTo>
                  <a:pt x="0" y="0"/>
                </a:moveTo>
                <a:lnTo>
                  <a:pt x="135" y="46"/>
                </a:lnTo>
                <a:lnTo>
                  <a:pt x="0" y="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91" name="Rectangle 64">
            <a:extLst>
              <a:ext uri="{FF2B5EF4-FFF2-40B4-BE49-F238E27FC236}">
                <a16:creationId xmlns:a16="http://schemas.microsoft.com/office/drawing/2014/main" id="{B7D58CDD-3CD7-4C5F-BB12-24016C747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3059113"/>
            <a:ext cx="781050" cy="6127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192" name="Rectangle 65">
            <a:extLst>
              <a:ext uri="{FF2B5EF4-FFF2-40B4-BE49-F238E27FC236}">
                <a16:creationId xmlns:a16="http://schemas.microsoft.com/office/drawing/2014/main" id="{92D8A610-C9C1-4F99-B5D0-9B1F1B7CB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3260725"/>
            <a:ext cx="4048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 b="1">
                <a:ea typeface="新細明體" panose="02020500000000000000" pitchFamily="18" charset="-120"/>
              </a:rPr>
              <a:t>VLC</a:t>
            </a:r>
            <a:endParaRPr lang="en-US" altLang="zh-TW" sz="1600">
              <a:ea typeface="新細明體" panose="02020500000000000000" pitchFamily="18" charset="-120"/>
            </a:endParaRPr>
          </a:p>
        </p:txBody>
      </p:sp>
      <p:sp>
        <p:nvSpPr>
          <p:cNvPr id="48193" name="Line 66">
            <a:extLst>
              <a:ext uri="{FF2B5EF4-FFF2-40B4-BE49-F238E27FC236}">
                <a16:creationId xmlns:a16="http://schemas.microsoft.com/office/drawing/2014/main" id="{D1761E5B-C7F9-4D17-B7CB-63F2F5044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913" y="3367088"/>
            <a:ext cx="89535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94" name="Freeform 67">
            <a:extLst>
              <a:ext uri="{FF2B5EF4-FFF2-40B4-BE49-F238E27FC236}">
                <a16:creationId xmlns:a16="http://schemas.microsoft.com/office/drawing/2014/main" id="{10B1AFB1-E79C-47A4-A08C-48AB10552B63}"/>
              </a:ext>
            </a:extLst>
          </p:cNvPr>
          <p:cNvSpPr>
            <a:spLocks/>
          </p:cNvSpPr>
          <p:nvPr/>
        </p:nvSpPr>
        <p:spPr bwMode="auto">
          <a:xfrm>
            <a:off x="6791325" y="3328988"/>
            <a:ext cx="106363" cy="74612"/>
          </a:xfrm>
          <a:custGeom>
            <a:avLst/>
            <a:gdLst>
              <a:gd name="T0" fmla="*/ 0 w 136"/>
              <a:gd name="T1" fmla="*/ 0 h 93"/>
              <a:gd name="T2" fmla="*/ 2147483646 w 136"/>
              <a:gd name="T3" fmla="*/ 2147483646 h 93"/>
              <a:gd name="T4" fmla="*/ 0 w 136"/>
              <a:gd name="T5" fmla="*/ 2147483646 h 93"/>
              <a:gd name="T6" fmla="*/ 0 w 136"/>
              <a:gd name="T7" fmla="*/ 0 h 93"/>
              <a:gd name="T8" fmla="*/ 0 60000 65536"/>
              <a:gd name="T9" fmla="*/ 0 60000 65536"/>
              <a:gd name="T10" fmla="*/ 0 60000 65536"/>
              <a:gd name="T11" fmla="*/ 0 60000 65536"/>
              <a:gd name="T12" fmla="*/ 0 w 136"/>
              <a:gd name="T13" fmla="*/ 0 h 93"/>
              <a:gd name="T14" fmla="*/ 136 w 136"/>
              <a:gd name="T15" fmla="*/ 93 h 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" h="93">
                <a:moveTo>
                  <a:pt x="0" y="0"/>
                </a:moveTo>
                <a:lnTo>
                  <a:pt x="136" y="47"/>
                </a:lnTo>
                <a:lnTo>
                  <a:pt x="0" y="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95" name="Rectangle 68">
            <a:extLst>
              <a:ext uri="{FF2B5EF4-FFF2-40B4-BE49-F238E27FC236}">
                <a16:creationId xmlns:a16="http://schemas.microsoft.com/office/drawing/2014/main" id="{F277FD14-F33C-483A-9509-FD91E288B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" y="2938463"/>
            <a:ext cx="1106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 b="1">
                <a:ea typeface="新細明體" panose="02020500000000000000" pitchFamily="18" charset="-120"/>
              </a:rPr>
              <a:t>Input Video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48196" name="Rectangle 69">
            <a:extLst>
              <a:ext uri="{FF2B5EF4-FFF2-40B4-BE49-F238E27FC236}">
                <a16:creationId xmlns:a16="http://schemas.microsoft.com/office/drawing/2014/main" id="{64FE49F6-7C52-4192-AF63-A989AAB2E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675" y="3427413"/>
            <a:ext cx="9461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Base Layer</a:t>
            </a:r>
          </a:p>
        </p:txBody>
      </p:sp>
      <p:sp>
        <p:nvSpPr>
          <p:cNvPr id="48197" name="Rectangle 70">
            <a:extLst>
              <a:ext uri="{FF2B5EF4-FFF2-40B4-BE49-F238E27FC236}">
                <a16:creationId xmlns:a16="http://schemas.microsoft.com/office/drawing/2014/main" id="{513E3F77-4FD5-4667-85CF-679EE024F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5" y="3719513"/>
            <a:ext cx="8191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Bitstream</a:t>
            </a:r>
          </a:p>
        </p:txBody>
      </p:sp>
      <p:sp>
        <p:nvSpPr>
          <p:cNvPr id="48198" name="Freeform 71">
            <a:extLst>
              <a:ext uri="{FF2B5EF4-FFF2-40B4-BE49-F238E27FC236}">
                <a16:creationId xmlns:a16="http://schemas.microsoft.com/office/drawing/2014/main" id="{B95B495C-99E0-4892-B5D6-A210970B38ED}"/>
              </a:ext>
            </a:extLst>
          </p:cNvPr>
          <p:cNvSpPr>
            <a:spLocks/>
          </p:cNvSpPr>
          <p:nvPr/>
        </p:nvSpPr>
        <p:spPr bwMode="auto">
          <a:xfrm>
            <a:off x="2924175" y="2038350"/>
            <a:ext cx="596900" cy="1225550"/>
          </a:xfrm>
          <a:custGeom>
            <a:avLst/>
            <a:gdLst>
              <a:gd name="T0" fmla="*/ 0 w 753"/>
              <a:gd name="T1" fmla="*/ 2147483646 h 1545"/>
              <a:gd name="T2" fmla="*/ 0 w 753"/>
              <a:gd name="T3" fmla="*/ 0 h 1545"/>
              <a:gd name="T4" fmla="*/ 2147483646 w 753"/>
              <a:gd name="T5" fmla="*/ 0 h 1545"/>
              <a:gd name="T6" fmla="*/ 0 60000 65536"/>
              <a:gd name="T7" fmla="*/ 0 60000 65536"/>
              <a:gd name="T8" fmla="*/ 0 60000 65536"/>
              <a:gd name="T9" fmla="*/ 0 w 753"/>
              <a:gd name="T10" fmla="*/ 0 h 1545"/>
              <a:gd name="T11" fmla="*/ 753 w 753"/>
              <a:gd name="T12" fmla="*/ 1545 h 154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3" h="1545">
                <a:moveTo>
                  <a:pt x="0" y="1545"/>
                </a:moveTo>
                <a:lnTo>
                  <a:pt x="0" y="0"/>
                </a:lnTo>
                <a:lnTo>
                  <a:pt x="753" y="0"/>
                </a:lnTo>
              </a:path>
            </a:pathLst>
          </a:cu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99" name="Freeform 72">
            <a:extLst>
              <a:ext uri="{FF2B5EF4-FFF2-40B4-BE49-F238E27FC236}">
                <a16:creationId xmlns:a16="http://schemas.microsoft.com/office/drawing/2014/main" id="{C54F1F9A-1F79-40C3-9EB5-17D338EAC761}"/>
              </a:ext>
            </a:extLst>
          </p:cNvPr>
          <p:cNvSpPr>
            <a:spLocks/>
          </p:cNvSpPr>
          <p:nvPr/>
        </p:nvSpPr>
        <p:spPr bwMode="auto">
          <a:xfrm>
            <a:off x="3513138" y="2001838"/>
            <a:ext cx="106362" cy="73025"/>
          </a:xfrm>
          <a:custGeom>
            <a:avLst/>
            <a:gdLst>
              <a:gd name="T0" fmla="*/ 0 w 135"/>
              <a:gd name="T1" fmla="*/ 0 h 92"/>
              <a:gd name="T2" fmla="*/ 2147483646 w 135"/>
              <a:gd name="T3" fmla="*/ 2147483646 h 92"/>
              <a:gd name="T4" fmla="*/ 0 w 135"/>
              <a:gd name="T5" fmla="*/ 2147483646 h 92"/>
              <a:gd name="T6" fmla="*/ 0 w 135"/>
              <a:gd name="T7" fmla="*/ 0 h 92"/>
              <a:gd name="T8" fmla="*/ 0 60000 65536"/>
              <a:gd name="T9" fmla="*/ 0 60000 65536"/>
              <a:gd name="T10" fmla="*/ 0 60000 65536"/>
              <a:gd name="T11" fmla="*/ 0 60000 65536"/>
              <a:gd name="T12" fmla="*/ 0 w 135"/>
              <a:gd name="T13" fmla="*/ 0 h 92"/>
              <a:gd name="T14" fmla="*/ 135 w 135"/>
              <a:gd name="T15" fmla="*/ 92 h 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" h="92">
                <a:moveTo>
                  <a:pt x="0" y="0"/>
                </a:moveTo>
                <a:lnTo>
                  <a:pt x="135" y="46"/>
                </a:lnTo>
                <a:lnTo>
                  <a:pt x="0" y="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200" name="Freeform 73">
            <a:extLst>
              <a:ext uri="{FF2B5EF4-FFF2-40B4-BE49-F238E27FC236}">
                <a16:creationId xmlns:a16="http://schemas.microsoft.com/office/drawing/2014/main" id="{C8EC930E-123F-4DED-B807-373CE01DE84E}"/>
              </a:ext>
            </a:extLst>
          </p:cNvPr>
          <p:cNvSpPr>
            <a:spLocks/>
          </p:cNvSpPr>
          <p:nvPr/>
        </p:nvSpPr>
        <p:spPr bwMode="auto">
          <a:xfrm>
            <a:off x="3619500" y="1936750"/>
            <a:ext cx="198438" cy="203200"/>
          </a:xfrm>
          <a:custGeom>
            <a:avLst/>
            <a:gdLst>
              <a:gd name="T0" fmla="*/ 0 w 251"/>
              <a:gd name="T1" fmla="*/ 2147483646 h 257"/>
              <a:gd name="T2" fmla="*/ 2147483646 w 251"/>
              <a:gd name="T3" fmla="*/ 2147483646 h 257"/>
              <a:gd name="T4" fmla="*/ 2147483646 w 251"/>
              <a:gd name="T5" fmla="*/ 2147483646 h 257"/>
              <a:gd name="T6" fmla="*/ 2147483646 w 251"/>
              <a:gd name="T7" fmla="*/ 2147483646 h 257"/>
              <a:gd name="T8" fmla="*/ 2147483646 w 251"/>
              <a:gd name="T9" fmla="*/ 2147483646 h 257"/>
              <a:gd name="T10" fmla="*/ 2147483646 w 251"/>
              <a:gd name="T11" fmla="*/ 2147483646 h 257"/>
              <a:gd name="T12" fmla="*/ 2147483646 w 251"/>
              <a:gd name="T13" fmla="*/ 2147483646 h 257"/>
              <a:gd name="T14" fmla="*/ 2147483646 w 251"/>
              <a:gd name="T15" fmla="*/ 2147483646 h 257"/>
              <a:gd name="T16" fmla="*/ 2147483646 w 251"/>
              <a:gd name="T17" fmla="*/ 2147483646 h 257"/>
              <a:gd name="T18" fmla="*/ 2147483646 w 251"/>
              <a:gd name="T19" fmla="*/ 2147483646 h 257"/>
              <a:gd name="T20" fmla="*/ 2147483646 w 251"/>
              <a:gd name="T21" fmla="*/ 2147483646 h 257"/>
              <a:gd name="T22" fmla="*/ 2147483646 w 251"/>
              <a:gd name="T23" fmla="*/ 2147483646 h 257"/>
              <a:gd name="T24" fmla="*/ 2147483646 w 251"/>
              <a:gd name="T25" fmla="*/ 0 h 257"/>
              <a:gd name="T26" fmla="*/ 2147483646 w 251"/>
              <a:gd name="T27" fmla="*/ 0 h 257"/>
              <a:gd name="T28" fmla="*/ 2147483646 w 251"/>
              <a:gd name="T29" fmla="*/ 2147483646 h 257"/>
              <a:gd name="T30" fmla="*/ 2147483646 w 251"/>
              <a:gd name="T31" fmla="*/ 2147483646 h 257"/>
              <a:gd name="T32" fmla="*/ 2147483646 w 251"/>
              <a:gd name="T33" fmla="*/ 2147483646 h 257"/>
              <a:gd name="T34" fmla="*/ 2147483646 w 251"/>
              <a:gd name="T35" fmla="*/ 2147483646 h 257"/>
              <a:gd name="T36" fmla="*/ 2147483646 w 251"/>
              <a:gd name="T37" fmla="*/ 2147483646 h 257"/>
              <a:gd name="T38" fmla="*/ 2147483646 w 251"/>
              <a:gd name="T39" fmla="*/ 2147483646 h 257"/>
              <a:gd name="T40" fmla="*/ 2147483646 w 251"/>
              <a:gd name="T41" fmla="*/ 2147483646 h 257"/>
              <a:gd name="T42" fmla="*/ 2147483646 w 251"/>
              <a:gd name="T43" fmla="*/ 2147483646 h 257"/>
              <a:gd name="T44" fmla="*/ 2147483646 w 251"/>
              <a:gd name="T45" fmla="*/ 2147483646 h 257"/>
              <a:gd name="T46" fmla="*/ 2147483646 w 251"/>
              <a:gd name="T47" fmla="*/ 2147483646 h 257"/>
              <a:gd name="T48" fmla="*/ 2147483646 w 251"/>
              <a:gd name="T49" fmla="*/ 2147483646 h 257"/>
              <a:gd name="T50" fmla="*/ 2147483646 w 251"/>
              <a:gd name="T51" fmla="*/ 2147483646 h 257"/>
              <a:gd name="T52" fmla="*/ 2147483646 w 251"/>
              <a:gd name="T53" fmla="*/ 2147483646 h 257"/>
              <a:gd name="T54" fmla="*/ 2147483646 w 251"/>
              <a:gd name="T55" fmla="*/ 2147483646 h 257"/>
              <a:gd name="T56" fmla="*/ 2147483646 w 251"/>
              <a:gd name="T57" fmla="*/ 2147483646 h 257"/>
              <a:gd name="T58" fmla="*/ 2147483646 w 251"/>
              <a:gd name="T59" fmla="*/ 2147483646 h 257"/>
              <a:gd name="T60" fmla="*/ 2147483646 w 251"/>
              <a:gd name="T61" fmla="*/ 2147483646 h 257"/>
              <a:gd name="T62" fmla="*/ 2147483646 w 251"/>
              <a:gd name="T63" fmla="*/ 2147483646 h 257"/>
              <a:gd name="T64" fmla="*/ 2147483646 w 251"/>
              <a:gd name="T65" fmla="*/ 2147483646 h 257"/>
              <a:gd name="T66" fmla="*/ 2147483646 w 251"/>
              <a:gd name="T67" fmla="*/ 2147483646 h 257"/>
              <a:gd name="T68" fmla="*/ 2147483646 w 251"/>
              <a:gd name="T69" fmla="*/ 2147483646 h 257"/>
              <a:gd name="T70" fmla="*/ 2147483646 w 251"/>
              <a:gd name="T71" fmla="*/ 2147483646 h 257"/>
              <a:gd name="T72" fmla="*/ 2147483646 w 251"/>
              <a:gd name="T73" fmla="*/ 2147483646 h 257"/>
              <a:gd name="T74" fmla="*/ 2147483646 w 251"/>
              <a:gd name="T75" fmla="*/ 2147483646 h 257"/>
              <a:gd name="T76" fmla="*/ 2147483646 w 251"/>
              <a:gd name="T77" fmla="*/ 2147483646 h 257"/>
              <a:gd name="T78" fmla="*/ 2147483646 w 251"/>
              <a:gd name="T79" fmla="*/ 2147483646 h 257"/>
              <a:gd name="T80" fmla="*/ 2147483646 w 251"/>
              <a:gd name="T81" fmla="*/ 2147483646 h 257"/>
              <a:gd name="T82" fmla="*/ 2147483646 w 251"/>
              <a:gd name="T83" fmla="*/ 2147483646 h 257"/>
              <a:gd name="T84" fmla="*/ 2147483646 w 251"/>
              <a:gd name="T85" fmla="*/ 2147483646 h 257"/>
              <a:gd name="T86" fmla="*/ 2147483646 w 251"/>
              <a:gd name="T87" fmla="*/ 2147483646 h 257"/>
              <a:gd name="T88" fmla="*/ 2147483646 w 251"/>
              <a:gd name="T89" fmla="*/ 2147483646 h 257"/>
              <a:gd name="T90" fmla="*/ 2147483646 w 251"/>
              <a:gd name="T91" fmla="*/ 2147483646 h 257"/>
              <a:gd name="T92" fmla="*/ 2147483646 w 251"/>
              <a:gd name="T93" fmla="*/ 2147483646 h 257"/>
              <a:gd name="T94" fmla="*/ 2147483646 w 251"/>
              <a:gd name="T95" fmla="*/ 2147483646 h 257"/>
              <a:gd name="T96" fmla="*/ 2147483646 w 251"/>
              <a:gd name="T97" fmla="*/ 2147483646 h 257"/>
              <a:gd name="T98" fmla="*/ 2147483646 w 251"/>
              <a:gd name="T99" fmla="*/ 2147483646 h 257"/>
              <a:gd name="T100" fmla="*/ 2147483646 w 251"/>
              <a:gd name="T101" fmla="*/ 2147483646 h 257"/>
              <a:gd name="T102" fmla="*/ 0 w 251"/>
              <a:gd name="T103" fmla="*/ 2147483646 h 257"/>
              <a:gd name="T104" fmla="*/ 0 w 251"/>
              <a:gd name="T105" fmla="*/ 2147483646 h 2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51"/>
              <a:gd name="T160" fmla="*/ 0 h 257"/>
              <a:gd name="T161" fmla="*/ 251 w 251"/>
              <a:gd name="T162" fmla="*/ 257 h 25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51" h="257">
                <a:moveTo>
                  <a:pt x="0" y="129"/>
                </a:moveTo>
                <a:lnTo>
                  <a:pt x="0" y="122"/>
                </a:lnTo>
                <a:lnTo>
                  <a:pt x="0" y="116"/>
                </a:lnTo>
                <a:lnTo>
                  <a:pt x="1" y="109"/>
                </a:lnTo>
                <a:lnTo>
                  <a:pt x="2" y="103"/>
                </a:lnTo>
                <a:lnTo>
                  <a:pt x="3" y="97"/>
                </a:lnTo>
                <a:lnTo>
                  <a:pt x="6" y="90"/>
                </a:lnTo>
                <a:lnTo>
                  <a:pt x="8" y="85"/>
                </a:lnTo>
                <a:lnTo>
                  <a:pt x="10" y="78"/>
                </a:lnTo>
                <a:lnTo>
                  <a:pt x="13" y="73"/>
                </a:lnTo>
                <a:lnTo>
                  <a:pt x="15" y="68"/>
                </a:lnTo>
                <a:lnTo>
                  <a:pt x="21" y="57"/>
                </a:lnTo>
                <a:lnTo>
                  <a:pt x="28" y="47"/>
                </a:lnTo>
                <a:lnTo>
                  <a:pt x="37" y="38"/>
                </a:lnTo>
                <a:lnTo>
                  <a:pt x="46" y="29"/>
                </a:lnTo>
                <a:lnTo>
                  <a:pt x="55" y="23"/>
                </a:lnTo>
                <a:lnTo>
                  <a:pt x="66" y="16"/>
                </a:lnTo>
                <a:lnTo>
                  <a:pt x="71" y="13"/>
                </a:lnTo>
                <a:lnTo>
                  <a:pt x="76" y="10"/>
                </a:lnTo>
                <a:lnTo>
                  <a:pt x="82" y="8"/>
                </a:lnTo>
                <a:lnTo>
                  <a:pt x="89" y="6"/>
                </a:lnTo>
                <a:lnTo>
                  <a:pt x="94" y="4"/>
                </a:lnTo>
                <a:lnTo>
                  <a:pt x="100" y="2"/>
                </a:lnTo>
                <a:lnTo>
                  <a:pt x="106" y="1"/>
                </a:lnTo>
                <a:lnTo>
                  <a:pt x="113" y="1"/>
                </a:lnTo>
                <a:lnTo>
                  <a:pt x="119" y="0"/>
                </a:lnTo>
                <a:lnTo>
                  <a:pt x="126" y="0"/>
                </a:lnTo>
                <a:lnTo>
                  <a:pt x="132" y="0"/>
                </a:lnTo>
                <a:lnTo>
                  <a:pt x="139" y="1"/>
                </a:lnTo>
                <a:lnTo>
                  <a:pt x="145" y="1"/>
                </a:lnTo>
                <a:lnTo>
                  <a:pt x="151" y="2"/>
                </a:lnTo>
                <a:lnTo>
                  <a:pt x="157" y="4"/>
                </a:lnTo>
                <a:lnTo>
                  <a:pt x="163" y="6"/>
                </a:lnTo>
                <a:lnTo>
                  <a:pt x="169" y="8"/>
                </a:lnTo>
                <a:lnTo>
                  <a:pt x="174" y="10"/>
                </a:lnTo>
                <a:lnTo>
                  <a:pt x="180" y="13"/>
                </a:lnTo>
                <a:lnTo>
                  <a:pt x="185" y="16"/>
                </a:lnTo>
                <a:lnTo>
                  <a:pt x="196" y="23"/>
                </a:lnTo>
                <a:lnTo>
                  <a:pt x="205" y="29"/>
                </a:lnTo>
                <a:lnTo>
                  <a:pt x="213" y="38"/>
                </a:lnTo>
                <a:lnTo>
                  <a:pt x="222" y="47"/>
                </a:lnTo>
                <a:lnTo>
                  <a:pt x="229" y="57"/>
                </a:lnTo>
                <a:lnTo>
                  <a:pt x="235" y="68"/>
                </a:lnTo>
                <a:lnTo>
                  <a:pt x="238" y="73"/>
                </a:lnTo>
                <a:lnTo>
                  <a:pt x="241" y="78"/>
                </a:lnTo>
                <a:lnTo>
                  <a:pt x="243" y="85"/>
                </a:lnTo>
                <a:lnTo>
                  <a:pt x="245" y="90"/>
                </a:lnTo>
                <a:lnTo>
                  <a:pt x="247" y="97"/>
                </a:lnTo>
                <a:lnTo>
                  <a:pt x="248" y="103"/>
                </a:lnTo>
                <a:lnTo>
                  <a:pt x="249" y="109"/>
                </a:lnTo>
                <a:lnTo>
                  <a:pt x="250" y="116"/>
                </a:lnTo>
                <a:lnTo>
                  <a:pt x="250" y="122"/>
                </a:lnTo>
                <a:lnTo>
                  <a:pt x="251" y="129"/>
                </a:lnTo>
                <a:lnTo>
                  <a:pt x="250" y="135"/>
                </a:lnTo>
                <a:lnTo>
                  <a:pt x="250" y="142"/>
                </a:lnTo>
                <a:lnTo>
                  <a:pt x="249" y="148"/>
                </a:lnTo>
                <a:lnTo>
                  <a:pt x="248" y="154"/>
                </a:lnTo>
                <a:lnTo>
                  <a:pt x="247" y="161"/>
                </a:lnTo>
                <a:lnTo>
                  <a:pt x="245" y="167"/>
                </a:lnTo>
                <a:lnTo>
                  <a:pt x="243" y="174"/>
                </a:lnTo>
                <a:lnTo>
                  <a:pt x="241" y="179"/>
                </a:lnTo>
                <a:lnTo>
                  <a:pt x="238" y="184"/>
                </a:lnTo>
                <a:lnTo>
                  <a:pt x="235" y="191"/>
                </a:lnTo>
                <a:lnTo>
                  <a:pt x="229" y="201"/>
                </a:lnTo>
                <a:lnTo>
                  <a:pt x="222" y="211"/>
                </a:lnTo>
                <a:lnTo>
                  <a:pt x="213" y="220"/>
                </a:lnTo>
                <a:lnTo>
                  <a:pt x="205" y="228"/>
                </a:lnTo>
                <a:lnTo>
                  <a:pt x="196" y="236"/>
                </a:lnTo>
                <a:lnTo>
                  <a:pt x="185" y="242"/>
                </a:lnTo>
                <a:lnTo>
                  <a:pt x="180" y="244"/>
                </a:lnTo>
                <a:lnTo>
                  <a:pt x="174" y="248"/>
                </a:lnTo>
                <a:lnTo>
                  <a:pt x="169" y="250"/>
                </a:lnTo>
                <a:lnTo>
                  <a:pt x="163" y="252"/>
                </a:lnTo>
                <a:lnTo>
                  <a:pt x="157" y="253"/>
                </a:lnTo>
                <a:lnTo>
                  <a:pt x="151" y="255"/>
                </a:lnTo>
                <a:lnTo>
                  <a:pt x="145" y="256"/>
                </a:lnTo>
                <a:lnTo>
                  <a:pt x="139" y="256"/>
                </a:lnTo>
                <a:lnTo>
                  <a:pt x="132" y="257"/>
                </a:lnTo>
                <a:lnTo>
                  <a:pt x="126" y="257"/>
                </a:lnTo>
                <a:lnTo>
                  <a:pt x="119" y="257"/>
                </a:lnTo>
                <a:lnTo>
                  <a:pt x="113" y="256"/>
                </a:lnTo>
                <a:lnTo>
                  <a:pt x="106" y="256"/>
                </a:lnTo>
                <a:lnTo>
                  <a:pt x="100" y="255"/>
                </a:lnTo>
                <a:lnTo>
                  <a:pt x="94" y="253"/>
                </a:lnTo>
                <a:lnTo>
                  <a:pt x="89" y="252"/>
                </a:lnTo>
                <a:lnTo>
                  <a:pt x="82" y="250"/>
                </a:lnTo>
                <a:lnTo>
                  <a:pt x="76" y="248"/>
                </a:lnTo>
                <a:lnTo>
                  <a:pt x="71" y="244"/>
                </a:lnTo>
                <a:lnTo>
                  <a:pt x="66" y="242"/>
                </a:lnTo>
                <a:lnTo>
                  <a:pt x="55" y="236"/>
                </a:lnTo>
                <a:lnTo>
                  <a:pt x="46" y="228"/>
                </a:lnTo>
                <a:lnTo>
                  <a:pt x="37" y="220"/>
                </a:lnTo>
                <a:lnTo>
                  <a:pt x="28" y="211"/>
                </a:lnTo>
                <a:lnTo>
                  <a:pt x="21" y="201"/>
                </a:lnTo>
                <a:lnTo>
                  <a:pt x="15" y="190"/>
                </a:lnTo>
                <a:lnTo>
                  <a:pt x="13" y="184"/>
                </a:lnTo>
                <a:lnTo>
                  <a:pt x="10" y="179"/>
                </a:lnTo>
                <a:lnTo>
                  <a:pt x="8" y="174"/>
                </a:lnTo>
                <a:lnTo>
                  <a:pt x="6" y="167"/>
                </a:lnTo>
                <a:lnTo>
                  <a:pt x="3" y="161"/>
                </a:lnTo>
                <a:lnTo>
                  <a:pt x="2" y="154"/>
                </a:lnTo>
                <a:lnTo>
                  <a:pt x="1" y="148"/>
                </a:lnTo>
                <a:lnTo>
                  <a:pt x="0" y="142"/>
                </a:lnTo>
                <a:lnTo>
                  <a:pt x="0" y="135"/>
                </a:lnTo>
                <a:lnTo>
                  <a:pt x="0" y="1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01" name="Freeform 74">
            <a:extLst>
              <a:ext uri="{FF2B5EF4-FFF2-40B4-BE49-F238E27FC236}">
                <a16:creationId xmlns:a16="http://schemas.microsoft.com/office/drawing/2014/main" id="{39273EB3-CD6E-4A90-BEF5-3F653997B5E8}"/>
              </a:ext>
            </a:extLst>
          </p:cNvPr>
          <p:cNvSpPr>
            <a:spLocks/>
          </p:cNvSpPr>
          <p:nvPr/>
        </p:nvSpPr>
        <p:spPr bwMode="auto">
          <a:xfrm>
            <a:off x="3619500" y="1936750"/>
            <a:ext cx="198438" cy="203200"/>
          </a:xfrm>
          <a:custGeom>
            <a:avLst/>
            <a:gdLst>
              <a:gd name="T0" fmla="*/ 0 w 251"/>
              <a:gd name="T1" fmla="*/ 2147483646 h 257"/>
              <a:gd name="T2" fmla="*/ 2147483646 w 251"/>
              <a:gd name="T3" fmla="*/ 2147483646 h 257"/>
              <a:gd name="T4" fmla="*/ 2147483646 w 251"/>
              <a:gd name="T5" fmla="*/ 2147483646 h 257"/>
              <a:gd name="T6" fmla="*/ 2147483646 w 251"/>
              <a:gd name="T7" fmla="*/ 2147483646 h 257"/>
              <a:gd name="T8" fmla="*/ 2147483646 w 251"/>
              <a:gd name="T9" fmla="*/ 2147483646 h 257"/>
              <a:gd name="T10" fmla="*/ 2147483646 w 251"/>
              <a:gd name="T11" fmla="*/ 2147483646 h 257"/>
              <a:gd name="T12" fmla="*/ 2147483646 w 251"/>
              <a:gd name="T13" fmla="*/ 2147483646 h 257"/>
              <a:gd name="T14" fmla="*/ 2147483646 w 251"/>
              <a:gd name="T15" fmla="*/ 2147483646 h 257"/>
              <a:gd name="T16" fmla="*/ 2147483646 w 251"/>
              <a:gd name="T17" fmla="*/ 2147483646 h 257"/>
              <a:gd name="T18" fmla="*/ 2147483646 w 251"/>
              <a:gd name="T19" fmla="*/ 2147483646 h 257"/>
              <a:gd name="T20" fmla="*/ 2147483646 w 251"/>
              <a:gd name="T21" fmla="*/ 2147483646 h 257"/>
              <a:gd name="T22" fmla="*/ 2147483646 w 251"/>
              <a:gd name="T23" fmla="*/ 2147483646 h 257"/>
              <a:gd name="T24" fmla="*/ 2147483646 w 251"/>
              <a:gd name="T25" fmla="*/ 0 h 257"/>
              <a:gd name="T26" fmla="*/ 2147483646 w 251"/>
              <a:gd name="T27" fmla="*/ 0 h 257"/>
              <a:gd name="T28" fmla="*/ 2147483646 w 251"/>
              <a:gd name="T29" fmla="*/ 2147483646 h 257"/>
              <a:gd name="T30" fmla="*/ 2147483646 w 251"/>
              <a:gd name="T31" fmla="*/ 2147483646 h 257"/>
              <a:gd name="T32" fmla="*/ 2147483646 w 251"/>
              <a:gd name="T33" fmla="*/ 2147483646 h 257"/>
              <a:gd name="T34" fmla="*/ 2147483646 w 251"/>
              <a:gd name="T35" fmla="*/ 2147483646 h 257"/>
              <a:gd name="T36" fmla="*/ 2147483646 w 251"/>
              <a:gd name="T37" fmla="*/ 2147483646 h 257"/>
              <a:gd name="T38" fmla="*/ 2147483646 w 251"/>
              <a:gd name="T39" fmla="*/ 2147483646 h 257"/>
              <a:gd name="T40" fmla="*/ 2147483646 w 251"/>
              <a:gd name="T41" fmla="*/ 2147483646 h 257"/>
              <a:gd name="T42" fmla="*/ 2147483646 w 251"/>
              <a:gd name="T43" fmla="*/ 2147483646 h 257"/>
              <a:gd name="T44" fmla="*/ 2147483646 w 251"/>
              <a:gd name="T45" fmla="*/ 2147483646 h 257"/>
              <a:gd name="T46" fmla="*/ 2147483646 w 251"/>
              <a:gd name="T47" fmla="*/ 2147483646 h 257"/>
              <a:gd name="T48" fmla="*/ 2147483646 w 251"/>
              <a:gd name="T49" fmla="*/ 2147483646 h 257"/>
              <a:gd name="T50" fmla="*/ 2147483646 w 251"/>
              <a:gd name="T51" fmla="*/ 2147483646 h 257"/>
              <a:gd name="T52" fmla="*/ 2147483646 w 251"/>
              <a:gd name="T53" fmla="*/ 2147483646 h 257"/>
              <a:gd name="T54" fmla="*/ 2147483646 w 251"/>
              <a:gd name="T55" fmla="*/ 2147483646 h 257"/>
              <a:gd name="T56" fmla="*/ 2147483646 w 251"/>
              <a:gd name="T57" fmla="*/ 2147483646 h 257"/>
              <a:gd name="T58" fmla="*/ 2147483646 w 251"/>
              <a:gd name="T59" fmla="*/ 2147483646 h 257"/>
              <a:gd name="T60" fmla="*/ 2147483646 w 251"/>
              <a:gd name="T61" fmla="*/ 2147483646 h 257"/>
              <a:gd name="T62" fmla="*/ 2147483646 w 251"/>
              <a:gd name="T63" fmla="*/ 2147483646 h 257"/>
              <a:gd name="T64" fmla="*/ 2147483646 w 251"/>
              <a:gd name="T65" fmla="*/ 2147483646 h 257"/>
              <a:gd name="T66" fmla="*/ 2147483646 w 251"/>
              <a:gd name="T67" fmla="*/ 2147483646 h 257"/>
              <a:gd name="T68" fmla="*/ 2147483646 w 251"/>
              <a:gd name="T69" fmla="*/ 2147483646 h 257"/>
              <a:gd name="T70" fmla="*/ 2147483646 w 251"/>
              <a:gd name="T71" fmla="*/ 2147483646 h 257"/>
              <a:gd name="T72" fmla="*/ 2147483646 w 251"/>
              <a:gd name="T73" fmla="*/ 2147483646 h 257"/>
              <a:gd name="T74" fmla="*/ 2147483646 w 251"/>
              <a:gd name="T75" fmla="*/ 2147483646 h 257"/>
              <a:gd name="T76" fmla="*/ 2147483646 w 251"/>
              <a:gd name="T77" fmla="*/ 2147483646 h 257"/>
              <a:gd name="T78" fmla="*/ 2147483646 w 251"/>
              <a:gd name="T79" fmla="*/ 2147483646 h 257"/>
              <a:gd name="T80" fmla="*/ 2147483646 w 251"/>
              <a:gd name="T81" fmla="*/ 2147483646 h 257"/>
              <a:gd name="T82" fmla="*/ 2147483646 w 251"/>
              <a:gd name="T83" fmla="*/ 2147483646 h 257"/>
              <a:gd name="T84" fmla="*/ 2147483646 w 251"/>
              <a:gd name="T85" fmla="*/ 2147483646 h 257"/>
              <a:gd name="T86" fmla="*/ 2147483646 w 251"/>
              <a:gd name="T87" fmla="*/ 2147483646 h 257"/>
              <a:gd name="T88" fmla="*/ 2147483646 w 251"/>
              <a:gd name="T89" fmla="*/ 2147483646 h 257"/>
              <a:gd name="T90" fmla="*/ 2147483646 w 251"/>
              <a:gd name="T91" fmla="*/ 2147483646 h 257"/>
              <a:gd name="T92" fmla="*/ 2147483646 w 251"/>
              <a:gd name="T93" fmla="*/ 2147483646 h 257"/>
              <a:gd name="T94" fmla="*/ 2147483646 w 251"/>
              <a:gd name="T95" fmla="*/ 2147483646 h 257"/>
              <a:gd name="T96" fmla="*/ 2147483646 w 251"/>
              <a:gd name="T97" fmla="*/ 2147483646 h 257"/>
              <a:gd name="T98" fmla="*/ 2147483646 w 251"/>
              <a:gd name="T99" fmla="*/ 2147483646 h 257"/>
              <a:gd name="T100" fmla="*/ 2147483646 w 251"/>
              <a:gd name="T101" fmla="*/ 2147483646 h 257"/>
              <a:gd name="T102" fmla="*/ 0 w 251"/>
              <a:gd name="T103" fmla="*/ 2147483646 h 257"/>
              <a:gd name="T104" fmla="*/ 0 w 251"/>
              <a:gd name="T105" fmla="*/ 2147483646 h 2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51"/>
              <a:gd name="T160" fmla="*/ 0 h 257"/>
              <a:gd name="T161" fmla="*/ 251 w 251"/>
              <a:gd name="T162" fmla="*/ 257 h 25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51" h="257">
                <a:moveTo>
                  <a:pt x="0" y="129"/>
                </a:moveTo>
                <a:lnTo>
                  <a:pt x="0" y="122"/>
                </a:lnTo>
                <a:lnTo>
                  <a:pt x="0" y="116"/>
                </a:lnTo>
                <a:lnTo>
                  <a:pt x="1" y="109"/>
                </a:lnTo>
                <a:lnTo>
                  <a:pt x="2" y="103"/>
                </a:lnTo>
                <a:lnTo>
                  <a:pt x="3" y="97"/>
                </a:lnTo>
                <a:lnTo>
                  <a:pt x="6" y="90"/>
                </a:lnTo>
                <a:lnTo>
                  <a:pt x="8" y="85"/>
                </a:lnTo>
                <a:lnTo>
                  <a:pt x="10" y="78"/>
                </a:lnTo>
                <a:lnTo>
                  <a:pt x="13" y="73"/>
                </a:lnTo>
                <a:lnTo>
                  <a:pt x="15" y="68"/>
                </a:lnTo>
                <a:lnTo>
                  <a:pt x="21" y="57"/>
                </a:lnTo>
                <a:lnTo>
                  <a:pt x="28" y="47"/>
                </a:lnTo>
                <a:lnTo>
                  <a:pt x="37" y="38"/>
                </a:lnTo>
                <a:lnTo>
                  <a:pt x="46" y="29"/>
                </a:lnTo>
                <a:lnTo>
                  <a:pt x="55" y="23"/>
                </a:lnTo>
                <a:lnTo>
                  <a:pt x="66" y="16"/>
                </a:lnTo>
                <a:lnTo>
                  <a:pt x="71" y="13"/>
                </a:lnTo>
                <a:lnTo>
                  <a:pt x="76" y="10"/>
                </a:lnTo>
                <a:lnTo>
                  <a:pt x="82" y="8"/>
                </a:lnTo>
                <a:lnTo>
                  <a:pt x="89" y="6"/>
                </a:lnTo>
                <a:lnTo>
                  <a:pt x="94" y="4"/>
                </a:lnTo>
                <a:lnTo>
                  <a:pt x="100" y="2"/>
                </a:lnTo>
                <a:lnTo>
                  <a:pt x="106" y="1"/>
                </a:lnTo>
                <a:lnTo>
                  <a:pt x="113" y="1"/>
                </a:lnTo>
                <a:lnTo>
                  <a:pt x="119" y="0"/>
                </a:lnTo>
                <a:lnTo>
                  <a:pt x="126" y="0"/>
                </a:lnTo>
                <a:lnTo>
                  <a:pt x="132" y="0"/>
                </a:lnTo>
                <a:lnTo>
                  <a:pt x="139" y="1"/>
                </a:lnTo>
                <a:lnTo>
                  <a:pt x="145" y="1"/>
                </a:lnTo>
                <a:lnTo>
                  <a:pt x="151" y="2"/>
                </a:lnTo>
                <a:lnTo>
                  <a:pt x="157" y="4"/>
                </a:lnTo>
                <a:lnTo>
                  <a:pt x="163" y="6"/>
                </a:lnTo>
                <a:lnTo>
                  <a:pt x="169" y="8"/>
                </a:lnTo>
                <a:lnTo>
                  <a:pt x="174" y="10"/>
                </a:lnTo>
                <a:lnTo>
                  <a:pt x="180" y="13"/>
                </a:lnTo>
                <a:lnTo>
                  <a:pt x="185" y="16"/>
                </a:lnTo>
                <a:lnTo>
                  <a:pt x="196" y="23"/>
                </a:lnTo>
                <a:lnTo>
                  <a:pt x="205" y="29"/>
                </a:lnTo>
                <a:lnTo>
                  <a:pt x="213" y="38"/>
                </a:lnTo>
                <a:lnTo>
                  <a:pt x="222" y="47"/>
                </a:lnTo>
                <a:lnTo>
                  <a:pt x="229" y="57"/>
                </a:lnTo>
                <a:lnTo>
                  <a:pt x="235" y="68"/>
                </a:lnTo>
                <a:lnTo>
                  <a:pt x="238" y="73"/>
                </a:lnTo>
                <a:lnTo>
                  <a:pt x="241" y="78"/>
                </a:lnTo>
                <a:lnTo>
                  <a:pt x="243" y="85"/>
                </a:lnTo>
                <a:lnTo>
                  <a:pt x="245" y="90"/>
                </a:lnTo>
                <a:lnTo>
                  <a:pt x="247" y="97"/>
                </a:lnTo>
                <a:lnTo>
                  <a:pt x="248" y="103"/>
                </a:lnTo>
                <a:lnTo>
                  <a:pt x="249" y="109"/>
                </a:lnTo>
                <a:lnTo>
                  <a:pt x="250" y="116"/>
                </a:lnTo>
                <a:lnTo>
                  <a:pt x="250" y="122"/>
                </a:lnTo>
                <a:lnTo>
                  <a:pt x="251" y="129"/>
                </a:lnTo>
                <a:lnTo>
                  <a:pt x="250" y="135"/>
                </a:lnTo>
                <a:lnTo>
                  <a:pt x="250" y="142"/>
                </a:lnTo>
                <a:lnTo>
                  <a:pt x="249" y="148"/>
                </a:lnTo>
                <a:lnTo>
                  <a:pt x="248" y="154"/>
                </a:lnTo>
                <a:lnTo>
                  <a:pt x="247" y="161"/>
                </a:lnTo>
                <a:lnTo>
                  <a:pt x="245" y="167"/>
                </a:lnTo>
                <a:lnTo>
                  <a:pt x="243" y="174"/>
                </a:lnTo>
                <a:lnTo>
                  <a:pt x="241" y="179"/>
                </a:lnTo>
                <a:lnTo>
                  <a:pt x="238" y="184"/>
                </a:lnTo>
                <a:lnTo>
                  <a:pt x="235" y="191"/>
                </a:lnTo>
                <a:lnTo>
                  <a:pt x="229" y="201"/>
                </a:lnTo>
                <a:lnTo>
                  <a:pt x="222" y="211"/>
                </a:lnTo>
                <a:lnTo>
                  <a:pt x="213" y="220"/>
                </a:lnTo>
                <a:lnTo>
                  <a:pt x="205" y="228"/>
                </a:lnTo>
                <a:lnTo>
                  <a:pt x="196" y="236"/>
                </a:lnTo>
                <a:lnTo>
                  <a:pt x="185" y="242"/>
                </a:lnTo>
                <a:lnTo>
                  <a:pt x="180" y="244"/>
                </a:lnTo>
                <a:lnTo>
                  <a:pt x="174" y="248"/>
                </a:lnTo>
                <a:lnTo>
                  <a:pt x="169" y="250"/>
                </a:lnTo>
                <a:lnTo>
                  <a:pt x="163" y="252"/>
                </a:lnTo>
                <a:lnTo>
                  <a:pt x="157" y="253"/>
                </a:lnTo>
                <a:lnTo>
                  <a:pt x="151" y="255"/>
                </a:lnTo>
                <a:lnTo>
                  <a:pt x="145" y="256"/>
                </a:lnTo>
                <a:lnTo>
                  <a:pt x="139" y="256"/>
                </a:lnTo>
                <a:lnTo>
                  <a:pt x="132" y="257"/>
                </a:lnTo>
                <a:lnTo>
                  <a:pt x="126" y="257"/>
                </a:lnTo>
                <a:lnTo>
                  <a:pt x="119" y="257"/>
                </a:lnTo>
                <a:lnTo>
                  <a:pt x="113" y="256"/>
                </a:lnTo>
                <a:lnTo>
                  <a:pt x="106" y="256"/>
                </a:lnTo>
                <a:lnTo>
                  <a:pt x="100" y="255"/>
                </a:lnTo>
                <a:lnTo>
                  <a:pt x="94" y="253"/>
                </a:lnTo>
                <a:lnTo>
                  <a:pt x="89" y="252"/>
                </a:lnTo>
                <a:lnTo>
                  <a:pt x="82" y="250"/>
                </a:lnTo>
                <a:lnTo>
                  <a:pt x="76" y="248"/>
                </a:lnTo>
                <a:lnTo>
                  <a:pt x="71" y="244"/>
                </a:lnTo>
                <a:lnTo>
                  <a:pt x="66" y="242"/>
                </a:lnTo>
                <a:lnTo>
                  <a:pt x="55" y="236"/>
                </a:lnTo>
                <a:lnTo>
                  <a:pt x="46" y="228"/>
                </a:lnTo>
                <a:lnTo>
                  <a:pt x="37" y="220"/>
                </a:lnTo>
                <a:lnTo>
                  <a:pt x="28" y="211"/>
                </a:lnTo>
                <a:lnTo>
                  <a:pt x="21" y="201"/>
                </a:lnTo>
                <a:lnTo>
                  <a:pt x="15" y="190"/>
                </a:lnTo>
                <a:lnTo>
                  <a:pt x="13" y="184"/>
                </a:lnTo>
                <a:lnTo>
                  <a:pt x="10" y="179"/>
                </a:lnTo>
                <a:lnTo>
                  <a:pt x="8" y="174"/>
                </a:lnTo>
                <a:lnTo>
                  <a:pt x="6" y="167"/>
                </a:lnTo>
                <a:lnTo>
                  <a:pt x="3" y="161"/>
                </a:lnTo>
                <a:lnTo>
                  <a:pt x="2" y="154"/>
                </a:lnTo>
                <a:lnTo>
                  <a:pt x="1" y="148"/>
                </a:lnTo>
                <a:lnTo>
                  <a:pt x="0" y="142"/>
                </a:lnTo>
                <a:lnTo>
                  <a:pt x="0" y="135"/>
                </a:lnTo>
                <a:lnTo>
                  <a:pt x="0" y="129"/>
                </a:lnTo>
              </a:path>
            </a:pathLst>
          </a:custGeom>
          <a:solidFill>
            <a:schemeClr val="hlink"/>
          </a:solidFill>
          <a:ln w="793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202" name="Line 75">
            <a:extLst>
              <a:ext uri="{FF2B5EF4-FFF2-40B4-BE49-F238E27FC236}">
                <a16:creationId xmlns:a16="http://schemas.microsoft.com/office/drawing/2014/main" id="{FAE1A8BD-7EE4-4EFD-8E9E-CCCC20314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2038350"/>
            <a:ext cx="198438" cy="1588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03" name="Line 76">
            <a:extLst>
              <a:ext uri="{FF2B5EF4-FFF2-40B4-BE49-F238E27FC236}">
                <a16:creationId xmlns:a16="http://schemas.microsoft.com/office/drawing/2014/main" id="{EDAFD4E1-9288-4F3F-AE23-4E1CA8E2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3" y="1936750"/>
            <a:ext cx="1587" cy="203200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04" name="Line 77">
            <a:extLst>
              <a:ext uri="{FF2B5EF4-FFF2-40B4-BE49-F238E27FC236}">
                <a16:creationId xmlns:a16="http://schemas.microsoft.com/office/drawing/2014/main" id="{D9CA3091-C255-40B5-90D7-50D5DAC34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4750" y="2190750"/>
            <a:ext cx="1588" cy="920750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05" name="Freeform 78">
            <a:extLst>
              <a:ext uri="{FF2B5EF4-FFF2-40B4-BE49-F238E27FC236}">
                <a16:creationId xmlns:a16="http://schemas.microsoft.com/office/drawing/2014/main" id="{3E5C7A32-458E-4755-BD01-86ED01F2991B}"/>
              </a:ext>
            </a:extLst>
          </p:cNvPr>
          <p:cNvSpPr>
            <a:spLocks/>
          </p:cNvSpPr>
          <p:nvPr/>
        </p:nvSpPr>
        <p:spPr bwMode="auto">
          <a:xfrm>
            <a:off x="3679825" y="2090738"/>
            <a:ext cx="69850" cy="109537"/>
          </a:xfrm>
          <a:custGeom>
            <a:avLst/>
            <a:gdLst>
              <a:gd name="T0" fmla="*/ 0 w 90"/>
              <a:gd name="T1" fmla="*/ 2147483646 h 139"/>
              <a:gd name="T2" fmla="*/ 2147483646 w 90"/>
              <a:gd name="T3" fmla="*/ 0 h 139"/>
              <a:gd name="T4" fmla="*/ 2147483646 w 90"/>
              <a:gd name="T5" fmla="*/ 2147483646 h 139"/>
              <a:gd name="T6" fmla="*/ 0 w 90"/>
              <a:gd name="T7" fmla="*/ 2147483646 h 139"/>
              <a:gd name="T8" fmla="*/ 0 60000 65536"/>
              <a:gd name="T9" fmla="*/ 0 60000 65536"/>
              <a:gd name="T10" fmla="*/ 0 60000 65536"/>
              <a:gd name="T11" fmla="*/ 0 60000 65536"/>
              <a:gd name="T12" fmla="*/ 0 w 90"/>
              <a:gd name="T13" fmla="*/ 0 h 139"/>
              <a:gd name="T14" fmla="*/ 90 w 90"/>
              <a:gd name="T15" fmla="*/ 139 h 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" h="139">
                <a:moveTo>
                  <a:pt x="0" y="139"/>
                </a:moveTo>
                <a:lnTo>
                  <a:pt x="45" y="0"/>
                </a:lnTo>
                <a:lnTo>
                  <a:pt x="90" y="139"/>
                </a:lnTo>
                <a:lnTo>
                  <a:pt x="0" y="1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06" name="Line 79">
            <a:extLst>
              <a:ext uri="{FF2B5EF4-FFF2-40B4-BE49-F238E27FC236}">
                <a16:creationId xmlns:a16="http://schemas.microsoft.com/office/drawing/2014/main" id="{4077E46A-533E-48F8-B528-6DF3B4922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7938" y="2241550"/>
            <a:ext cx="100012" cy="1588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07" name="Rectangle 80">
            <a:extLst>
              <a:ext uri="{FF2B5EF4-FFF2-40B4-BE49-F238E27FC236}">
                <a16:creationId xmlns:a16="http://schemas.microsoft.com/office/drawing/2014/main" id="{88557524-AB43-4B32-8499-A966BA91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1833563"/>
            <a:ext cx="795337" cy="407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208" name="Rectangle 81">
            <a:extLst>
              <a:ext uri="{FF2B5EF4-FFF2-40B4-BE49-F238E27FC236}">
                <a16:creationId xmlns:a16="http://schemas.microsoft.com/office/drawing/2014/main" id="{E6692EA9-6F0D-46C1-8541-70F4CD425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1833563"/>
            <a:ext cx="795337" cy="407987"/>
          </a:xfrm>
          <a:prstGeom prst="rect">
            <a:avLst/>
          </a:prstGeom>
          <a:solidFill>
            <a:schemeClr val="hlink"/>
          </a:solidFill>
          <a:ln w="79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209" name="Rectangle 82">
            <a:extLst>
              <a:ext uri="{FF2B5EF4-FFF2-40B4-BE49-F238E27FC236}">
                <a16:creationId xmlns:a16="http://schemas.microsoft.com/office/drawing/2014/main" id="{CF0EB42A-FB4D-4000-A1FB-C667FE0F4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513" y="1844675"/>
            <a:ext cx="34131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 b="1">
                <a:latin typeface="Times New Roman" panose="02020603050405020304" pitchFamily="18" charset="0"/>
                <a:ea typeface="新細明體" panose="02020500000000000000" pitchFamily="18" charset="-120"/>
              </a:rPr>
              <a:t>Shift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48210" name="Rectangle 83">
            <a:extLst>
              <a:ext uri="{FF2B5EF4-FFF2-40B4-BE49-F238E27FC236}">
                <a16:creationId xmlns:a16="http://schemas.microsoft.com/office/drawing/2014/main" id="{340968AF-AE50-438A-904D-92FE78B2E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863" y="2035175"/>
            <a:ext cx="5969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 b="1">
                <a:latin typeface="Times New Roman" panose="02020603050405020304" pitchFamily="18" charset="0"/>
                <a:ea typeface="新細明體" panose="02020500000000000000" pitchFamily="18" charset="-120"/>
              </a:rPr>
              <a:t>Bitplane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48211" name="Line 84">
            <a:extLst>
              <a:ext uri="{FF2B5EF4-FFF2-40B4-BE49-F238E27FC236}">
                <a16:creationId xmlns:a16="http://schemas.microsoft.com/office/drawing/2014/main" id="{19CFC408-240B-4066-B055-1074FB137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7938" y="2038350"/>
            <a:ext cx="200025" cy="1588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12" name="Freeform 85">
            <a:extLst>
              <a:ext uri="{FF2B5EF4-FFF2-40B4-BE49-F238E27FC236}">
                <a16:creationId xmlns:a16="http://schemas.microsoft.com/office/drawing/2014/main" id="{BFD6DF59-79E6-4E16-BCD3-07E0AC7B0B21}"/>
              </a:ext>
            </a:extLst>
          </p:cNvPr>
          <p:cNvSpPr>
            <a:spLocks/>
          </p:cNvSpPr>
          <p:nvPr/>
        </p:nvSpPr>
        <p:spPr bwMode="auto">
          <a:xfrm>
            <a:off x="4010025" y="2001838"/>
            <a:ext cx="106363" cy="73025"/>
          </a:xfrm>
          <a:custGeom>
            <a:avLst/>
            <a:gdLst>
              <a:gd name="T0" fmla="*/ 0 w 135"/>
              <a:gd name="T1" fmla="*/ 0 h 92"/>
              <a:gd name="T2" fmla="*/ 2147483646 w 135"/>
              <a:gd name="T3" fmla="*/ 2147483646 h 92"/>
              <a:gd name="T4" fmla="*/ 0 w 135"/>
              <a:gd name="T5" fmla="*/ 2147483646 h 92"/>
              <a:gd name="T6" fmla="*/ 0 w 135"/>
              <a:gd name="T7" fmla="*/ 0 h 92"/>
              <a:gd name="T8" fmla="*/ 0 60000 65536"/>
              <a:gd name="T9" fmla="*/ 0 60000 65536"/>
              <a:gd name="T10" fmla="*/ 0 60000 65536"/>
              <a:gd name="T11" fmla="*/ 0 60000 65536"/>
              <a:gd name="T12" fmla="*/ 0 w 135"/>
              <a:gd name="T13" fmla="*/ 0 h 92"/>
              <a:gd name="T14" fmla="*/ 135 w 135"/>
              <a:gd name="T15" fmla="*/ 92 h 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" h="92">
                <a:moveTo>
                  <a:pt x="0" y="0"/>
                </a:moveTo>
                <a:lnTo>
                  <a:pt x="135" y="46"/>
                </a:lnTo>
                <a:lnTo>
                  <a:pt x="0" y="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213" name="Rectangle 86">
            <a:extLst>
              <a:ext uri="{FF2B5EF4-FFF2-40B4-BE49-F238E27FC236}">
                <a16:creationId xmlns:a16="http://schemas.microsoft.com/office/drawing/2014/main" id="{F0E5B5D6-9CB3-46C8-AD17-2708869A1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1833563"/>
            <a:ext cx="993775" cy="407987"/>
          </a:xfrm>
          <a:prstGeom prst="rect">
            <a:avLst/>
          </a:prstGeom>
          <a:solidFill>
            <a:schemeClr val="hlink"/>
          </a:solidFill>
          <a:ln w="79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214" name="Rectangle 87">
            <a:extLst>
              <a:ext uri="{FF2B5EF4-FFF2-40B4-BE49-F238E27FC236}">
                <a16:creationId xmlns:a16="http://schemas.microsoft.com/office/drawing/2014/main" id="{3EC9933C-30E7-455A-9EA9-410EF3E25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475" y="1844675"/>
            <a:ext cx="33178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 b="1">
                <a:latin typeface="Times New Roman" panose="02020603050405020304" pitchFamily="18" charset="0"/>
                <a:ea typeface="新細明體" panose="02020500000000000000" pitchFamily="18" charset="-120"/>
              </a:rPr>
              <a:t>Find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48215" name="Rectangle 88">
            <a:extLst>
              <a:ext uri="{FF2B5EF4-FFF2-40B4-BE49-F238E27FC236}">
                <a16:creationId xmlns:a16="http://schemas.microsoft.com/office/drawing/2014/main" id="{493E5E9E-5CFD-4793-8DFD-C79A6103D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3" y="2035175"/>
            <a:ext cx="73501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 b="1">
                <a:latin typeface="Times New Roman" panose="02020603050405020304" pitchFamily="18" charset="0"/>
                <a:ea typeface="新細明體" panose="02020500000000000000" pitchFamily="18" charset="-120"/>
              </a:rPr>
              <a:t>Maximum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48216" name="Rectangle 89">
            <a:extLst>
              <a:ext uri="{FF2B5EF4-FFF2-40B4-BE49-F238E27FC236}">
                <a16:creationId xmlns:a16="http://schemas.microsoft.com/office/drawing/2014/main" id="{8B13589A-4EA8-42F0-BEF2-4E5558AE3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2375" y="1833563"/>
            <a:ext cx="795338" cy="407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217" name="Rectangle 90">
            <a:extLst>
              <a:ext uri="{FF2B5EF4-FFF2-40B4-BE49-F238E27FC236}">
                <a16:creationId xmlns:a16="http://schemas.microsoft.com/office/drawing/2014/main" id="{D9C61449-1F1F-42B2-90CE-5F91459B4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2375" y="1833563"/>
            <a:ext cx="795338" cy="407987"/>
          </a:xfrm>
          <a:prstGeom prst="rect">
            <a:avLst/>
          </a:prstGeom>
          <a:solidFill>
            <a:schemeClr val="hlink"/>
          </a:solidFill>
          <a:ln w="79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218" name="Rectangle 91">
            <a:extLst>
              <a:ext uri="{FF2B5EF4-FFF2-40B4-BE49-F238E27FC236}">
                <a16:creationId xmlns:a16="http://schemas.microsoft.com/office/drawing/2014/main" id="{ABEE2184-FDE6-42D3-A712-0B6F8C64C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0" y="1844675"/>
            <a:ext cx="6524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 b="1">
                <a:latin typeface="Times New Roman" panose="02020603050405020304" pitchFamily="18" charset="0"/>
                <a:ea typeface="新細明體" panose="02020500000000000000" pitchFamily="18" charset="-120"/>
              </a:rPr>
              <a:t>Bit-plane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48219" name="Rectangle 92">
            <a:extLst>
              <a:ext uri="{FF2B5EF4-FFF2-40B4-BE49-F238E27FC236}">
                <a16:creationId xmlns:a16="http://schemas.microsoft.com/office/drawing/2014/main" id="{C07A0C7C-7781-412F-A472-6686A1A83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738" y="2035175"/>
            <a:ext cx="34766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 b="1">
                <a:latin typeface="Times New Roman" panose="02020603050405020304" pitchFamily="18" charset="0"/>
                <a:ea typeface="新細明體" panose="02020500000000000000" pitchFamily="18" charset="-120"/>
              </a:rPr>
              <a:t>VLC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48220" name="Line 93">
            <a:extLst>
              <a:ext uri="{FF2B5EF4-FFF2-40B4-BE49-F238E27FC236}">
                <a16:creationId xmlns:a16="http://schemas.microsoft.com/office/drawing/2014/main" id="{D2FD4320-ACFC-402E-B00D-5A86C11FB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1725" y="2038350"/>
            <a:ext cx="100013" cy="1588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21" name="Freeform 94">
            <a:extLst>
              <a:ext uri="{FF2B5EF4-FFF2-40B4-BE49-F238E27FC236}">
                <a16:creationId xmlns:a16="http://schemas.microsoft.com/office/drawing/2014/main" id="{44869CD9-0269-499B-B1C2-D32D0CB31890}"/>
              </a:ext>
            </a:extLst>
          </p:cNvPr>
          <p:cNvSpPr>
            <a:spLocks/>
          </p:cNvSpPr>
          <p:nvPr/>
        </p:nvSpPr>
        <p:spPr bwMode="auto">
          <a:xfrm>
            <a:off x="5002213" y="2001838"/>
            <a:ext cx="107950" cy="73025"/>
          </a:xfrm>
          <a:custGeom>
            <a:avLst/>
            <a:gdLst>
              <a:gd name="T0" fmla="*/ 0 w 135"/>
              <a:gd name="T1" fmla="*/ 0 h 92"/>
              <a:gd name="T2" fmla="*/ 2147483646 w 135"/>
              <a:gd name="T3" fmla="*/ 2147483646 h 92"/>
              <a:gd name="T4" fmla="*/ 0 w 135"/>
              <a:gd name="T5" fmla="*/ 2147483646 h 92"/>
              <a:gd name="T6" fmla="*/ 0 w 135"/>
              <a:gd name="T7" fmla="*/ 0 h 92"/>
              <a:gd name="T8" fmla="*/ 0 60000 65536"/>
              <a:gd name="T9" fmla="*/ 0 60000 65536"/>
              <a:gd name="T10" fmla="*/ 0 60000 65536"/>
              <a:gd name="T11" fmla="*/ 0 60000 65536"/>
              <a:gd name="T12" fmla="*/ 0 w 135"/>
              <a:gd name="T13" fmla="*/ 0 h 92"/>
              <a:gd name="T14" fmla="*/ 135 w 135"/>
              <a:gd name="T15" fmla="*/ 92 h 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" h="92">
                <a:moveTo>
                  <a:pt x="0" y="0"/>
                </a:moveTo>
                <a:lnTo>
                  <a:pt x="135" y="46"/>
                </a:lnTo>
                <a:lnTo>
                  <a:pt x="0" y="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222" name="Line 95">
            <a:extLst>
              <a:ext uri="{FF2B5EF4-FFF2-40B4-BE49-F238E27FC236}">
                <a16:creationId xmlns:a16="http://schemas.microsoft.com/office/drawing/2014/main" id="{8035E1FC-16E3-4899-9AB2-5877B0D58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3938" y="2038350"/>
            <a:ext cx="100012" cy="1588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23" name="Freeform 96">
            <a:extLst>
              <a:ext uri="{FF2B5EF4-FFF2-40B4-BE49-F238E27FC236}">
                <a16:creationId xmlns:a16="http://schemas.microsoft.com/office/drawing/2014/main" id="{C1AD3089-7454-489F-8E9C-1A8A57D694D1}"/>
              </a:ext>
            </a:extLst>
          </p:cNvPr>
          <p:cNvSpPr>
            <a:spLocks/>
          </p:cNvSpPr>
          <p:nvPr/>
        </p:nvSpPr>
        <p:spPr bwMode="auto">
          <a:xfrm>
            <a:off x="6194425" y="2001838"/>
            <a:ext cx="107950" cy="73025"/>
          </a:xfrm>
          <a:custGeom>
            <a:avLst/>
            <a:gdLst>
              <a:gd name="T0" fmla="*/ 0 w 136"/>
              <a:gd name="T1" fmla="*/ 0 h 92"/>
              <a:gd name="T2" fmla="*/ 2147483646 w 136"/>
              <a:gd name="T3" fmla="*/ 2147483646 h 92"/>
              <a:gd name="T4" fmla="*/ 0 w 136"/>
              <a:gd name="T5" fmla="*/ 2147483646 h 92"/>
              <a:gd name="T6" fmla="*/ 0 w 136"/>
              <a:gd name="T7" fmla="*/ 0 h 92"/>
              <a:gd name="T8" fmla="*/ 0 60000 65536"/>
              <a:gd name="T9" fmla="*/ 0 60000 65536"/>
              <a:gd name="T10" fmla="*/ 0 60000 65536"/>
              <a:gd name="T11" fmla="*/ 0 60000 65536"/>
              <a:gd name="T12" fmla="*/ 0 w 136"/>
              <a:gd name="T13" fmla="*/ 0 h 92"/>
              <a:gd name="T14" fmla="*/ 136 w 136"/>
              <a:gd name="T15" fmla="*/ 92 h 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" h="92">
                <a:moveTo>
                  <a:pt x="0" y="0"/>
                </a:moveTo>
                <a:lnTo>
                  <a:pt x="136" y="46"/>
                </a:lnTo>
                <a:lnTo>
                  <a:pt x="0" y="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224" name="Line 97">
            <a:extLst>
              <a:ext uri="{FF2B5EF4-FFF2-40B4-BE49-F238E27FC236}">
                <a16:creationId xmlns:a16="http://schemas.microsoft.com/office/drawing/2014/main" id="{34FE26CC-9C9C-499A-B014-39829D447A1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7713" y="2038350"/>
            <a:ext cx="695325" cy="1588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25" name="Freeform 98">
            <a:extLst>
              <a:ext uri="{FF2B5EF4-FFF2-40B4-BE49-F238E27FC236}">
                <a16:creationId xmlns:a16="http://schemas.microsoft.com/office/drawing/2014/main" id="{28BDA8C4-9283-455B-AC07-BFE5AE260BAB}"/>
              </a:ext>
            </a:extLst>
          </p:cNvPr>
          <p:cNvSpPr>
            <a:spLocks/>
          </p:cNvSpPr>
          <p:nvPr/>
        </p:nvSpPr>
        <p:spPr bwMode="auto">
          <a:xfrm>
            <a:off x="7785100" y="2001838"/>
            <a:ext cx="106363" cy="73025"/>
          </a:xfrm>
          <a:custGeom>
            <a:avLst/>
            <a:gdLst>
              <a:gd name="T0" fmla="*/ 0 w 135"/>
              <a:gd name="T1" fmla="*/ 0 h 92"/>
              <a:gd name="T2" fmla="*/ 2147483646 w 135"/>
              <a:gd name="T3" fmla="*/ 2147483646 h 92"/>
              <a:gd name="T4" fmla="*/ 0 w 135"/>
              <a:gd name="T5" fmla="*/ 2147483646 h 92"/>
              <a:gd name="T6" fmla="*/ 0 w 135"/>
              <a:gd name="T7" fmla="*/ 0 h 92"/>
              <a:gd name="T8" fmla="*/ 0 60000 65536"/>
              <a:gd name="T9" fmla="*/ 0 60000 65536"/>
              <a:gd name="T10" fmla="*/ 0 60000 65536"/>
              <a:gd name="T11" fmla="*/ 0 60000 65536"/>
              <a:gd name="T12" fmla="*/ 0 w 135"/>
              <a:gd name="T13" fmla="*/ 0 h 92"/>
              <a:gd name="T14" fmla="*/ 135 w 135"/>
              <a:gd name="T15" fmla="*/ 92 h 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" h="92">
                <a:moveTo>
                  <a:pt x="0" y="0"/>
                </a:moveTo>
                <a:lnTo>
                  <a:pt x="135" y="46"/>
                </a:lnTo>
                <a:lnTo>
                  <a:pt x="0" y="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226" name="Rectangle 99">
            <a:extLst>
              <a:ext uri="{FF2B5EF4-FFF2-40B4-BE49-F238E27FC236}">
                <a16:creationId xmlns:a16="http://schemas.microsoft.com/office/drawing/2014/main" id="{32A38650-D995-4EDA-913B-F7BC21C73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2101850"/>
            <a:ext cx="11620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Enhancement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8227" name="Rectangle 100">
            <a:extLst>
              <a:ext uri="{FF2B5EF4-FFF2-40B4-BE49-F238E27FC236}">
                <a16:creationId xmlns:a16="http://schemas.microsoft.com/office/drawing/2014/main" id="{3E6C7336-697B-4158-B688-DFB2E720C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438" y="2292350"/>
            <a:ext cx="8191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Bitstream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8228" name="Rectangle 101">
            <a:extLst>
              <a:ext uri="{FF2B5EF4-FFF2-40B4-BE49-F238E27FC236}">
                <a16:creationId xmlns:a16="http://schemas.microsoft.com/office/drawing/2014/main" id="{A5A06F50-107E-4D80-9B62-671C52F90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0" y="2552700"/>
            <a:ext cx="24320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FGS Enhancement Encoding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48229" name="Line 102">
            <a:extLst>
              <a:ext uri="{FF2B5EF4-FFF2-40B4-BE49-F238E27FC236}">
                <a16:creationId xmlns:a16="http://schemas.microsoft.com/office/drawing/2014/main" id="{8C3B171E-59DC-4681-8758-95928AAADE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14750" y="4235450"/>
            <a:ext cx="396875" cy="1588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30" name="Line 103">
            <a:extLst>
              <a:ext uri="{FF2B5EF4-FFF2-40B4-BE49-F238E27FC236}">
                <a16:creationId xmlns:a16="http://schemas.microsoft.com/office/drawing/2014/main" id="{7E82A02E-A8A0-488C-A7C3-33B6F982E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4750" y="3521075"/>
            <a:ext cx="1588" cy="714375"/>
          </a:xfrm>
          <a:prstGeom prst="line">
            <a:avLst/>
          </a:pr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31" name="Freeform 104">
            <a:extLst>
              <a:ext uri="{FF2B5EF4-FFF2-40B4-BE49-F238E27FC236}">
                <a16:creationId xmlns:a16="http://schemas.microsoft.com/office/drawing/2014/main" id="{90105D86-0041-4D6B-A6A6-72C0B45B73D5}"/>
              </a:ext>
            </a:extLst>
          </p:cNvPr>
          <p:cNvSpPr>
            <a:spLocks/>
          </p:cNvSpPr>
          <p:nvPr/>
        </p:nvSpPr>
        <p:spPr bwMode="auto">
          <a:xfrm>
            <a:off x="3714750" y="3111500"/>
            <a:ext cx="98425" cy="409575"/>
          </a:xfrm>
          <a:custGeom>
            <a:avLst/>
            <a:gdLst>
              <a:gd name="T0" fmla="*/ 0 w 125"/>
              <a:gd name="T1" fmla="*/ 0 h 514"/>
              <a:gd name="T2" fmla="*/ 2147483646 w 125"/>
              <a:gd name="T3" fmla="*/ 2147483646 h 514"/>
              <a:gd name="T4" fmla="*/ 2147483646 w 125"/>
              <a:gd name="T5" fmla="*/ 2147483646 h 514"/>
              <a:gd name="T6" fmla="*/ 2147483646 w 125"/>
              <a:gd name="T7" fmla="*/ 2147483646 h 514"/>
              <a:gd name="T8" fmla="*/ 2147483646 w 125"/>
              <a:gd name="T9" fmla="*/ 2147483646 h 514"/>
              <a:gd name="T10" fmla="*/ 2147483646 w 125"/>
              <a:gd name="T11" fmla="*/ 2147483646 h 514"/>
              <a:gd name="T12" fmla="*/ 2147483646 w 125"/>
              <a:gd name="T13" fmla="*/ 2147483646 h 514"/>
              <a:gd name="T14" fmla="*/ 2147483646 w 125"/>
              <a:gd name="T15" fmla="*/ 2147483646 h 514"/>
              <a:gd name="T16" fmla="*/ 2147483646 w 125"/>
              <a:gd name="T17" fmla="*/ 2147483646 h 514"/>
              <a:gd name="T18" fmla="*/ 2147483646 w 125"/>
              <a:gd name="T19" fmla="*/ 2147483646 h 514"/>
              <a:gd name="T20" fmla="*/ 2147483646 w 125"/>
              <a:gd name="T21" fmla="*/ 2147483646 h 514"/>
              <a:gd name="T22" fmla="*/ 2147483646 w 125"/>
              <a:gd name="T23" fmla="*/ 2147483646 h 514"/>
              <a:gd name="T24" fmla="*/ 2147483646 w 125"/>
              <a:gd name="T25" fmla="*/ 2147483646 h 514"/>
              <a:gd name="T26" fmla="*/ 2147483646 w 125"/>
              <a:gd name="T27" fmla="*/ 2147483646 h 514"/>
              <a:gd name="T28" fmla="*/ 2147483646 w 125"/>
              <a:gd name="T29" fmla="*/ 2147483646 h 514"/>
              <a:gd name="T30" fmla="*/ 2147483646 w 125"/>
              <a:gd name="T31" fmla="*/ 2147483646 h 514"/>
              <a:gd name="T32" fmla="*/ 2147483646 w 125"/>
              <a:gd name="T33" fmla="*/ 2147483646 h 514"/>
              <a:gd name="T34" fmla="*/ 2147483646 w 125"/>
              <a:gd name="T35" fmla="*/ 2147483646 h 514"/>
              <a:gd name="T36" fmla="*/ 2147483646 w 125"/>
              <a:gd name="T37" fmla="*/ 2147483646 h 514"/>
              <a:gd name="T38" fmla="*/ 2147483646 w 125"/>
              <a:gd name="T39" fmla="*/ 2147483646 h 514"/>
              <a:gd name="T40" fmla="*/ 2147483646 w 125"/>
              <a:gd name="T41" fmla="*/ 2147483646 h 514"/>
              <a:gd name="T42" fmla="*/ 2147483646 w 125"/>
              <a:gd name="T43" fmla="*/ 2147483646 h 514"/>
              <a:gd name="T44" fmla="*/ 2147483646 w 125"/>
              <a:gd name="T45" fmla="*/ 2147483646 h 514"/>
              <a:gd name="T46" fmla="*/ 2147483646 w 125"/>
              <a:gd name="T47" fmla="*/ 2147483646 h 514"/>
              <a:gd name="T48" fmla="*/ 2147483646 w 125"/>
              <a:gd name="T49" fmla="*/ 2147483646 h 514"/>
              <a:gd name="T50" fmla="*/ 2147483646 w 125"/>
              <a:gd name="T51" fmla="*/ 2147483646 h 514"/>
              <a:gd name="T52" fmla="*/ 2147483646 w 125"/>
              <a:gd name="T53" fmla="*/ 2147483646 h 514"/>
              <a:gd name="T54" fmla="*/ 2147483646 w 125"/>
              <a:gd name="T55" fmla="*/ 2147483646 h 514"/>
              <a:gd name="T56" fmla="*/ 2147483646 w 125"/>
              <a:gd name="T57" fmla="*/ 2147483646 h 514"/>
              <a:gd name="T58" fmla="*/ 2147483646 w 125"/>
              <a:gd name="T59" fmla="*/ 2147483646 h 514"/>
              <a:gd name="T60" fmla="*/ 2147483646 w 125"/>
              <a:gd name="T61" fmla="*/ 2147483646 h 514"/>
              <a:gd name="T62" fmla="*/ 2147483646 w 125"/>
              <a:gd name="T63" fmla="*/ 2147483646 h 514"/>
              <a:gd name="T64" fmla="*/ 2147483646 w 125"/>
              <a:gd name="T65" fmla="*/ 2147483646 h 514"/>
              <a:gd name="T66" fmla="*/ 2147483646 w 125"/>
              <a:gd name="T67" fmla="*/ 2147483646 h 514"/>
              <a:gd name="T68" fmla="*/ 2147483646 w 125"/>
              <a:gd name="T69" fmla="*/ 2147483646 h 514"/>
              <a:gd name="T70" fmla="*/ 2147483646 w 125"/>
              <a:gd name="T71" fmla="*/ 2147483646 h 514"/>
              <a:gd name="T72" fmla="*/ 2147483646 w 125"/>
              <a:gd name="T73" fmla="*/ 2147483646 h 514"/>
              <a:gd name="T74" fmla="*/ 2147483646 w 125"/>
              <a:gd name="T75" fmla="*/ 2147483646 h 514"/>
              <a:gd name="T76" fmla="*/ 2147483646 w 125"/>
              <a:gd name="T77" fmla="*/ 2147483646 h 514"/>
              <a:gd name="T78" fmla="*/ 2147483646 w 125"/>
              <a:gd name="T79" fmla="*/ 2147483646 h 514"/>
              <a:gd name="T80" fmla="*/ 2147483646 w 125"/>
              <a:gd name="T81" fmla="*/ 2147483646 h 514"/>
              <a:gd name="T82" fmla="*/ 2147483646 w 125"/>
              <a:gd name="T83" fmla="*/ 2147483646 h 514"/>
              <a:gd name="T84" fmla="*/ 2147483646 w 125"/>
              <a:gd name="T85" fmla="*/ 2147483646 h 514"/>
              <a:gd name="T86" fmla="*/ 0 w 125"/>
              <a:gd name="T87" fmla="*/ 2147483646 h 51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25"/>
              <a:gd name="T133" fmla="*/ 0 h 514"/>
              <a:gd name="T134" fmla="*/ 125 w 125"/>
              <a:gd name="T135" fmla="*/ 514 h 514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25" h="514">
                <a:moveTo>
                  <a:pt x="0" y="0"/>
                </a:moveTo>
                <a:lnTo>
                  <a:pt x="5" y="3"/>
                </a:lnTo>
                <a:lnTo>
                  <a:pt x="10" y="6"/>
                </a:lnTo>
                <a:lnTo>
                  <a:pt x="16" y="11"/>
                </a:lnTo>
                <a:lnTo>
                  <a:pt x="20" y="14"/>
                </a:lnTo>
                <a:lnTo>
                  <a:pt x="25" y="19"/>
                </a:lnTo>
                <a:lnTo>
                  <a:pt x="30" y="23"/>
                </a:lnTo>
                <a:lnTo>
                  <a:pt x="35" y="29"/>
                </a:lnTo>
                <a:lnTo>
                  <a:pt x="39" y="34"/>
                </a:lnTo>
                <a:lnTo>
                  <a:pt x="45" y="41"/>
                </a:lnTo>
                <a:lnTo>
                  <a:pt x="49" y="47"/>
                </a:lnTo>
                <a:lnTo>
                  <a:pt x="53" y="53"/>
                </a:lnTo>
                <a:lnTo>
                  <a:pt x="58" y="60"/>
                </a:lnTo>
                <a:lnTo>
                  <a:pt x="62" y="67"/>
                </a:lnTo>
                <a:lnTo>
                  <a:pt x="66" y="75"/>
                </a:lnTo>
                <a:lnTo>
                  <a:pt x="71" y="82"/>
                </a:lnTo>
                <a:lnTo>
                  <a:pt x="75" y="91"/>
                </a:lnTo>
                <a:lnTo>
                  <a:pt x="78" y="99"/>
                </a:lnTo>
                <a:lnTo>
                  <a:pt x="82" y="108"/>
                </a:lnTo>
                <a:lnTo>
                  <a:pt x="86" y="117"/>
                </a:lnTo>
                <a:lnTo>
                  <a:pt x="89" y="126"/>
                </a:lnTo>
                <a:lnTo>
                  <a:pt x="93" y="136"/>
                </a:lnTo>
                <a:lnTo>
                  <a:pt x="97" y="146"/>
                </a:lnTo>
                <a:lnTo>
                  <a:pt x="103" y="166"/>
                </a:lnTo>
                <a:lnTo>
                  <a:pt x="109" y="187"/>
                </a:lnTo>
                <a:lnTo>
                  <a:pt x="114" y="210"/>
                </a:lnTo>
                <a:lnTo>
                  <a:pt x="119" y="232"/>
                </a:lnTo>
                <a:lnTo>
                  <a:pt x="125" y="257"/>
                </a:lnTo>
                <a:lnTo>
                  <a:pt x="121" y="276"/>
                </a:lnTo>
                <a:lnTo>
                  <a:pt x="116" y="296"/>
                </a:lnTo>
                <a:lnTo>
                  <a:pt x="111" y="314"/>
                </a:lnTo>
                <a:lnTo>
                  <a:pt x="106" y="332"/>
                </a:lnTo>
                <a:lnTo>
                  <a:pt x="100" y="350"/>
                </a:lnTo>
                <a:lnTo>
                  <a:pt x="93" y="367"/>
                </a:lnTo>
                <a:lnTo>
                  <a:pt x="86" y="384"/>
                </a:lnTo>
                <a:lnTo>
                  <a:pt x="79" y="402"/>
                </a:lnTo>
                <a:lnTo>
                  <a:pt x="71" y="418"/>
                </a:lnTo>
                <a:lnTo>
                  <a:pt x="61" y="433"/>
                </a:lnTo>
                <a:lnTo>
                  <a:pt x="53" y="448"/>
                </a:lnTo>
                <a:lnTo>
                  <a:pt x="43" y="463"/>
                </a:lnTo>
                <a:lnTo>
                  <a:pt x="33" y="477"/>
                </a:lnTo>
                <a:lnTo>
                  <a:pt x="22" y="489"/>
                </a:lnTo>
                <a:lnTo>
                  <a:pt x="11" y="502"/>
                </a:lnTo>
                <a:lnTo>
                  <a:pt x="0" y="514"/>
                </a:lnTo>
              </a:path>
            </a:pathLst>
          </a:cu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32" name="Freeform 105">
            <a:extLst>
              <a:ext uri="{FF2B5EF4-FFF2-40B4-BE49-F238E27FC236}">
                <a16:creationId xmlns:a16="http://schemas.microsoft.com/office/drawing/2014/main" id="{F66E48A6-7051-4FC3-AAC1-EA183E91EBAC}"/>
              </a:ext>
            </a:extLst>
          </p:cNvPr>
          <p:cNvSpPr>
            <a:spLocks/>
          </p:cNvSpPr>
          <p:nvPr/>
        </p:nvSpPr>
        <p:spPr bwMode="auto">
          <a:xfrm>
            <a:off x="1528763" y="3724275"/>
            <a:ext cx="1689100" cy="1787525"/>
          </a:xfrm>
          <a:custGeom>
            <a:avLst/>
            <a:gdLst>
              <a:gd name="T0" fmla="*/ 0 w 2128"/>
              <a:gd name="T1" fmla="*/ 0 h 2251"/>
              <a:gd name="T2" fmla="*/ 2147483646 w 2128"/>
              <a:gd name="T3" fmla="*/ 0 h 2251"/>
              <a:gd name="T4" fmla="*/ 2147483646 w 2128"/>
              <a:gd name="T5" fmla="*/ 2147483646 h 2251"/>
              <a:gd name="T6" fmla="*/ 0 60000 65536"/>
              <a:gd name="T7" fmla="*/ 0 60000 65536"/>
              <a:gd name="T8" fmla="*/ 0 60000 65536"/>
              <a:gd name="T9" fmla="*/ 0 w 2128"/>
              <a:gd name="T10" fmla="*/ 0 h 2251"/>
              <a:gd name="T11" fmla="*/ 2128 w 2128"/>
              <a:gd name="T12" fmla="*/ 2251 h 22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28" h="2251">
                <a:moveTo>
                  <a:pt x="0" y="0"/>
                </a:moveTo>
                <a:lnTo>
                  <a:pt x="2128" y="0"/>
                </a:lnTo>
                <a:lnTo>
                  <a:pt x="2128" y="2251"/>
                </a:lnTo>
              </a:path>
            </a:pathLst>
          </a:custGeom>
          <a:noFill/>
          <a:ln w="793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233" name="Rectangle 106">
            <a:extLst>
              <a:ext uri="{FF2B5EF4-FFF2-40B4-BE49-F238E27FC236}">
                <a16:creationId xmlns:a16="http://schemas.microsoft.com/office/drawing/2014/main" id="{A223E630-5592-47D1-A37E-9CAFF6132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850" y="5767388"/>
            <a:ext cx="841375" cy="3063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48234" name="Rectangle 107">
            <a:extLst>
              <a:ext uri="{FF2B5EF4-FFF2-40B4-BE49-F238E27FC236}">
                <a16:creationId xmlns:a16="http://schemas.microsoft.com/office/drawing/2014/main" id="{3E549809-73CE-42FB-96ED-0C1E95975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5821363"/>
            <a:ext cx="7080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Clipping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542828" name="Text Box 108">
            <a:extLst>
              <a:ext uri="{FF2B5EF4-FFF2-40B4-BE49-F238E27FC236}">
                <a16:creationId xmlns:a16="http://schemas.microsoft.com/office/drawing/2014/main" id="{AF4FAFC3-FE85-422D-943C-DDAE544CD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5254625"/>
            <a:ext cx="3579812" cy="119062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SimSun" pitchFamily="2" charset="-122"/>
              </a:rPr>
              <a:t>MSB0 1000000000000000 …00</a:t>
            </a:r>
          </a:p>
          <a:p>
            <a:pP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SimSun" pitchFamily="2" charset="-122"/>
              </a:rPr>
              <a:t>MSB1 0010000000000000 …00</a:t>
            </a:r>
          </a:p>
          <a:p>
            <a:pP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SimSun" pitchFamily="2" charset="-122"/>
              </a:rPr>
              <a:t>MSB2 1010010110010000 …00</a:t>
            </a:r>
          </a:p>
          <a:p>
            <a:pP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SimSun" pitchFamily="2" charset="-122"/>
              </a:rPr>
              <a:t>MSB3 0000010000000010 …00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016" name="Rectangle 144">
            <a:extLst>
              <a:ext uri="{FF2B5EF4-FFF2-40B4-BE49-F238E27FC236}">
                <a16:creationId xmlns:a16="http://schemas.microsoft.com/office/drawing/2014/main" id="{FA10E5DD-D1C0-4E29-9A5F-086C32A2680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98450" y="2603500"/>
            <a:ext cx="85264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4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JPEG-2000</a:t>
            </a:r>
          </a:p>
        </p:txBody>
      </p:sp>
      <p:sp>
        <p:nvSpPr>
          <p:cNvPr id="49155" name="投影片編號版面配置區 4">
            <a:extLst>
              <a:ext uri="{FF2B5EF4-FFF2-40B4-BE49-F238E27FC236}">
                <a16:creationId xmlns:a16="http://schemas.microsoft.com/office/drawing/2014/main" id="{32B7775D-57BC-4E01-B1BF-6A724ECE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7396E0-D5A8-4DF6-80BD-400EE4C84B63}" type="slidenum">
              <a:rPr lang="zh-TW" altLang="en-US" sz="1400" smtClean="0">
                <a:latin typeface="Times New Roman" panose="02020603050405020304" pitchFamily="18" charset="0"/>
              </a:rPr>
              <a:pPr/>
              <a:t>44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>
            <a:extLst>
              <a:ext uri="{FF2B5EF4-FFF2-40B4-BE49-F238E27FC236}">
                <a16:creationId xmlns:a16="http://schemas.microsoft.com/office/drawing/2014/main" id="{6ED79F1B-B328-4189-8C6C-B4B29C2C0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The JPEG-2000 Architecture</a:t>
            </a:r>
          </a:p>
        </p:txBody>
      </p:sp>
      <p:sp>
        <p:nvSpPr>
          <p:cNvPr id="50179" name="投影片編號版面配置區 36">
            <a:extLst>
              <a:ext uri="{FF2B5EF4-FFF2-40B4-BE49-F238E27FC236}">
                <a16:creationId xmlns:a16="http://schemas.microsoft.com/office/drawing/2014/main" id="{734234A9-12D5-49D1-B0FF-6FA9732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2F0ADB-8701-481D-8DE8-F2E0D367539D}" type="slidenum">
              <a:rPr lang="zh-TW" altLang="en-US" sz="1400" smtClean="0">
                <a:latin typeface="Times New Roman" panose="02020603050405020304" pitchFamily="18" charset="0"/>
              </a:rPr>
              <a:pPr/>
              <a:t>45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id="{4CD84C7F-0031-4CF1-9E38-C95E3186D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185863"/>
            <a:ext cx="85248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ea typeface="新細明體" panose="02020500000000000000" pitchFamily="18" charset="-120"/>
              </a:rPr>
              <a:t>JPEG-2000: discrete wavelet transform (DWT) + embedded block coding with optimum truncation (EBCOT)</a:t>
            </a:r>
          </a:p>
        </p:txBody>
      </p:sp>
      <p:grpSp>
        <p:nvGrpSpPr>
          <p:cNvPr id="50181" name="Group 4">
            <a:extLst>
              <a:ext uri="{FF2B5EF4-FFF2-40B4-BE49-F238E27FC236}">
                <a16:creationId xmlns:a16="http://schemas.microsoft.com/office/drawing/2014/main" id="{BA1685B7-86B6-411C-83B2-A246BFFB2E0C}"/>
              </a:ext>
            </a:extLst>
          </p:cNvPr>
          <p:cNvGrpSpPr>
            <a:grpSpLocks/>
          </p:cNvGrpSpPr>
          <p:nvPr/>
        </p:nvGrpSpPr>
        <p:grpSpPr bwMode="auto">
          <a:xfrm>
            <a:off x="744538" y="2268538"/>
            <a:ext cx="8074025" cy="4129087"/>
            <a:chOff x="463" y="1429"/>
            <a:chExt cx="4324" cy="2135"/>
          </a:xfrm>
        </p:grpSpPr>
        <p:sp>
          <p:nvSpPr>
            <p:cNvPr id="50182" name="Text Box 5">
              <a:extLst>
                <a:ext uri="{FF2B5EF4-FFF2-40B4-BE49-F238E27FC236}">
                  <a16:creationId xmlns:a16="http://schemas.microsoft.com/office/drawing/2014/main" id="{698C9EE2-0D26-4341-A605-6AD9FAFBD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1" y="1548"/>
              <a:ext cx="521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800">
                  <a:ea typeface="新細明體" panose="02020500000000000000" pitchFamily="18" charset="-120"/>
                </a:rPr>
                <a:t>EBCOT</a:t>
              </a:r>
            </a:p>
          </p:txBody>
        </p:sp>
        <p:sp>
          <p:nvSpPr>
            <p:cNvPr id="50183" name="Line 6">
              <a:extLst>
                <a:ext uri="{FF2B5EF4-FFF2-40B4-BE49-F238E27FC236}">
                  <a16:creationId xmlns:a16="http://schemas.microsoft.com/office/drawing/2014/main" id="{4CD710EA-A816-4194-A2D7-7F01027717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" y="1665"/>
              <a:ext cx="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184" name="Line 7">
              <a:extLst>
                <a:ext uri="{FF2B5EF4-FFF2-40B4-BE49-F238E27FC236}">
                  <a16:creationId xmlns:a16="http://schemas.microsoft.com/office/drawing/2014/main" id="{9A5AB0DB-0FB8-477A-BFDA-12F78F84D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6" y="1669"/>
              <a:ext cx="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50185" name="Group 8">
              <a:extLst>
                <a:ext uri="{FF2B5EF4-FFF2-40B4-BE49-F238E27FC236}">
                  <a16:creationId xmlns:a16="http://schemas.microsoft.com/office/drawing/2014/main" id="{BAEF1142-A168-4482-BA06-3D94BED5C4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8" y="2104"/>
              <a:ext cx="599" cy="785"/>
              <a:chOff x="4331" y="2245"/>
              <a:chExt cx="599" cy="785"/>
            </a:xfrm>
          </p:grpSpPr>
          <p:sp>
            <p:nvSpPr>
              <p:cNvPr id="50210" name="Rectangle 9">
                <a:extLst>
                  <a:ext uri="{FF2B5EF4-FFF2-40B4-BE49-F238E27FC236}">
                    <a16:creationId xmlns:a16="http://schemas.microsoft.com/office/drawing/2014/main" id="{15E1F2F0-63AA-437B-A9EA-3B99E8B00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1" y="2245"/>
                <a:ext cx="599" cy="7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50211" name="Text Box 10">
                <a:extLst>
                  <a:ext uri="{FF2B5EF4-FFF2-40B4-BE49-F238E27FC236}">
                    <a16:creationId xmlns:a16="http://schemas.microsoft.com/office/drawing/2014/main" id="{1862C573-3C11-4534-9354-A1008165C3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4" y="2345"/>
                <a:ext cx="554" cy="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zh-TW" sz="1800">
                    <a:ea typeface="新細明體" panose="02020500000000000000" pitchFamily="18" charset="-120"/>
                  </a:rPr>
                  <a:t>Storage</a:t>
                </a:r>
              </a:p>
              <a:p>
                <a:pPr algn="ctr"/>
                <a:r>
                  <a:rPr lang="en-US" altLang="zh-TW" sz="1800">
                    <a:ea typeface="新細明體" panose="02020500000000000000" pitchFamily="18" charset="-120"/>
                  </a:rPr>
                  <a:t>or</a:t>
                </a:r>
              </a:p>
              <a:p>
                <a:pPr algn="ctr"/>
                <a:r>
                  <a:rPr lang="en-US" altLang="zh-TW" sz="1800">
                    <a:ea typeface="新細明體" panose="02020500000000000000" pitchFamily="18" charset="-120"/>
                  </a:rPr>
                  <a:t>Channel</a:t>
                </a:r>
              </a:p>
            </p:txBody>
          </p:sp>
        </p:grpSp>
        <p:sp>
          <p:nvSpPr>
            <p:cNvPr id="50186" name="Text Box 11">
              <a:extLst>
                <a:ext uri="{FF2B5EF4-FFF2-40B4-BE49-F238E27FC236}">
                  <a16:creationId xmlns:a16="http://schemas.microsoft.com/office/drawing/2014/main" id="{E04E7203-7BDB-47BB-941F-28D4FEF8C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" y="1544"/>
              <a:ext cx="371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zh-TW" sz="1800">
                  <a:ea typeface="新細明體" panose="02020500000000000000" pitchFamily="18" charset="-120"/>
                </a:rPr>
                <a:t>Input</a:t>
              </a:r>
            </a:p>
          </p:txBody>
        </p:sp>
        <p:sp>
          <p:nvSpPr>
            <p:cNvPr id="50187" name="Text Box 12">
              <a:extLst>
                <a:ext uri="{FF2B5EF4-FFF2-40B4-BE49-F238E27FC236}">
                  <a16:creationId xmlns:a16="http://schemas.microsoft.com/office/drawing/2014/main" id="{0A15204E-FADA-4242-9F84-6A3FD2C74B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" y="3196"/>
              <a:ext cx="466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zh-TW" sz="1800">
                  <a:ea typeface="新細明體" panose="02020500000000000000" pitchFamily="18" charset="-120"/>
                </a:rPr>
                <a:t>Output</a:t>
              </a:r>
            </a:p>
          </p:txBody>
        </p:sp>
        <p:sp>
          <p:nvSpPr>
            <p:cNvPr id="50188" name="Rectangle 13">
              <a:extLst>
                <a:ext uri="{FF2B5EF4-FFF2-40B4-BE49-F238E27FC236}">
                  <a16:creationId xmlns:a16="http://schemas.microsoft.com/office/drawing/2014/main" id="{BCA59FD0-4100-4B24-B8E6-5075AC665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" y="1431"/>
              <a:ext cx="673" cy="4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0189" name="Text Box 14">
              <a:extLst>
                <a:ext uri="{FF2B5EF4-FFF2-40B4-BE49-F238E27FC236}">
                  <a16:creationId xmlns:a16="http://schemas.microsoft.com/office/drawing/2014/main" id="{EB930254-5579-4C4E-812A-05BD5DAD6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1549"/>
              <a:ext cx="37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800">
                  <a:ea typeface="新細明體" panose="02020500000000000000" pitchFamily="18" charset="-120"/>
                </a:rPr>
                <a:t>DWT</a:t>
              </a:r>
            </a:p>
          </p:txBody>
        </p:sp>
        <p:sp>
          <p:nvSpPr>
            <p:cNvPr id="50190" name="Rectangle 15">
              <a:extLst>
                <a:ext uri="{FF2B5EF4-FFF2-40B4-BE49-F238E27FC236}">
                  <a16:creationId xmlns:a16="http://schemas.microsoft.com/office/drawing/2014/main" id="{9465CB6E-FF9C-4BE9-AAE1-5467B08A9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0" y="1429"/>
              <a:ext cx="673" cy="4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0191" name="Text Box 16">
              <a:extLst>
                <a:ext uri="{FF2B5EF4-FFF2-40B4-BE49-F238E27FC236}">
                  <a16:creationId xmlns:a16="http://schemas.microsoft.com/office/drawing/2014/main" id="{D69E17EC-84B9-4FCF-9797-2AB543B1A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8" y="1548"/>
              <a:ext cx="629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800">
                  <a:ea typeface="新細明體" panose="02020500000000000000" pitchFamily="18" charset="-120"/>
                </a:rPr>
                <a:t>Quantizor</a:t>
              </a:r>
            </a:p>
          </p:txBody>
        </p:sp>
        <p:sp>
          <p:nvSpPr>
            <p:cNvPr id="50192" name="Line 17">
              <a:extLst>
                <a:ext uri="{FF2B5EF4-FFF2-40B4-BE49-F238E27FC236}">
                  <a16:creationId xmlns:a16="http://schemas.microsoft.com/office/drawing/2014/main" id="{DACA9A32-DB78-43F3-8406-6B7C7D544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1" y="1669"/>
              <a:ext cx="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193" name="Rectangle 18">
              <a:extLst>
                <a:ext uri="{FF2B5EF4-FFF2-40B4-BE49-F238E27FC236}">
                  <a16:creationId xmlns:a16="http://schemas.microsoft.com/office/drawing/2014/main" id="{B26B597A-2338-4D5E-9A5D-5F9EFCEC0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5" y="1429"/>
              <a:ext cx="673" cy="4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0194" name="Text Box 19">
              <a:extLst>
                <a:ext uri="{FF2B5EF4-FFF2-40B4-BE49-F238E27FC236}">
                  <a16:creationId xmlns:a16="http://schemas.microsoft.com/office/drawing/2014/main" id="{C4AA9D59-3DA2-4ADF-97BC-458345702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" y="3122"/>
              <a:ext cx="520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800">
                  <a:ea typeface="新細明體" panose="02020500000000000000" pitchFamily="18" charset="-120"/>
                </a:rPr>
                <a:t>Inverse</a:t>
              </a:r>
            </a:p>
            <a:p>
              <a:pPr algn="ctr"/>
              <a:r>
                <a:rPr lang="en-US" altLang="zh-TW" sz="1800">
                  <a:ea typeface="新細明體" panose="02020500000000000000" pitchFamily="18" charset="-120"/>
                </a:rPr>
                <a:t>EBCOT</a:t>
              </a:r>
            </a:p>
          </p:txBody>
        </p:sp>
        <p:sp>
          <p:nvSpPr>
            <p:cNvPr id="50195" name="Line 20">
              <a:extLst>
                <a:ext uri="{FF2B5EF4-FFF2-40B4-BE49-F238E27FC236}">
                  <a16:creationId xmlns:a16="http://schemas.microsoft.com/office/drawing/2014/main" id="{037414B6-EF7D-40AB-993D-52C465D5F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9" y="3334"/>
              <a:ext cx="3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196" name="Line 21">
              <a:extLst>
                <a:ext uri="{FF2B5EF4-FFF2-40B4-BE49-F238E27FC236}">
                  <a16:creationId xmlns:a16="http://schemas.microsoft.com/office/drawing/2014/main" id="{9E2ECF34-7B84-43A3-8254-AB2740F63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" y="3331"/>
              <a:ext cx="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197" name="Rectangle 22">
              <a:extLst>
                <a:ext uri="{FF2B5EF4-FFF2-40B4-BE49-F238E27FC236}">
                  <a16:creationId xmlns:a16="http://schemas.microsoft.com/office/drawing/2014/main" id="{0E23AB3D-E00D-4221-974C-F52E4663D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" y="3093"/>
              <a:ext cx="673" cy="4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0198" name="Text Box 23">
              <a:extLst>
                <a:ext uri="{FF2B5EF4-FFF2-40B4-BE49-F238E27FC236}">
                  <a16:creationId xmlns:a16="http://schemas.microsoft.com/office/drawing/2014/main" id="{5B911B07-2070-4742-9DB4-7D41FA88C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0" y="3128"/>
              <a:ext cx="50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800">
                  <a:ea typeface="新細明體" panose="02020500000000000000" pitchFamily="18" charset="-120"/>
                </a:rPr>
                <a:t>Inverse</a:t>
              </a:r>
            </a:p>
            <a:p>
              <a:pPr algn="ctr"/>
              <a:r>
                <a:rPr lang="en-US" altLang="zh-TW" sz="1800">
                  <a:ea typeface="新細明體" panose="02020500000000000000" pitchFamily="18" charset="-120"/>
                </a:rPr>
                <a:t>DWT</a:t>
              </a:r>
            </a:p>
          </p:txBody>
        </p:sp>
        <p:sp>
          <p:nvSpPr>
            <p:cNvPr id="50199" name="Rectangle 24">
              <a:extLst>
                <a:ext uri="{FF2B5EF4-FFF2-40B4-BE49-F238E27FC236}">
                  <a16:creationId xmlns:a16="http://schemas.microsoft.com/office/drawing/2014/main" id="{4968AB60-2FC8-4917-9869-EC8903D37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6" y="3091"/>
              <a:ext cx="673" cy="4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0200" name="Text Box 25">
              <a:extLst>
                <a:ext uri="{FF2B5EF4-FFF2-40B4-BE49-F238E27FC236}">
                  <a16:creationId xmlns:a16="http://schemas.microsoft.com/office/drawing/2014/main" id="{CB1DAD45-DD4E-4DC2-931F-4BB7964692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4" y="3120"/>
              <a:ext cx="629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800">
                  <a:ea typeface="新細明體" panose="02020500000000000000" pitchFamily="18" charset="-120"/>
                </a:rPr>
                <a:t>Inverse</a:t>
              </a:r>
            </a:p>
            <a:p>
              <a:pPr algn="ctr"/>
              <a:r>
                <a:rPr lang="en-US" altLang="zh-TW" sz="1800">
                  <a:ea typeface="新細明體" panose="02020500000000000000" pitchFamily="18" charset="-120"/>
                </a:rPr>
                <a:t>Quantizor</a:t>
              </a:r>
            </a:p>
          </p:txBody>
        </p:sp>
        <p:sp>
          <p:nvSpPr>
            <p:cNvPr id="50201" name="Line 26">
              <a:extLst>
                <a:ext uri="{FF2B5EF4-FFF2-40B4-BE49-F238E27FC236}">
                  <a16:creationId xmlns:a16="http://schemas.microsoft.com/office/drawing/2014/main" id="{EB99EEF7-C1C6-481C-99E6-DF5C8F583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7" y="3331"/>
              <a:ext cx="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202" name="Rectangle 27">
              <a:extLst>
                <a:ext uri="{FF2B5EF4-FFF2-40B4-BE49-F238E27FC236}">
                  <a16:creationId xmlns:a16="http://schemas.microsoft.com/office/drawing/2014/main" id="{19224E5A-F1A4-4489-BB90-CA727A58A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1" y="3091"/>
              <a:ext cx="673" cy="47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0203" name="Line 28">
              <a:extLst>
                <a:ext uri="{FF2B5EF4-FFF2-40B4-BE49-F238E27FC236}">
                  <a16:creationId xmlns:a16="http://schemas.microsoft.com/office/drawing/2014/main" id="{16B5DB68-0B68-45D7-98C6-7D8D1E329D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8" y="2890"/>
              <a:ext cx="0" cy="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204" name="Line 29">
              <a:extLst>
                <a:ext uri="{FF2B5EF4-FFF2-40B4-BE49-F238E27FC236}">
                  <a16:creationId xmlns:a16="http://schemas.microsoft.com/office/drawing/2014/main" id="{4D4BC6BB-E9B3-4901-B948-4B78F92D1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1" y="3330"/>
              <a:ext cx="7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205" name="Line 30">
              <a:extLst>
                <a:ext uri="{FF2B5EF4-FFF2-40B4-BE49-F238E27FC236}">
                  <a16:creationId xmlns:a16="http://schemas.microsoft.com/office/drawing/2014/main" id="{11CCF9B1-C011-41DC-99A0-012204BE4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" y="1665"/>
              <a:ext cx="0" cy="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206" name="Line 31">
              <a:extLst>
                <a:ext uri="{FF2B5EF4-FFF2-40B4-BE49-F238E27FC236}">
                  <a16:creationId xmlns:a16="http://schemas.microsoft.com/office/drawing/2014/main" id="{7EA4D276-4BA5-4F09-8420-38C371538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669"/>
              <a:ext cx="7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207" name="Line 32">
              <a:extLst>
                <a:ext uri="{FF2B5EF4-FFF2-40B4-BE49-F238E27FC236}">
                  <a16:creationId xmlns:a16="http://schemas.microsoft.com/office/drawing/2014/main" id="{05019941-8A28-42FD-8F2C-E04AC69A3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8" y="1794"/>
              <a:ext cx="0" cy="20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208" name="Line 33">
              <a:extLst>
                <a:ext uri="{FF2B5EF4-FFF2-40B4-BE49-F238E27FC236}">
                  <a16:creationId xmlns:a16="http://schemas.microsoft.com/office/drawing/2014/main" id="{F581F003-220A-4812-A6C8-C8BFA0355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0" y="3029"/>
              <a:ext cx="0" cy="20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50209" name="Picture 34">
              <a:extLst>
                <a:ext uri="{FF2B5EF4-FFF2-40B4-BE49-F238E27FC236}">
                  <a16:creationId xmlns:a16="http://schemas.microsoft.com/office/drawing/2014/main" id="{268670A9-97B6-4C7E-8703-A0CF9CF72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" y="2050"/>
              <a:ext cx="897" cy="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577974A-E95E-4B40-956C-1569A19D2AD2}"/>
              </a:ext>
            </a:extLst>
          </p:cNvPr>
          <p:cNvSpPr txBox="1"/>
          <p:nvPr/>
        </p:nvSpPr>
        <p:spPr>
          <a:xfrm>
            <a:off x="4514419" y="3451526"/>
            <a:ext cx="31139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與jpeg的DCT</a:t>
            </a:r>
            <a:r>
              <a:rPr lang="en-US" altLang="zh-TW" sz="1600" dirty="0"/>
              <a:t>(</a:t>
            </a:r>
            <a:r>
              <a:rPr lang="zh-TW" altLang="en-US" sz="1600" dirty="0"/>
              <a:t>block-based</a:t>
            </a:r>
            <a:r>
              <a:rPr lang="en-US" altLang="zh-TW" sz="1600" dirty="0"/>
              <a:t>)</a:t>
            </a:r>
            <a:r>
              <a:rPr lang="zh-TW" altLang="en-US" sz="1600" dirty="0"/>
              <a:t>不同，透過整張進行low/high pass filter，因為大部分都是低頻，所以資訊都留在左上，越右下越沒東西。但是這樣計算下來jpeg所需的計算/memory較小，所以還是比較好用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7DF389-985D-440A-8B5F-D2D92320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89" y="3318812"/>
            <a:ext cx="2105990" cy="19247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6" name="Rectangle 36">
            <a:extLst>
              <a:ext uri="{FF2B5EF4-FFF2-40B4-BE49-F238E27FC236}">
                <a16:creationId xmlns:a16="http://schemas.microsoft.com/office/drawing/2014/main" id="{0B25B35E-1C8F-47F0-91CC-4674C51F5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Quality Scalability with JPEG-2000</a:t>
            </a:r>
          </a:p>
        </p:txBody>
      </p:sp>
      <p:sp>
        <p:nvSpPr>
          <p:cNvPr id="51203" name="投影片編號版面配置區 31">
            <a:extLst>
              <a:ext uri="{FF2B5EF4-FFF2-40B4-BE49-F238E27FC236}">
                <a16:creationId xmlns:a16="http://schemas.microsoft.com/office/drawing/2014/main" id="{4CB66EF3-2706-432E-86D4-C63BFEF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7FF79B-66C8-4420-A88D-FF3D58171BF2}" type="slidenum">
              <a:rPr lang="zh-TW" altLang="en-US" sz="1400" smtClean="0">
                <a:latin typeface="Times New Roman" panose="02020603050405020304" pitchFamily="18" charset="0"/>
              </a:rPr>
              <a:pPr/>
              <a:t>46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pic>
        <p:nvPicPr>
          <p:cNvPr id="51204" name="Picture 37">
            <a:extLst>
              <a:ext uri="{FF2B5EF4-FFF2-40B4-BE49-F238E27FC236}">
                <a16:creationId xmlns:a16="http://schemas.microsoft.com/office/drawing/2014/main" id="{031EB6EB-0A85-4CE9-83DB-D0F58F38948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55875"/>
            <a:ext cx="2033588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5" name="Group 38">
            <a:extLst>
              <a:ext uri="{FF2B5EF4-FFF2-40B4-BE49-F238E27FC236}">
                <a16:creationId xmlns:a16="http://schemas.microsoft.com/office/drawing/2014/main" id="{4870EA49-5D41-4B0C-B1BE-5593ADE51451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4271963"/>
            <a:ext cx="1822450" cy="304800"/>
            <a:chOff x="224" y="2691"/>
            <a:chExt cx="1148" cy="192"/>
          </a:xfrm>
        </p:grpSpPr>
        <p:sp>
          <p:nvSpPr>
            <p:cNvPr id="51229" name="Rectangle 39">
              <a:extLst>
                <a:ext uri="{FF2B5EF4-FFF2-40B4-BE49-F238E27FC236}">
                  <a16:creationId xmlns:a16="http://schemas.microsoft.com/office/drawing/2014/main" id="{06B7BD6F-96C6-46F2-8A51-C020FC497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2691"/>
              <a:ext cx="144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1230" name="Rectangle 40">
              <a:extLst>
                <a:ext uri="{FF2B5EF4-FFF2-40B4-BE49-F238E27FC236}">
                  <a16:creationId xmlns:a16="http://schemas.microsoft.com/office/drawing/2014/main" id="{822C9375-D840-46C1-A521-2A0CA8D98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" y="2695"/>
              <a:ext cx="114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sp>
        <p:nvSpPr>
          <p:cNvPr id="51206" name="Rectangle 41">
            <a:extLst>
              <a:ext uri="{FF2B5EF4-FFF2-40B4-BE49-F238E27FC236}">
                <a16:creationId xmlns:a16="http://schemas.microsoft.com/office/drawing/2014/main" id="{1E8DA793-82EE-4BED-928F-A87B1A4A2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838" y="4691063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800" b="1">
                <a:ea typeface="新細明體" panose="02020500000000000000" pitchFamily="18" charset="-120"/>
              </a:rPr>
              <a:t>32:1</a:t>
            </a:r>
          </a:p>
        </p:txBody>
      </p:sp>
      <p:sp>
        <p:nvSpPr>
          <p:cNvPr id="51207" name="Rectangle 42">
            <a:extLst>
              <a:ext uri="{FF2B5EF4-FFF2-40B4-BE49-F238E27FC236}">
                <a16:creationId xmlns:a16="http://schemas.microsoft.com/office/drawing/2014/main" id="{1D68A1F0-CFD6-4C9D-8DAA-0FEB43603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5540375"/>
            <a:ext cx="212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800">
                <a:ea typeface="新細明體" panose="02020500000000000000" pitchFamily="18" charset="-120"/>
              </a:rPr>
              <a:t>Compression Ratio</a:t>
            </a:r>
          </a:p>
        </p:txBody>
      </p:sp>
      <p:sp>
        <p:nvSpPr>
          <p:cNvPr id="51208" name="Line 43">
            <a:extLst>
              <a:ext uri="{FF2B5EF4-FFF2-40B4-BE49-F238E27FC236}">
                <a16:creationId xmlns:a16="http://schemas.microsoft.com/office/drawing/2014/main" id="{B5001588-7C3E-47C5-92DF-967ADB0D0D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55713" y="5045075"/>
            <a:ext cx="85725" cy="492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3" name="Group 44">
            <a:extLst>
              <a:ext uri="{FF2B5EF4-FFF2-40B4-BE49-F238E27FC236}">
                <a16:creationId xmlns:a16="http://schemas.microsoft.com/office/drawing/2014/main" id="{1CD816D8-232C-4297-8A74-188CC7C99A22}"/>
              </a:ext>
            </a:extLst>
          </p:cNvPr>
          <p:cNvGrpSpPr>
            <a:grpSpLocks/>
          </p:cNvGrpSpPr>
          <p:nvPr/>
        </p:nvGrpSpPr>
        <p:grpSpPr bwMode="auto">
          <a:xfrm>
            <a:off x="2208213" y="2555875"/>
            <a:ext cx="2365375" cy="2981325"/>
            <a:chOff x="1391" y="1610"/>
            <a:chExt cx="1490" cy="1878"/>
          </a:xfrm>
        </p:grpSpPr>
        <p:pic>
          <p:nvPicPr>
            <p:cNvPr id="51223" name="Picture 45">
              <a:extLst>
                <a:ext uri="{FF2B5EF4-FFF2-40B4-BE49-F238E27FC236}">
                  <a16:creationId xmlns:a16="http://schemas.microsoft.com/office/drawing/2014/main" id="{7209EBA6-0742-47F7-999A-39615E82B2A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" y="1610"/>
              <a:ext cx="1281" cy="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224" name="Group 46">
              <a:extLst>
                <a:ext uri="{FF2B5EF4-FFF2-40B4-BE49-F238E27FC236}">
                  <a16:creationId xmlns:a16="http://schemas.microsoft.com/office/drawing/2014/main" id="{182FE509-9E55-4E17-8244-F01628C48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2691"/>
              <a:ext cx="1148" cy="192"/>
              <a:chOff x="1664" y="2691"/>
              <a:chExt cx="1148" cy="192"/>
            </a:xfrm>
          </p:grpSpPr>
          <p:sp>
            <p:nvSpPr>
              <p:cNvPr id="51227" name="Rectangle 47">
                <a:extLst>
                  <a:ext uri="{FF2B5EF4-FFF2-40B4-BE49-F238E27FC236}">
                    <a16:creationId xmlns:a16="http://schemas.microsoft.com/office/drawing/2014/main" id="{126440C5-B758-4AE2-8BAE-6F00D3C85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2691"/>
                <a:ext cx="288" cy="1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51228" name="Rectangle 48">
                <a:extLst>
                  <a:ext uri="{FF2B5EF4-FFF2-40B4-BE49-F238E27FC236}">
                    <a16:creationId xmlns:a16="http://schemas.microsoft.com/office/drawing/2014/main" id="{4D50D4D1-386C-4218-8631-EAD6AE796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2695"/>
                <a:ext cx="1144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51225" name="Rectangle 49">
              <a:extLst>
                <a:ext uri="{FF2B5EF4-FFF2-40B4-BE49-F238E27FC236}">
                  <a16:creationId xmlns:a16="http://schemas.microsoft.com/office/drawing/2014/main" id="{3FCDD2D3-9266-4357-91AE-802D47E9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2955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800" b="1">
                  <a:ea typeface="新細明體" panose="02020500000000000000" pitchFamily="18" charset="-120"/>
                </a:rPr>
                <a:t>16:1</a:t>
              </a:r>
            </a:p>
          </p:txBody>
        </p:sp>
        <p:sp>
          <p:nvSpPr>
            <p:cNvPr id="51226" name="Line 50">
              <a:extLst>
                <a:ext uri="{FF2B5EF4-FFF2-40B4-BE49-F238E27FC236}">
                  <a16:creationId xmlns:a16="http://schemas.microsoft.com/office/drawing/2014/main" id="{F6EAAAE3-C5DE-4728-A05D-88AFA8816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167"/>
              <a:ext cx="653" cy="3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" name="Group 51">
            <a:extLst>
              <a:ext uri="{FF2B5EF4-FFF2-40B4-BE49-F238E27FC236}">
                <a16:creationId xmlns:a16="http://schemas.microsoft.com/office/drawing/2014/main" id="{3ADA3334-F845-4B80-9404-52ED2243D5F2}"/>
              </a:ext>
            </a:extLst>
          </p:cNvPr>
          <p:cNvGrpSpPr>
            <a:grpSpLocks/>
          </p:cNvGrpSpPr>
          <p:nvPr/>
        </p:nvGrpSpPr>
        <p:grpSpPr bwMode="auto">
          <a:xfrm>
            <a:off x="2479675" y="2555875"/>
            <a:ext cx="4303713" cy="3082925"/>
            <a:chOff x="1562" y="1610"/>
            <a:chExt cx="2711" cy="1942"/>
          </a:xfrm>
        </p:grpSpPr>
        <p:pic>
          <p:nvPicPr>
            <p:cNvPr id="51217" name="Picture 52">
              <a:extLst>
                <a:ext uri="{FF2B5EF4-FFF2-40B4-BE49-F238E27FC236}">
                  <a16:creationId xmlns:a16="http://schemas.microsoft.com/office/drawing/2014/main" id="{0D98F97F-3283-4CDF-89E3-88C6A12961C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2" y="1610"/>
              <a:ext cx="1281" cy="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218" name="Group 53">
              <a:extLst>
                <a:ext uri="{FF2B5EF4-FFF2-40B4-BE49-F238E27FC236}">
                  <a16:creationId xmlns:a16="http://schemas.microsoft.com/office/drawing/2014/main" id="{3DDC5917-438D-460D-B4D8-EE9EA72AA1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6" y="2691"/>
              <a:ext cx="1148" cy="192"/>
              <a:chOff x="3056" y="2691"/>
              <a:chExt cx="1148" cy="192"/>
            </a:xfrm>
          </p:grpSpPr>
          <p:sp>
            <p:nvSpPr>
              <p:cNvPr id="51221" name="Rectangle 54">
                <a:extLst>
                  <a:ext uri="{FF2B5EF4-FFF2-40B4-BE49-F238E27FC236}">
                    <a16:creationId xmlns:a16="http://schemas.microsoft.com/office/drawing/2014/main" id="{5B0CEB8A-DB97-4957-A63F-55C642735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6" y="2691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51222" name="Rectangle 55">
                <a:extLst>
                  <a:ext uri="{FF2B5EF4-FFF2-40B4-BE49-F238E27FC236}">
                    <a16:creationId xmlns:a16="http://schemas.microsoft.com/office/drawing/2014/main" id="{9FC3F308-F102-4745-B9C9-9AC3E5960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695"/>
                <a:ext cx="1144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51219" name="Rectangle 56">
              <a:extLst>
                <a:ext uri="{FF2B5EF4-FFF2-40B4-BE49-F238E27FC236}">
                  <a16:creationId xmlns:a16="http://schemas.microsoft.com/office/drawing/2014/main" id="{C93A222B-DD11-4A55-9B92-FC44F8A41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8" y="2955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800" b="1">
                  <a:ea typeface="新細明體" panose="02020500000000000000" pitchFamily="18" charset="-120"/>
                </a:rPr>
                <a:t>8:1</a:t>
              </a:r>
            </a:p>
          </p:txBody>
        </p:sp>
        <p:sp>
          <p:nvSpPr>
            <p:cNvPr id="51220" name="Line 57">
              <a:extLst>
                <a:ext uri="{FF2B5EF4-FFF2-40B4-BE49-F238E27FC236}">
                  <a16:creationId xmlns:a16="http://schemas.microsoft.com/office/drawing/2014/main" id="{96149788-E0F3-413B-8299-77DFC5AA2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2" y="3135"/>
              <a:ext cx="1875" cy="4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7" name="Group 58">
            <a:extLst>
              <a:ext uri="{FF2B5EF4-FFF2-40B4-BE49-F238E27FC236}">
                <a16:creationId xmlns:a16="http://schemas.microsoft.com/office/drawing/2014/main" id="{CF211AAC-ED91-44DE-B277-B1119A581D75}"/>
              </a:ext>
            </a:extLst>
          </p:cNvPr>
          <p:cNvGrpSpPr>
            <a:grpSpLocks/>
          </p:cNvGrpSpPr>
          <p:nvPr/>
        </p:nvGrpSpPr>
        <p:grpSpPr bwMode="auto">
          <a:xfrm>
            <a:off x="2565400" y="2555875"/>
            <a:ext cx="6427788" cy="3219450"/>
            <a:chOff x="1616" y="1610"/>
            <a:chExt cx="4049" cy="2028"/>
          </a:xfrm>
        </p:grpSpPr>
        <p:pic>
          <p:nvPicPr>
            <p:cNvPr id="51213" name="Picture 59">
              <a:extLst>
                <a:ext uri="{FF2B5EF4-FFF2-40B4-BE49-F238E27FC236}">
                  <a16:creationId xmlns:a16="http://schemas.microsoft.com/office/drawing/2014/main" id="{DE8AC871-5CB5-4674-9B51-FDD6AB5C018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" y="1610"/>
              <a:ext cx="1281" cy="1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14" name="Rectangle 60">
              <a:extLst>
                <a:ext uri="{FF2B5EF4-FFF2-40B4-BE49-F238E27FC236}">
                  <a16:creationId xmlns:a16="http://schemas.microsoft.com/office/drawing/2014/main" id="{0ABA8CD3-5B3C-4EE0-8531-706BB4D24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" y="2695"/>
              <a:ext cx="114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1215" name="Rectangle 61">
              <a:extLst>
                <a:ext uri="{FF2B5EF4-FFF2-40B4-BE49-F238E27FC236}">
                  <a16:creationId xmlns:a16="http://schemas.microsoft.com/office/drawing/2014/main" id="{7C7BB0FB-2921-4A45-8382-EB8A71837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" y="2955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1800" b="1">
                  <a:ea typeface="新細明體" panose="02020500000000000000" pitchFamily="18" charset="-120"/>
                </a:rPr>
                <a:t>4:1</a:t>
              </a:r>
            </a:p>
          </p:txBody>
        </p:sp>
        <p:sp>
          <p:nvSpPr>
            <p:cNvPr id="51216" name="Line 62">
              <a:extLst>
                <a:ext uri="{FF2B5EF4-FFF2-40B4-BE49-F238E27FC236}">
                  <a16:creationId xmlns:a16="http://schemas.microsoft.com/office/drawing/2014/main" id="{1557EA2F-2D92-4946-B1BC-9FBBFF9132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6" y="3113"/>
              <a:ext cx="3278" cy="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14463" name="Rectangle 63">
            <a:extLst>
              <a:ext uri="{FF2B5EF4-FFF2-40B4-BE49-F238E27FC236}">
                <a16:creationId xmlns:a16="http://schemas.microsoft.com/office/drawing/2014/main" id="{08CE2D25-139C-4429-90B2-2E068D700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52563"/>
            <a:ext cx="8042275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Char char="•"/>
              <a:defRPr/>
            </a:pP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Improve decoding quality as receiving more bits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>
            <a:extLst>
              <a:ext uri="{FF2B5EF4-FFF2-40B4-BE49-F238E27FC236}">
                <a16:creationId xmlns:a16="http://schemas.microsoft.com/office/drawing/2014/main" id="{5861B6EB-E292-40B1-8AFF-B6A7134EB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JPEG-2000 vs. JPEG (1/3)</a:t>
            </a:r>
          </a:p>
        </p:txBody>
      </p:sp>
      <p:sp>
        <p:nvSpPr>
          <p:cNvPr id="52227" name="投影片編號版面配置區 7">
            <a:extLst>
              <a:ext uri="{FF2B5EF4-FFF2-40B4-BE49-F238E27FC236}">
                <a16:creationId xmlns:a16="http://schemas.microsoft.com/office/drawing/2014/main" id="{6C8D208A-CB4A-45DD-8B45-56D65313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7919A6-5447-4795-9E5F-185289A891B8}" type="slidenum">
              <a:rPr lang="zh-TW" altLang="en-US" sz="1400" smtClean="0">
                <a:latin typeface="Times New Roman" panose="02020603050405020304" pitchFamily="18" charset="0"/>
              </a:rPr>
              <a:pPr/>
              <a:t>47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pic>
        <p:nvPicPr>
          <p:cNvPr id="52228" name="Picture 3">
            <a:extLst>
              <a:ext uri="{FF2B5EF4-FFF2-40B4-BE49-F238E27FC236}">
                <a16:creationId xmlns:a16="http://schemas.microsoft.com/office/drawing/2014/main" id="{033EBC40-3693-4C57-B99F-DAF89882B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16125"/>
            <a:ext cx="8782050" cy="339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4">
            <a:extLst>
              <a:ext uri="{FF2B5EF4-FFF2-40B4-BE49-F238E27FC236}">
                <a16:creationId xmlns:a16="http://schemas.microsoft.com/office/drawing/2014/main" id="{7F3A2D68-7538-4F17-8063-DFF18A9C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5624513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0.125bpp, JPEG</a:t>
            </a:r>
          </a:p>
        </p:txBody>
      </p:sp>
      <p:sp>
        <p:nvSpPr>
          <p:cNvPr id="52230" name="Text Box 5">
            <a:extLst>
              <a:ext uri="{FF2B5EF4-FFF2-40B4-BE49-F238E27FC236}">
                <a16:creationId xmlns:a16="http://schemas.microsoft.com/office/drawing/2014/main" id="{2ED049E4-8847-47A2-A8F7-9B0D81DC5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56388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0.125bpp, JPEG-2000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>
            <a:extLst>
              <a:ext uri="{FF2B5EF4-FFF2-40B4-BE49-F238E27FC236}">
                <a16:creationId xmlns:a16="http://schemas.microsoft.com/office/drawing/2014/main" id="{00992DE3-5646-48F2-A704-11DDCF7242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JPEG-2000 vs. JPEG (2/3)</a:t>
            </a:r>
          </a:p>
        </p:txBody>
      </p:sp>
      <p:sp>
        <p:nvSpPr>
          <p:cNvPr id="53251" name="投影片編號版面配置區 7">
            <a:extLst>
              <a:ext uri="{FF2B5EF4-FFF2-40B4-BE49-F238E27FC236}">
                <a16:creationId xmlns:a16="http://schemas.microsoft.com/office/drawing/2014/main" id="{6BB7D9DB-7FCF-49D5-9C0B-70104ECD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03A078-B445-4179-9E53-3FA508BB4FAE}" type="slidenum">
              <a:rPr lang="zh-TW" altLang="en-US" sz="1400" smtClean="0">
                <a:latin typeface="Times New Roman" panose="02020603050405020304" pitchFamily="18" charset="0"/>
              </a:rPr>
              <a:pPr/>
              <a:t>48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pic>
        <p:nvPicPr>
          <p:cNvPr id="53252" name="Picture 3">
            <a:extLst>
              <a:ext uri="{FF2B5EF4-FFF2-40B4-BE49-F238E27FC236}">
                <a16:creationId xmlns:a16="http://schemas.microsoft.com/office/drawing/2014/main" id="{90492DEE-0DFA-4613-A872-DCFF2714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079625"/>
            <a:ext cx="8574088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 Box 4">
            <a:extLst>
              <a:ext uri="{FF2B5EF4-FFF2-40B4-BE49-F238E27FC236}">
                <a16:creationId xmlns:a16="http://schemas.microsoft.com/office/drawing/2014/main" id="{E6A64C11-2E3F-4E19-9118-AEE27A0BE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5624513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0.25bpp, JPEG</a:t>
            </a:r>
          </a:p>
        </p:txBody>
      </p:sp>
      <p:sp>
        <p:nvSpPr>
          <p:cNvPr id="53254" name="Text Box 5">
            <a:extLst>
              <a:ext uri="{FF2B5EF4-FFF2-40B4-BE49-F238E27FC236}">
                <a16:creationId xmlns:a16="http://schemas.microsoft.com/office/drawing/2014/main" id="{865AAF2C-3988-49CD-9FF0-18BE54AEC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963" y="5610225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400">
                <a:latin typeface="Tahoma" panose="020B0604030504040204" pitchFamily="34" charset="0"/>
                <a:ea typeface="新細明體" panose="02020500000000000000" pitchFamily="18" charset="-120"/>
              </a:rPr>
              <a:t>0.25bpp, JPEG-2000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>
            <a:extLst>
              <a:ext uri="{FF2B5EF4-FFF2-40B4-BE49-F238E27FC236}">
                <a16:creationId xmlns:a16="http://schemas.microsoft.com/office/drawing/2014/main" id="{55E5D811-9303-4454-BED5-2CEEA8A40F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JPEG-2000 vs. JPEG (3/3)</a:t>
            </a:r>
          </a:p>
        </p:txBody>
      </p:sp>
      <p:sp>
        <p:nvSpPr>
          <p:cNvPr id="54275" name="投影片編號版面配置區 11">
            <a:extLst>
              <a:ext uri="{FF2B5EF4-FFF2-40B4-BE49-F238E27FC236}">
                <a16:creationId xmlns:a16="http://schemas.microsoft.com/office/drawing/2014/main" id="{6FA0377B-8BC7-49F5-A84F-363B4ED2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6D6E65-4E95-4F16-8EF2-934DE3A58B90}" type="slidenum">
              <a:rPr lang="zh-TW" altLang="en-US" sz="1400" smtClean="0">
                <a:latin typeface="Times New Roman" panose="02020603050405020304" pitchFamily="18" charset="0"/>
              </a:rPr>
              <a:pPr/>
              <a:t>49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4276" name="Text Box 3">
            <a:extLst>
              <a:ext uri="{FF2B5EF4-FFF2-40B4-BE49-F238E27FC236}">
                <a16:creationId xmlns:a16="http://schemas.microsoft.com/office/drawing/2014/main" id="{438A5FE0-1B8C-4183-A0F8-AADCD3AF6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10188"/>
            <a:ext cx="15303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6 observers</a:t>
            </a:r>
          </a:p>
          <a:p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6 color images</a:t>
            </a:r>
          </a:p>
          <a:p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300 dpi</a:t>
            </a:r>
          </a:p>
        </p:txBody>
      </p:sp>
      <p:grpSp>
        <p:nvGrpSpPr>
          <p:cNvPr id="54277" name="Group 4">
            <a:extLst>
              <a:ext uri="{FF2B5EF4-FFF2-40B4-BE49-F238E27FC236}">
                <a16:creationId xmlns:a16="http://schemas.microsoft.com/office/drawing/2014/main" id="{BBC9D04F-3D3F-4E46-8615-439E9CF5AF3B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1371600"/>
            <a:ext cx="6934200" cy="4945063"/>
            <a:chOff x="1200" y="917"/>
            <a:chExt cx="4368" cy="3115"/>
          </a:xfrm>
        </p:grpSpPr>
        <p:graphicFrame>
          <p:nvGraphicFramePr>
            <p:cNvPr id="54278" name="Object 5">
              <a:extLst>
                <a:ext uri="{FF2B5EF4-FFF2-40B4-BE49-F238E27FC236}">
                  <a16:creationId xmlns:a16="http://schemas.microsoft.com/office/drawing/2014/main" id="{982BF359-DC66-4938-B1C4-8A80C4707B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917"/>
            <a:ext cx="4368" cy="3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8" name="Worksheet" r:id="rId3" imgW="5572354" imgH="4181856" progId="Excel.Sheet.8">
                    <p:embed/>
                  </p:oleObj>
                </mc:Choice>
                <mc:Fallback>
                  <p:oleObj name="Worksheet" r:id="rId3" imgW="5572354" imgH="4181856" progId="Excel.Sheet.8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917"/>
                          <a:ext cx="4368" cy="31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79" name="AutoShape 6">
              <a:extLst>
                <a:ext uri="{FF2B5EF4-FFF2-40B4-BE49-F238E27FC236}">
                  <a16:creationId xmlns:a16="http://schemas.microsoft.com/office/drawing/2014/main" id="{9A324795-D3EA-4790-B79C-A21C563B8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1431"/>
              <a:ext cx="415" cy="352"/>
            </a:xfrm>
            <a:prstGeom prst="downArrowCallout">
              <a:avLst>
                <a:gd name="adj1" fmla="val 29474"/>
                <a:gd name="adj2" fmla="val 29474"/>
                <a:gd name="adj3" fmla="val 16667"/>
                <a:gd name="adj4" fmla="val 6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  <a:ea typeface="新細明體" panose="02020500000000000000" pitchFamily="18" charset="-120"/>
                </a:rPr>
                <a:t>36%</a:t>
              </a:r>
              <a:endPara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4280" name="AutoShape 7">
              <a:extLst>
                <a:ext uri="{FF2B5EF4-FFF2-40B4-BE49-F238E27FC236}">
                  <a16:creationId xmlns:a16="http://schemas.microsoft.com/office/drawing/2014/main" id="{E535BFE3-5220-4EAE-AE95-ED7C87593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7" y="1808"/>
              <a:ext cx="415" cy="352"/>
            </a:xfrm>
            <a:prstGeom prst="downArrowCallout">
              <a:avLst>
                <a:gd name="adj1" fmla="val 29474"/>
                <a:gd name="adj2" fmla="val 29474"/>
                <a:gd name="adj3" fmla="val 16667"/>
                <a:gd name="adj4" fmla="val 6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  <a:ea typeface="新細明體" panose="02020500000000000000" pitchFamily="18" charset="-120"/>
                </a:rPr>
                <a:t>53%</a:t>
              </a:r>
              <a:endPara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4281" name="AutoShape 8">
              <a:extLst>
                <a:ext uri="{FF2B5EF4-FFF2-40B4-BE49-F238E27FC236}">
                  <a16:creationId xmlns:a16="http://schemas.microsoft.com/office/drawing/2014/main" id="{093FCA76-7070-4769-B05C-08475C99A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" y="1248"/>
              <a:ext cx="415" cy="352"/>
            </a:xfrm>
            <a:prstGeom prst="downArrowCallout">
              <a:avLst>
                <a:gd name="adj1" fmla="val 29474"/>
                <a:gd name="adj2" fmla="val 29474"/>
                <a:gd name="adj3" fmla="val 16667"/>
                <a:gd name="adj4" fmla="val 6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  <a:ea typeface="新細明體" panose="02020500000000000000" pitchFamily="18" charset="-120"/>
                </a:rPr>
                <a:t>18%</a:t>
              </a:r>
              <a:endPara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4282" name="AutoShape 9">
              <a:extLst>
                <a:ext uri="{FF2B5EF4-FFF2-40B4-BE49-F238E27FC236}">
                  <a16:creationId xmlns:a16="http://schemas.microsoft.com/office/drawing/2014/main" id="{0C731029-60A0-4F28-BE27-A1DD44D30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002"/>
              <a:ext cx="415" cy="352"/>
            </a:xfrm>
            <a:prstGeom prst="downArrowCallout">
              <a:avLst>
                <a:gd name="adj1" fmla="val 29474"/>
                <a:gd name="adj2" fmla="val 29474"/>
                <a:gd name="adj3" fmla="val 16667"/>
                <a:gd name="adj4" fmla="val 6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  <a:ea typeface="新細明體" panose="02020500000000000000" pitchFamily="18" charset="-120"/>
                </a:rPr>
                <a:t>11%</a:t>
              </a:r>
              <a:endPara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>
            <a:extLst>
              <a:ext uri="{FF2B5EF4-FFF2-40B4-BE49-F238E27FC236}">
                <a16:creationId xmlns:a16="http://schemas.microsoft.com/office/drawing/2014/main" id="{5338935C-EFE4-4109-ABF8-6046846C3C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Visual Communication Applications (3/4)</a:t>
            </a:r>
          </a:p>
        </p:txBody>
      </p:sp>
      <p:sp>
        <p:nvSpPr>
          <p:cNvPr id="8195" name="投影片編號版面配置區 5">
            <a:extLst>
              <a:ext uri="{FF2B5EF4-FFF2-40B4-BE49-F238E27FC236}">
                <a16:creationId xmlns:a16="http://schemas.microsoft.com/office/drawing/2014/main" id="{DF6B0D8E-8758-47E2-9DE9-1C7AD779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EB9F5C-95E1-4706-A5EF-759CB7664C20}" type="slidenum">
              <a:rPr lang="zh-TW" altLang="en-US" sz="1400" smtClean="0">
                <a:latin typeface="Times New Roman" panose="02020603050405020304" pitchFamily="18" charset="0"/>
              </a:rPr>
              <a:pPr/>
              <a:t>5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9C4B3F1-ABD3-439E-93AB-952F34C12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8" y="1558925"/>
            <a:ext cx="79248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400" b="1">
                <a:ea typeface="SimSun" panose="02010600030101010101" pitchFamily="2" charset="-122"/>
              </a:rPr>
              <a:t> </a:t>
            </a:r>
            <a:r>
              <a:rPr lang="en-US" altLang="zh-CN" sz="2600" b="1">
                <a:ea typeface="SimSun" panose="02010600030101010101" pitchFamily="2" charset="-122"/>
              </a:rPr>
              <a:t>One-way applications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zh-CN" sz="800" b="1">
              <a:ea typeface="SimSun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sz="2400">
                <a:ea typeface="SimSun" panose="02010600030101010101" pitchFamily="2" charset="-122"/>
              </a:rPr>
              <a:t>  Video streaming, video on demand, Video broadcasting,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400">
                <a:ea typeface="SimSun" panose="02010600030101010101" pitchFamily="2" charset="-122"/>
              </a:rPr>
              <a:t>  Video email, Video surveillance, Digital TV, HDTV, DVD,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400">
                <a:ea typeface="SimSun" panose="02010600030101010101" pitchFamily="2" charset="-122"/>
              </a:rPr>
              <a:t>  VCD, Digital camera, Digital camcorder, Digital VCR,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400">
                <a:ea typeface="SimSun" panose="02010600030101010101" pitchFamily="2" charset="-122"/>
              </a:rPr>
              <a:t>  Games,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400">
                <a:solidFill>
                  <a:schemeClr val="accent1"/>
                </a:solidFill>
                <a:ea typeface="SimSun" panose="02010600030101010101" pitchFamily="2" charset="-122"/>
              </a:rPr>
              <a:t>  </a:t>
            </a:r>
            <a:r>
              <a:rPr lang="en-US" altLang="zh-CN" sz="2400">
                <a:solidFill>
                  <a:schemeClr val="accent2"/>
                </a:solidFill>
                <a:ea typeface="SimSun" panose="02010600030101010101" pitchFamily="2" charset="-122"/>
              </a:rPr>
              <a:t>Limitation: Bandwidth</a:t>
            </a:r>
          </a:p>
          <a:p>
            <a:pPr eaLnBrk="1" hangingPunct="1">
              <a:spcBef>
                <a:spcPct val="20000"/>
              </a:spcBef>
            </a:pPr>
            <a:endParaRPr lang="en-US" altLang="zh-CN" sz="1600">
              <a:solidFill>
                <a:schemeClr val="accent2"/>
              </a:solidFill>
              <a:ea typeface="SimSun" panose="02010600030101010101" pitchFamily="2" charset="-122"/>
            </a:endParaRPr>
          </a:p>
          <a:p>
            <a:pPr>
              <a:buFontTx/>
              <a:buChar char="•"/>
            </a:pPr>
            <a:r>
              <a:rPr lang="en-US" altLang="zh-CN" sz="2400">
                <a:ea typeface="SimSun" panose="02010600030101010101" pitchFamily="2" charset="-122"/>
              </a:rPr>
              <a:t> </a:t>
            </a:r>
            <a:r>
              <a:rPr lang="en-US" altLang="zh-CN" sz="2600" b="1">
                <a:ea typeface="SimSun" panose="02010600030101010101" pitchFamily="2" charset="-122"/>
              </a:rPr>
              <a:t>Two-way applications</a:t>
            </a:r>
          </a:p>
          <a:p>
            <a:pPr lvl="1">
              <a:buFontTx/>
              <a:buChar char="•"/>
            </a:pPr>
            <a:endParaRPr lang="en-US" altLang="zh-CN" sz="800" b="1">
              <a:ea typeface="SimSun" panose="02010600030101010101" pitchFamily="2" charset="-122"/>
            </a:endParaRPr>
          </a:p>
          <a:p>
            <a:r>
              <a:rPr lang="en-US" altLang="zh-CN" sz="2400">
                <a:ea typeface="SimSun" panose="02010600030101010101" pitchFamily="2" charset="-122"/>
              </a:rPr>
              <a:t>  Videophone, Videoconferencing, Distance learning,   </a:t>
            </a:r>
          </a:p>
          <a:p>
            <a:r>
              <a:rPr lang="en-US" altLang="zh-CN" sz="2400">
                <a:ea typeface="SimSun" panose="02010600030101010101" pitchFamily="2" charset="-122"/>
              </a:rPr>
              <a:t>  Remote collaboration, Games, …</a:t>
            </a:r>
          </a:p>
          <a:p>
            <a:r>
              <a:rPr lang="en-US" altLang="zh-CN" sz="2400">
                <a:ea typeface="SimSun" panose="02010600030101010101" pitchFamily="2" charset="-122"/>
              </a:rPr>
              <a:t>  </a:t>
            </a:r>
            <a:r>
              <a:rPr lang="en-US" altLang="zh-CN" sz="2400">
                <a:solidFill>
                  <a:schemeClr val="accent2"/>
                </a:solidFill>
                <a:ea typeface="SimSun" panose="02010600030101010101" pitchFamily="2" charset="-122"/>
              </a:rPr>
              <a:t>Limitations: Bandwidth, End-to-end Delay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>
            <a:extLst>
              <a:ext uri="{FF2B5EF4-FFF2-40B4-BE49-F238E27FC236}">
                <a16:creationId xmlns:a16="http://schemas.microsoft.com/office/drawing/2014/main" id="{1C77E1BF-8C0A-4AB7-A37A-D03F34A36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MPEG-7: Multimedia Content Description Interface</a:t>
            </a:r>
          </a:p>
        </p:txBody>
      </p:sp>
      <p:sp>
        <p:nvSpPr>
          <p:cNvPr id="55299" name="投影片編號版面配置區 21">
            <a:extLst>
              <a:ext uri="{FF2B5EF4-FFF2-40B4-BE49-F238E27FC236}">
                <a16:creationId xmlns:a16="http://schemas.microsoft.com/office/drawing/2014/main" id="{ABD494BF-EBFD-4A2E-A07B-CC194E75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989C76-D0B3-42DF-AA65-38EB2515FF98}" type="slidenum">
              <a:rPr lang="zh-TW" altLang="en-US" sz="1400" smtClean="0">
                <a:latin typeface="Times New Roman" panose="02020603050405020304" pitchFamily="18" charset="0"/>
              </a:rPr>
              <a:pPr/>
              <a:t>50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95971" name="Text Box 3">
            <a:extLst>
              <a:ext uri="{FF2B5EF4-FFF2-40B4-BE49-F238E27FC236}">
                <a16:creationId xmlns:a16="http://schemas.microsoft.com/office/drawing/2014/main" id="{3F42C207-45B6-44C2-8F66-D7C74D22F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" y="1330325"/>
            <a:ext cx="8018463" cy="830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>
              <a:defRPr/>
            </a:pP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To define standardized solutions that allow users or </a:t>
            </a:r>
          </a:p>
          <a:p>
            <a:pPr defTabSz="762000">
              <a:defRPr/>
            </a:pP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agents to </a:t>
            </a:r>
            <a:r>
              <a:rPr lang="en-US" altLang="zh-TW" sz="2400" b="1" i="1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search, browse</a:t>
            </a:r>
            <a:r>
              <a:rPr lang="en-US" altLang="zh-TW" sz="2400" b="1" i="1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, filter</a:t>
            </a: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 </a:t>
            </a: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audiovisual content.</a:t>
            </a:r>
          </a:p>
        </p:txBody>
      </p:sp>
      <p:sp>
        <p:nvSpPr>
          <p:cNvPr id="55301" name="Oval 4">
            <a:extLst>
              <a:ext uri="{FF2B5EF4-FFF2-40B4-BE49-F238E27FC236}">
                <a16:creationId xmlns:a16="http://schemas.microsoft.com/office/drawing/2014/main" id="{61A84C00-C3E9-4509-B0F2-BC6C875A3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5072063"/>
            <a:ext cx="2133600" cy="1524000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2200">
                <a:ea typeface="新細明體" panose="02020500000000000000" pitchFamily="18" charset="-120"/>
              </a:rPr>
              <a:t>User</a:t>
            </a:r>
            <a:endParaRPr lang="de-DE" altLang="zh-TW" sz="2200" b="1">
              <a:ea typeface="新細明體" panose="02020500000000000000" pitchFamily="18" charset="-120"/>
            </a:endParaRPr>
          </a:p>
        </p:txBody>
      </p:sp>
      <p:sp>
        <p:nvSpPr>
          <p:cNvPr id="55302" name="Oval 5">
            <a:extLst>
              <a:ext uri="{FF2B5EF4-FFF2-40B4-BE49-F238E27FC236}">
                <a16:creationId xmlns:a16="http://schemas.microsoft.com/office/drawing/2014/main" id="{D94F8833-BE7E-4696-AC07-55431BD64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2405063"/>
            <a:ext cx="2133600" cy="1524000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2200">
                <a:ea typeface="新細明體" panose="02020500000000000000" pitchFamily="18" charset="-120"/>
              </a:rPr>
              <a:t>Search Engine</a:t>
            </a:r>
            <a:endParaRPr lang="de-DE" altLang="zh-TW" sz="2200" b="1">
              <a:ea typeface="新細明體" panose="02020500000000000000" pitchFamily="18" charset="-120"/>
            </a:endParaRPr>
          </a:p>
        </p:txBody>
      </p:sp>
      <p:sp>
        <p:nvSpPr>
          <p:cNvPr id="55303" name="Oval 6">
            <a:extLst>
              <a:ext uri="{FF2B5EF4-FFF2-40B4-BE49-F238E27FC236}">
                <a16:creationId xmlns:a16="http://schemas.microsoft.com/office/drawing/2014/main" id="{482DC8CC-2AF1-4B5C-AAAD-82A859817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938" y="2405063"/>
            <a:ext cx="2133600" cy="1524000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2200">
                <a:ea typeface="新細明體" panose="02020500000000000000" pitchFamily="18" charset="-120"/>
              </a:rPr>
              <a:t>Image Database</a:t>
            </a:r>
            <a:endParaRPr lang="de-DE" altLang="zh-TW" sz="2200" b="1">
              <a:ea typeface="新細明體" panose="02020500000000000000" pitchFamily="18" charset="-120"/>
            </a:endParaRPr>
          </a:p>
        </p:txBody>
      </p:sp>
      <p:sp>
        <p:nvSpPr>
          <p:cNvPr id="55304" name="Line 7">
            <a:extLst>
              <a:ext uri="{FF2B5EF4-FFF2-40B4-BE49-F238E27FC236}">
                <a16:creationId xmlns:a16="http://schemas.microsoft.com/office/drawing/2014/main" id="{566705D4-0943-4CFD-AB74-EF6C87CE33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5338" y="3167063"/>
            <a:ext cx="2133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5" name="Line 8">
            <a:extLst>
              <a:ext uri="{FF2B5EF4-FFF2-40B4-BE49-F238E27FC236}">
                <a16:creationId xmlns:a16="http://schemas.microsoft.com/office/drawing/2014/main" id="{A2221704-F902-415F-A231-8BCE384A9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5738" y="3852863"/>
            <a:ext cx="106680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6" name="Line 9">
            <a:extLst>
              <a:ext uri="{FF2B5EF4-FFF2-40B4-BE49-F238E27FC236}">
                <a16:creationId xmlns:a16="http://schemas.microsoft.com/office/drawing/2014/main" id="{41EF8E33-35E4-4EB2-8720-D2747B0987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7938" y="3852863"/>
            <a:ext cx="99060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7" name="Text Box 10">
            <a:extLst>
              <a:ext uri="{FF2B5EF4-FFF2-40B4-BE49-F238E27FC236}">
                <a16:creationId xmlns:a16="http://schemas.microsoft.com/office/drawing/2014/main" id="{B388EF4E-783E-4BD4-A84C-CC09D2191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3738" y="4310063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2400">
                <a:ea typeface="新細明體" panose="02020500000000000000" pitchFamily="18" charset="-120"/>
              </a:rPr>
              <a:t>input</a:t>
            </a:r>
            <a:endParaRPr lang="de-DE" altLang="zh-TW" sz="2400" b="1">
              <a:ea typeface="新細明體" panose="02020500000000000000" pitchFamily="18" charset="-120"/>
            </a:endParaRPr>
          </a:p>
        </p:txBody>
      </p:sp>
      <p:sp>
        <p:nvSpPr>
          <p:cNvPr id="55308" name="Text Box 11">
            <a:extLst>
              <a:ext uri="{FF2B5EF4-FFF2-40B4-BE49-F238E27FC236}">
                <a16:creationId xmlns:a16="http://schemas.microsoft.com/office/drawing/2014/main" id="{29008D3C-7A14-4735-8703-77F609A5A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2252663"/>
            <a:ext cx="1905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2400">
                <a:ea typeface="新細明體" panose="02020500000000000000" pitchFamily="18" charset="-120"/>
              </a:rPr>
              <a:t>query </a:t>
            </a:r>
          </a:p>
          <a:p>
            <a:pPr algn="ctr"/>
            <a:r>
              <a:rPr lang="de-DE" altLang="zh-TW" sz="2400">
                <a:ea typeface="新細明體" panose="02020500000000000000" pitchFamily="18" charset="-120"/>
              </a:rPr>
              <a:t>(MPEG-7)</a:t>
            </a:r>
          </a:p>
        </p:txBody>
      </p:sp>
      <p:grpSp>
        <p:nvGrpSpPr>
          <p:cNvPr id="55309" name="Group 12">
            <a:extLst>
              <a:ext uri="{FF2B5EF4-FFF2-40B4-BE49-F238E27FC236}">
                <a16:creationId xmlns:a16="http://schemas.microsoft.com/office/drawing/2014/main" id="{021AA877-2601-473D-9D1E-1069F74EC31B}"/>
              </a:ext>
            </a:extLst>
          </p:cNvPr>
          <p:cNvGrpSpPr>
            <a:grpSpLocks/>
          </p:cNvGrpSpPr>
          <p:nvPr/>
        </p:nvGrpSpPr>
        <p:grpSpPr bwMode="auto">
          <a:xfrm>
            <a:off x="5545138" y="4233863"/>
            <a:ext cx="2819400" cy="990600"/>
            <a:chOff x="3456" y="2208"/>
            <a:chExt cx="1776" cy="624"/>
          </a:xfrm>
        </p:grpSpPr>
        <p:sp>
          <p:nvSpPr>
            <p:cNvPr id="55315" name="AutoShape 13">
              <a:extLst>
                <a:ext uri="{FF2B5EF4-FFF2-40B4-BE49-F238E27FC236}">
                  <a16:creationId xmlns:a16="http://schemas.microsoft.com/office/drawing/2014/main" id="{B4C87DAB-C4D2-4548-8A8C-C5AB47B88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208"/>
              <a:ext cx="1488" cy="62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5316" name="Text Box 14">
              <a:extLst>
                <a:ext uri="{FF2B5EF4-FFF2-40B4-BE49-F238E27FC236}">
                  <a16:creationId xmlns:a16="http://schemas.microsoft.com/office/drawing/2014/main" id="{27CCD96E-7DFF-49ED-B112-0483CB3FA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256"/>
              <a:ext cx="1776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de-DE" altLang="zh-TW" sz="2400" b="1">
                  <a:solidFill>
                    <a:schemeClr val="hlink"/>
                  </a:solidFill>
                  <a:ea typeface="新細明體" panose="02020500000000000000" pitchFamily="18" charset="-120"/>
                </a:rPr>
                <a:t>visualization of result images</a:t>
              </a:r>
              <a:endParaRPr lang="de-DE" altLang="zh-TW" sz="2400">
                <a:solidFill>
                  <a:schemeClr val="hlink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55310" name="AutoShape 15">
            <a:extLst>
              <a:ext uri="{FF2B5EF4-FFF2-40B4-BE49-F238E27FC236}">
                <a16:creationId xmlns:a16="http://schemas.microsoft.com/office/drawing/2014/main" id="{DD49A4C0-0D3A-4076-911B-E0C66D870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138" y="3395663"/>
            <a:ext cx="1524000" cy="16002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20849" y="10539"/>
                </a:moveTo>
                <a:cubicBezTo>
                  <a:pt x="20708" y="5090"/>
                  <a:pt x="16250" y="747"/>
                  <a:pt x="10800" y="747"/>
                </a:cubicBezTo>
                <a:cubicBezTo>
                  <a:pt x="5247" y="747"/>
                  <a:pt x="747" y="5247"/>
                  <a:pt x="747" y="10800"/>
                </a:cubicBezTo>
                <a:cubicBezTo>
                  <a:pt x="747" y="16352"/>
                  <a:pt x="5247" y="20853"/>
                  <a:pt x="10800" y="20853"/>
                </a:cubicBezTo>
                <a:cubicBezTo>
                  <a:pt x="13914" y="20853"/>
                  <a:pt x="16853" y="19409"/>
                  <a:pt x="18756" y="16944"/>
                </a:cubicBezTo>
                <a:lnTo>
                  <a:pt x="19347" y="17401"/>
                </a:lnTo>
                <a:cubicBezTo>
                  <a:pt x="17302" y="20049"/>
                  <a:pt x="14145" y="21599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655" y="-1"/>
                  <a:pt x="21444" y="4666"/>
                  <a:pt x="21596" y="10519"/>
                </a:cubicBezTo>
                <a:lnTo>
                  <a:pt x="24295" y="10449"/>
                </a:lnTo>
                <a:lnTo>
                  <a:pt x="21303" y="13602"/>
                </a:lnTo>
                <a:lnTo>
                  <a:pt x="18150" y="10609"/>
                </a:lnTo>
                <a:lnTo>
                  <a:pt x="20849" y="10539"/>
                </a:lnTo>
                <a:close/>
              </a:path>
            </a:pathLst>
          </a:cu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1" name="Text Box 16">
            <a:extLst>
              <a:ext uri="{FF2B5EF4-FFF2-40B4-BE49-F238E27FC236}">
                <a16:creationId xmlns:a16="http://schemas.microsoft.com/office/drawing/2014/main" id="{27DC8E5C-A6F4-4651-BC6F-1693F5E08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513" y="3616325"/>
            <a:ext cx="12017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2400">
                <a:ea typeface="新細明體" panose="02020500000000000000" pitchFamily="18" charset="-120"/>
              </a:rPr>
              <a:t>human </a:t>
            </a:r>
          </a:p>
          <a:p>
            <a:pPr algn="ctr"/>
            <a:r>
              <a:rPr lang="de-DE" altLang="zh-TW" sz="2400">
                <a:ea typeface="新細明體" panose="02020500000000000000" pitchFamily="18" charset="-120"/>
              </a:rPr>
              <a:t>in the</a:t>
            </a:r>
          </a:p>
          <a:p>
            <a:pPr algn="ctr"/>
            <a:r>
              <a:rPr lang="de-DE" altLang="zh-TW" sz="2400">
                <a:ea typeface="新細明體" panose="02020500000000000000" pitchFamily="18" charset="-120"/>
              </a:rPr>
              <a:t>loop</a:t>
            </a:r>
          </a:p>
        </p:txBody>
      </p:sp>
      <p:grpSp>
        <p:nvGrpSpPr>
          <p:cNvPr id="55312" name="Group 17">
            <a:extLst>
              <a:ext uri="{FF2B5EF4-FFF2-40B4-BE49-F238E27FC236}">
                <a16:creationId xmlns:a16="http://schemas.microsoft.com/office/drawing/2014/main" id="{D0C5B50A-0D94-4DE2-BA36-00A98AAA9570}"/>
              </a:ext>
            </a:extLst>
          </p:cNvPr>
          <p:cNvGrpSpPr>
            <a:grpSpLocks/>
          </p:cNvGrpSpPr>
          <p:nvPr/>
        </p:nvGrpSpPr>
        <p:grpSpPr bwMode="auto">
          <a:xfrm>
            <a:off x="515938" y="4995863"/>
            <a:ext cx="2819400" cy="990600"/>
            <a:chOff x="288" y="2688"/>
            <a:chExt cx="1776" cy="624"/>
          </a:xfrm>
        </p:grpSpPr>
        <p:sp>
          <p:nvSpPr>
            <p:cNvPr id="55313" name="AutoShape 18">
              <a:extLst>
                <a:ext uri="{FF2B5EF4-FFF2-40B4-BE49-F238E27FC236}">
                  <a16:creationId xmlns:a16="http://schemas.microsoft.com/office/drawing/2014/main" id="{9C276FC7-D584-4C8F-BB50-A041F1942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2688"/>
              <a:ext cx="1488" cy="62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5314" name="Text Box 19">
              <a:extLst>
                <a:ext uri="{FF2B5EF4-FFF2-40B4-BE49-F238E27FC236}">
                  <a16:creationId xmlns:a16="http://schemas.microsoft.com/office/drawing/2014/main" id="{9DCB7211-0B4F-4882-905C-87A969152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736"/>
              <a:ext cx="1776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de-DE" altLang="zh-TW" sz="2400" b="1">
                  <a:solidFill>
                    <a:schemeClr val="bg1"/>
                  </a:solidFill>
                  <a:ea typeface="新細明體" panose="02020500000000000000" pitchFamily="18" charset="-120"/>
                </a:rPr>
                <a:t>user feedback</a:t>
              </a:r>
            </a:p>
            <a:p>
              <a:pPr algn="ctr"/>
              <a:r>
                <a:rPr lang="de-DE" altLang="zh-TW" sz="2400" b="1">
                  <a:solidFill>
                    <a:schemeClr val="bg1"/>
                  </a:solidFill>
                  <a:ea typeface="新細明體" panose="02020500000000000000" pitchFamily="18" charset="-120"/>
                </a:rPr>
                <a:t>user categories</a:t>
              </a:r>
            </a:p>
          </p:txBody>
        </p:sp>
      </p:grp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>
            <a:extLst>
              <a:ext uri="{FF2B5EF4-FFF2-40B4-BE49-F238E27FC236}">
                <a16:creationId xmlns:a16="http://schemas.microsoft.com/office/drawing/2014/main" id="{A8B0AF1C-D66A-403F-833B-F86FF69E5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MPEG-7: Description of Multimedia Information</a:t>
            </a:r>
          </a:p>
        </p:txBody>
      </p:sp>
      <p:sp>
        <p:nvSpPr>
          <p:cNvPr id="56323" name="投影片編號版面配置區 9">
            <a:extLst>
              <a:ext uri="{FF2B5EF4-FFF2-40B4-BE49-F238E27FC236}">
                <a16:creationId xmlns:a16="http://schemas.microsoft.com/office/drawing/2014/main" id="{926D8B1E-2411-4AD3-B5D4-88E1665F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636AAF-E271-4ECB-991F-8BD8EC5892C0}" type="slidenum">
              <a:rPr lang="zh-TW" altLang="en-US" sz="1400" smtClean="0">
                <a:latin typeface="Times New Roman" panose="02020603050405020304" pitchFamily="18" charset="0"/>
              </a:rPr>
              <a:pPr/>
              <a:t>51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1BB5BC64-2C8D-443C-9153-DCF7BA45D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2647950"/>
            <a:ext cx="2133600" cy="1016000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TW" altLang="en-US" sz="1800" b="1">
              <a:ea typeface="新細明體" panose="02020500000000000000" pitchFamily="18" charset="-120"/>
            </a:endParaRPr>
          </a:p>
          <a:p>
            <a:pPr algn="ctr"/>
            <a:r>
              <a:rPr lang="en-US" altLang="zh-TW" sz="2400" b="1" u="sng">
                <a:ea typeface="新細明體" panose="02020500000000000000" pitchFamily="18" charset="-120"/>
              </a:rPr>
              <a:t>Text</a:t>
            </a:r>
          </a:p>
          <a:p>
            <a:pPr algn="ctr"/>
            <a:endParaRPr lang="zh-TW" altLang="en-US" sz="1800" b="1">
              <a:ea typeface="新細明體" panose="02020500000000000000" pitchFamily="18" charset="-120"/>
            </a:endParaRPr>
          </a:p>
        </p:txBody>
      </p:sp>
      <p:sp>
        <p:nvSpPr>
          <p:cNvPr id="56325" name="Rectangle 4">
            <a:extLst>
              <a:ext uri="{FF2B5EF4-FFF2-40B4-BE49-F238E27FC236}">
                <a16:creationId xmlns:a16="http://schemas.microsoft.com/office/drawing/2014/main" id="{F1E6E119-5D29-438B-92D7-11D706BB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1428750"/>
            <a:ext cx="85836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CommonBullets" pitchFamily="34" charset="2"/>
              <a:buNone/>
            </a:pPr>
            <a:r>
              <a:rPr lang="en-US" altLang="zh-TW" sz="2400" b="1">
                <a:solidFill>
                  <a:schemeClr val="tx2"/>
                </a:solidFill>
                <a:ea typeface="新細明體" panose="02020500000000000000" pitchFamily="18" charset="-120"/>
              </a:rPr>
              <a:t>How can “non-text-information” be described in a useful </a:t>
            </a:r>
          </a:p>
          <a:p>
            <a:pPr>
              <a:buFont typeface="CommonBullets" pitchFamily="34" charset="2"/>
              <a:buNone/>
            </a:pPr>
            <a:r>
              <a:rPr lang="en-US" altLang="zh-TW" sz="2400" b="1">
                <a:solidFill>
                  <a:schemeClr val="tx2"/>
                </a:solidFill>
                <a:ea typeface="新細明體" panose="02020500000000000000" pitchFamily="18" charset="-120"/>
              </a:rPr>
              <a:t>way?</a:t>
            </a:r>
          </a:p>
        </p:txBody>
      </p:sp>
      <p:sp>
        <p:nvSpPr>
          <p:cNvPr id="56326" name="Rectangle 5">
            <a:extLst>
              <a:ext uri="{FF2B5EF4-FFF2-40B4-BE49-F238E27FC236}">
                <a16:creationId xmlns:a16="http://schemas.microsoft.com/office/drawing/2014/main" id="{F7ED5790-7854-4B59-BA1B-FBAD4358A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523875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 sz="1800" b="1">
              <a:ea typeface="新細明體" panose="02020500000000000000" pitchFamily="18" charset="-120"/>
            </a:endParaRPr>
          </a:p>
          <a:p>
            <a:endParaRPr lang="zh-TW" altLang="en-US" sz="1800" b="1">
              <a:ea typeface="新細明體" panose="02020500000000000000" pitchFamily="18" charset="-120"/>
            </a:endParaRPr>
          </a:p>
          <a:p>
            <a:endParaRPr lang="zh-TW" altLang="en-US" sz="1800" b="1">
              <a:ea typeface="新細明體" panose="02020500000000000000" pitchFamily="18" charset="-120"/>
            </a:endParaRPr>
          </a:p>
        </p:txBody>
      </p:sp>
      <p:sp>
        <p:nvSpPr>
          <p:cNvPr id="56327" name="Rectangle 6">
            <a:extLst>
              <a:ext uri="{FF2B5EF4-FFF2-40B4-BE49-F238E27FC236}">
                <a16:creationId xmlns:a16="http://schemas.microsoft.com/office/drawing/2014/main" id="{5C0A7577-39B2-4534-B13E-082DCB661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2171700"/>
            <a:ext cx="4495800" cy="1990725"/>
          </a:xfrm>
          <a:prstGeom prst="rect">
            <a:avLst/>
          </a:prstGeom>
          <a:solidFill>
            <a:srgbClr val="808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2400" u="sng">
                <a:latin typeface="Helvetica" panose="020B0604020202020204" pitchFamily="34" charset="0"/>
                <a:ea typeface="新細明體" panose="02020500000000000000" pitchFamily="18" charset="-120"/>
              </a:rPr>
              <a:t>Speech- and Audio-Descriptors</a:t>
            </a:r>
            <a:endParaRPr lang="en-US" altLang="zh-TW" sz="1800" u="sng">
              <a:latin typeface="Helvetica" panose="020B0604020202020204" pitchFamily="34" charset="0"/>
              <a:ea typeface="新細明體" panose="02020500000000000000" pitchFamily="18" charset="-120"/>
            </a:endParaRPr>
          </a:p>
          <a:p>
            <a:endParaRPr lang="en-US" altLang="zh-TW" i="1" u="sng">
              <a:latin typeface="Helvetica" panose="020B0604020202020204" pitchFamily="34" charset="0"/>
              <a:ea typeface="新細明體" panose="02020500000000000000" pitchFamily="18" charset="-120"/>
            </a:endParaRPr>
          </a:p>
          <a:p>
            <a:pPr lvl="4">
              <a:buFontTx/>
              <a:buChar char="•"/>
            </a:pPr>
            <a:r>
              <a:rPr lang="en-US" altLang="zh-TW" i="1" u="sng">
                <a:latin typeface="Helvetica" panose="020B0604020202020204" pitchFamily="34" charset="0"/>
                <a:ea typeface="新細明體" panose="02020500000000000000" pitchFamily="18" charset="-120"/>
              </a:rPr>
              <a:t>Pitch</a:t>
            </a:r>
          </a:p>
          <a:p>
            <a:pPr lvl="4">
              <a:buFontTx/>
              <a:buChar char="•"/>
            </a:pPr>
            <a:r>
              <a:rPr lang="en-US" altLang="zh-TW" i="1" u="sng">
                <a:latin typeface="Helvetica" panose="020B0604020202020204" pitchFamily="34" charset="0"/>
                <a:ea typeface="新細明體" panose="02020500000000000000" pitchFamily="18" charset="-120"/>
              </a:rPr>
              <a:t>Melody</a:t>
            </a:r>
          </a:p>
          <a:p>
            <a:pPr lvl="4">
              <a:buFontTx/>
              <a:buChar char="•"/>
            </a:pPr>
            <a:r>
              <a:rPr lang="en-US" altLang="zh-TW" i="1" u="sng">
                <a:latin typeface="Helvetica" panose="020B0604020202020204" pitchFamily="34" charset="0"/>
                <a:ea typeface="新細明體" panose="02020500000000000000" pitchFamily="18" charset="-120"/>
              </a:rPr>
              <a:t>Frequency</a:t>
            </a:r>
          </a:p>
          <a:p>
            <a:pPr lvl="4">
              <a:buFontTx/>
              <a:buChar char="•"/>
            </a:pPr>
            <a:r>
              <a:rPr lang="en-US" altLang="zh-TW" i="1" u="sng">
                <a:latin typeface="Helvetica" panose="020B0604020202020204" pitchFamily="34" charset="0"/>
                <a:ea typeface="新細明體" panose="02020500000000000000" pitchFamily="18" charset="-120"/>
              </a:rPr>
              <a:t>Sex of speaker</a:t>
            </a:r>
          </a:p>
        </p:txBody>
      </p:sp>
      <p:sp>
        <p:nvSpPr>
          <p:cNvPr id="56328" name="Rectangle 7">
            <a:extLst>
              <a:ext uri="{FF2B5EF4-FFF2-40B4-BE49-F238E27FC236}">
                <a16:creationId xmlns:a16="http://schemas.microsoft.com/office/drawing/2014/main" id="{B670C9D7-B546-4038-BB93-49F7B3FF1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3867150"/>
            <a:ext cx="4572000" cy="260032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2400" b="1" u="sng">
                <a:ea typeface="新細明體" panose="02020500000000000000" pitchFamily="18" charset="-120"/>
              </a:rPr>
              <a:t>Visual Clues</a:t>
            </a:r>
          </a:p>
          <a:p>
            <a:pPr lvl="1"/>
            <a:endParaRPr lang="en-US" altLang="zh-TW" b="1" i="1">
              <a:ea typeface="新細明體" panose="02020500000000000000" pitchFamily="18" charset="-120"/>
            </a:endParaRPr>
          </a:p>
          <a:p>
            <a:pPr lvl="1">
              <a:buFontTx/>
              <a:buChar char="•"/>
            </a:pPr>
            <a:r>
              <a:rPr lang="en-US" altLang="zh-TW" b="1" i="1">
                <a:ea typeface="新細明體" panose="02020500000000000000" pitchFamily="18" charset="-120"/>
              </a:rPr>
              <a:t>Texture</a:t>
            </a:r>
          </a:p>
          <a:p>
            <a:pPr lvl="1">
              <a:buFontTx/>
              <a:buChar char="•"/>
            </a:pPr>
            <a:r>
              <a:rPr lang="en-US" altLang="zh-TW" b="1" i="1">
                <a:ea typeface="新細明體" panose="02020500000000000000" pitchFamily="18" charset="-120"/>
              </a:rPr>
              <a:t>Color</a:t>
            </a:r>
          </a:p>
          <a:p>
            <a:pPr lvl="1">
              <a:buFontTx/>
              <a:buChar char="•"/>
            </a:pPr>
            <a:r>
              <a:rPr lang="en-US" altLang="zh-TW" b="1" i="1">
                <a:ea typeface="新細明體" panose="02020500000000000000" pitchFamily="18" charset="-120"/>
              </a:rPr>
              <a:t>Form and Shape (2D/3D)</a:t>
            </a:r>
          </a:p>
          <a:p>
            <a:pPr lvl="1">
              <a:buFontTx/>
              <a:buChar char="•"/>
            </a:pPr>
            <a:r>
              <a:rPr lang="en-US" altLang="zh-TW" b="1" i="1">
                <a:ea typeface="新細明體" panose="02020500000000000000" pitchFamily="18" charset="-120"/>
              </a:rPr>
              <a:t>Motion Activity</a:t>
            </a:r>
          </a:p>
          <a:p>
            <a:pPr lvl="1">
              <a:buFontTx/>
              <a:buChar char="•"/>
            </a:pPr>
            <a:r>
              <a:rPr lang="en-US" altLang="zh-TW" b="1" i="1">
                <a:ea typeface="新細明體" panose="02020500000000000000" pitchFamily="18" charset="-120"/>
              </a:rPr>
              <a:t>Higher Order Object-Models</a:t>
            </a:r>
          </a:p>
          <a:p>
            <a:pPr lvl="1">
              <a:buFontTx/>
              <a:buChar char="•"/>
            </a:pPr>
            <a:r>
              <a:rPr lang="en-US" altLang="zh-TW" b="1" i="1">
                <a:ea typeface="新細明體" panose="02020500000000000000" pitchFamily="18" charset="-120"/>
              </a:rPr>
              <a:t>Persons, Gestures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>
            <a:extLst>
              <a:ext uri="{FF2B5EF4-FFF2-40B4-BE49-F238E27FC236}">
                <a16:creationId xmlns:a16="http://schemas.microsoft.com/office/drawing/2014/main" id="{E2287C83-DC72-4AEB-8968-20967D1576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What MPEG-7 Standardize?</a:t>
            </a:r>
          </a:p>
        </p:txBody>
      </p:sp>
      <p:sp>
        <p:nvSpPr>
          <p:cNvPr id="57347" name="投影片編號版面配置區 17">
            <a:extLst>
              <a:ext uri="{FF2B5EF4-FFF2-40B4-BE49-F238E27FC236}">
                <a16:creationId xmlns:a16="http://schemas.microsoft.com/office/drawing/2014/main" id="{815905D2-B960-42F9-B50E-35A8866E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4EA807-066C-4FF7-A021-4C303FB99620}" type="slidenum">
              <a:rPr lang="zh-TW" altLang="en-US" sz="1400" smtClean="0">
                <a:latin typeface="Times New Roman" panose="02020603050405020304" pitchFamily="18" charset="0"/>
              </a:rPr>
              <a:pPr/>
              <a:t>52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A0AC9F98-EFAF-469D-89FC-DE1D666F1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563" y="1704975"/>
            <a:ext cx="3962400" cy="426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57349" name="Rectangle 4">
            <a:extLst>
              <a:ext uri="{FF2B5EF4-FFF2-40B4-BE49-F238E27FC236}">
                <a16:creationId xmlns:a16="http://schemas.microsoft.com/office/drawing/2014/main" id="{F1ADE7ED-F578-438C-A5E7-29D51EB1F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63" y="1933575"/>
            <a:ext cx="3200400" cy="1066800"/>
          </a:xfrm>
          <a:prstGeom prst="rect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Description Definition </a:t>
            </a:r>
          </a:p>
          <a:p>
            <a:pPr algn="ctr"/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Language (DDL)</a:t>
            </a:r>
          </a:p>
        </p:txBody>
      </p:sp>
      <p:sp>
        <p:nvSpPr>
          <p:cNvPr id="57350" name="Rectangle 5">
            <a:extLst>
              <a:ext uri="{FF2B5EF4-FFF2-40B4-BE49-F238E27FC236}">
                <a16:creationId xmlns:a16="http://schemas.microsoft.com/office/drawing/2014/main" id="{BD9897D9-3C56-40D0-9232-3F770DC09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63" y="4829175"/>
            <a:ext cx="3200400" cy="685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Descriptors</a:t>
            </a:r>
          </a:p>
        </p:txBody>
      </p:sp>
      <p:sp>
        <p:nvSpPr>
          <p:cNvPr id="57351" name="Rectangle 6">
            <a:extLst>
              <a:ext uri="{FF2B5EF4-FFF2-40B4-BE49-F238E27FC236}">
                <a16:creationId xmlns:a16="http://schemas.microsoft.com/office/drawing/2014/main" id="{9B46248A-8136-4E99-A980-49B9A4036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63" y="3762375"/>
            <a:ext cx="3200400" cy="685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Description Schemes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87E50C44-7F90-4E41-8867-70019CC88B8A}"/>
              </a:ext>
            </a:extLst>
          </p:cNvPr>
          <p:cNvGrpSpPr>
            <a:grpSpLocks/>
          </p:cNvGrpSpPr>
          <p:nvPr/>
        </p:nvGrpSpPr>
        <p:grpSpPr bwMode="auto">
          <a:xfrm>
            <a:off x="4805363" y="1476375"/>
            <a:ext cx="3305175" cy="1474788"/>
            <a:chOff x="3264" y="720"/>
            <a:chExt cx="2082" cy="929"/>
          </a:xfrm>
        </p:grpSpPr>
        <p:sp>
          <p:nvSpPr>
            <p:cNvPr id="57359" name="Text Box 8">
              <a:extLst>
                <a:ext uri="{FF2B5EF4-FFF2-40B4-BE49-F238E27FC236}">
                  <a16:creationId xmlns:a16="http://schemas.microsoft.com/office/drawing/2014/main" id="{1D211069-AEC7-4993-9A89-A8F7E4B31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720"/>
              <a:ext cx="1506" cy="9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 b="1">
                  <a:latin typeface="Times New Roman" panose="02020603050405020304" pitchFamily="18" charset="0"/>
                  <a:ea typeface="新細明體" panose="02020500000000000000" pitchFamily="18" charset="-120"/>
                </a:rPr>
                <a:t>Flexible description</a:t>
              </a:r>
            </a:p>
            <a:p>
              <a:r>
                <a:rPr lang="en-US" altLang="zh-TW" sz="1800" b="1">
                  <a:latin typeface="Times New Roman" panose="02020603050405020304" pitchFamily="18" charset="0"/>
                  <a:ea typeface="新細明體" panose="02020500000000000000" pitchFamily="18" charset="-120"/>
                </a:rPr>
                <a:t>of description schemes</a:t>
              </a:r>
            </a:p>
            <a:p>
              <a:r>
                <a:rPr lang="en-US" altLang="zh-TW" sz="1800" b="1">
                  <a:latin typeface="Times New Roman" panose="02020603050405020304" pitchFamily="18" charset="0"/>
                  <a:ea typeface="新細明體" panose="02020500000000000000" pitchFamily="18" charset="-120"/>
                </a:rPr>
                <a:t>or descriptors </a:t>
              </a:r>
            </a:p>
            <a:p>
              <a:endParaRPr lang="en-US" altLang="zh-TW" sz="1800" b="1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  <a:p>
              <a:r>
                <a:rPr lang="en-US" altLang="zh-TW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-  XML Schema</a:t>
              </a:r>
            </a:p>
          </p:txBody>
        </p:sp>
        <p:sp>
          <p:nvSpPr>
            <p:cNvPr id="57360" name="Line 9">
              <a:extLst>
                <a:ext uri="{FF2B5EF4-FFF2-40B4-BE49-F238E27FC236}">
                  <a16:creationId xmlns:a16="http://schemas.microsoft.com/office/drawing/2014/main" id="{370036AD-4F8E-47BE-BA91-5A7ADA1E64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4" y="115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9E5E1693-8070-49EA-A26F-81AE95D18367}"/>
              </a:ext>
            </a:extLst>
          </p:cNvPr>
          <p:cNvGrpSpPr>
            <a:grpSpLocks/>
          </p:cNvGrpSpPr>
          <p:nvPr/>
        </p:nvGrpSpPr>
        <p:grpSpPr bwMode="auto">
          <a:xfrm>
            <a:off x="4805363" y="3381375"/>
            <a:ext cx="2919412" cy="1474788"/>
            <a:chOff x="3264" y="1920"/>
            <a:chExt cx="1839" cy="929"/>
          </a:xfrm>
        </p:grpSpPr>
        <p:sp>
          <p:nvSpPr>
            <p:cNvPr id="57357" name="Text Box 11">
              <a:extLst>
                <a:ext uri="{FF2B5EF4-FFF2-40B4-BE49-F238E27FC236}">
                  <a16:creationId xmlns:a16="http://schemas.microsoft.com/office/drawing/2014/main" id="{03B16868-5658-462F-8D58-9106E9FC2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920"/>
              <a:ext cx="1263" cy="9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800" b="1">
                  <a:latin typeface="Times New Roman" panose="02020603050405020304" pitchFamily="18" charset="0"/>
                  <a:ea typeface="新細明體" panose="02020500000000000000" pitchFamily="18" charset="-120"/>
                </a:rPr>
                <a:t>Relations between</a:t>
              </a:r>
            </a:p>
            <a:p>
              <a:r>
                <a:rPr lang="en-US" altLang="zh-TW" sz="1800" b="1">
                  <a:latin typeface="Times New Roman" panose="02020603050405020304" pitchFamily="18" charset="0"/>
                  <a:ea typeface="新細明體" panose="02020500000000000000" pitchFamily="18" charset="-120"/>
                </a:rPr>
                <a:t>descriptors</a:t>
              </a:r>
            </a:p>
            <a:p>
              <a:endPara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  <a:p>
              <a:r>
                <a:rPr lang="en-US" altLang="zh-TW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- shape + motion</a:t>
              </a:r>
            </a:p>
            <a:p>
              <a:r>
                <a:rPr lang="en-US" altLang="zh-TW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- shape + frame no</a:t>
              </a: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 </a:t>
              </a:r>
            </a:p>
          </p:txBody>
        </p:sp>
        <p:sp>
          <p:nvSpPr>
            <p:cNvPr id="57358" name="Line 12">
              <a:extLst>
                <a:ext uri="{FF2B5EF4-FFF2-40B4-BE49-F238E27FC236}">
                  <a16:creationId xmlns:a16="http://schemas.microsoft.com/office/drawing/2014/main" id="{A4A3D623-4328-460C-9789-FC9B52746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4" y="235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C1C272BF-39DC-4527-8931-1A3D151EDB51}"/>
              </a:ext>
            </a:extLst>
          </p:cNvPr>
          <p:cNvGrpSpPr>
            <a:grpSpLocks/>
          </p:cNvGrpSpPr>
          <p:nvPr/>
        </p:nvGrpSpPr>
        <p:grpSpPr bwMode="auto">
          <a:xfrm>
            <a:off x="4805363" y="5210175"/>
            <a:ext cx="2587625" cy="1200150"/>
            <a:chOff x="3264" y="3072"/>
            <a:chExt cx="1630" cy="756"/>
          </a:xfrm>
        </p:grpSpPr>
        <p:sp>
          <p:nvSpPr>
            <p:cNvPr id="57355" name="Text Box 14">
              <a:extLst>
                <a:ext uri="{FF2B5EF4-FFF2-40B4-BE49-F238E27FC236}">
                  <a16:creationId xmlns:a16="http://schemas.microsoft.com/office/drawing/2014/main" id="{9D2BC410-6CAE-42C8-A66A-1CBE42EAE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072"/>
              <a:ext cx="1054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TW" altLang="en-US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- </a:t>
              </a:r>
              <a:r>
                <a:rPr lang="en-US" altLang="zh-TW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Text,</a:t>
              </a:r>
            </a:p>
            <a:p>
              <a:r>
                <a:rPr lang="en-US" altLang="zh-TW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- Color, Texture</a:t>
              </a:r>
            </a:p>
            <a:p>
              <a:r>
                <a:rPr lang="en-US" altLang="zh-TW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- Shape, Motion</a:t>
              </a:r>
            </a:p>
            <a:p>
              <a:r>
                <a:rPr lang="en-US" altLang="zh-TW" sz="1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- Pitch, Melody</a:t>
              </a: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 </a:t>
              </a:r>
            </a:p>
          </p:txBody>
        </p:sp>
        <p:sp>
          <p:nvSpPr>
            <p:cNvPr id="57356" name="Line 15">
              <a:extLst>
                <a:ext uri="{FF2B5EF4-FFF2-40B4-BE49-F238E27FC236}">
                  <a16:creationId xmlns:a16="http://schemas.microsoft.com/office/drawing/2014/main" id="{3110E712-4278-4FAF-B762-7F636471DB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4" y="3168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289" name="Rectangle 201">
            <a:extLst>
              <a:ext uri="{FF2B5EF4-FFF2-40B4-BE49-F238E27FC236}">
                <a16:creationId xmlns:a16="http://schemas.microsoft.com/office/drawing/2014/main" id="{7806C053-CF70-4C4F-B64C-A70BB921AE8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98450" y="2603500"/>
            <a:ext cx="85264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sz="4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MPEG-4 AVC/H.264</a:t>
            </a:r>
          </a:p>
        </p:txBody>
      </p:sp>
      <p:sp>
        <p:nvSpPr>
          <p:cNvPr id="58371" name="投影片編號版面配置區 4">
            <a:extLst>
              <a:ext uri="{FF2B5EF4-FFF2-40B4-BE49-F238E27FC236}">
                <a16:creationId xmlns:a16="http://schemas.microsoft.com/office/drawing/2014/main" id="{48CEEEFA-83A5-4974-B594-96263C50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DF09BB-03D9-485E-899E-50FF496F270A}" type="slidenum">
              <a:rPr lang="zh-TW" altLang="en-US" sz="1400" smtClean="0">
                <a:latin typeface="Times New Roman" panose="02020603050405020304" pitchFamily="18" charset="0"/>
              </a:rPr>
              <a:pPr/>
              <a:t>53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>
            <a:extLst>
              <a:ext uri="{FF2B5EF4-FFF2-40B4-BE49-F238E27FC236}">
                <a16:creationId xmlns:a16="http://schemas.microsoft.com/office/drawing/2014/main" id="{93057DE1-B9BE-428C-B4D3-37A872A52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 AVC/H.264: Features</a:t>
            </a:r>
          </a:p>
        </p:txBody>
      </p:sp>
      <p:sp>
        <p:nvSpPr>
          <p:cNvPr id="619523" name="Rectangle 3">
            <a:extLst>
              <a:ext uri="{FF2B5EF4-FFF2-40B4-BE49-F238E27FC236}">
                <a16:creationId xmlns:a16="http://schemas.microsoft.com/office/drawing/2014/main" id="{4418F0AD-D75E-4968-8A42-DA6C8FA7F0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1488" y="1190625"/>
            <a:ext cx="8483600" cy="5362575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Motion compensated DCT-like transform</a:t>
            </a:r>
          </a:p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I, P, B, SP, SI</a:t>
            </a:r>
          </a:p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Multiple reference frames</a:t>
            </a:r>
          </a:p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Variable block size – 7 block patterns: 16x16, 16x8, 8x16, 8x8, 8x4, 4x8, 4x4</a:t>
            </a:r>
          </a:p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Up to 16MVs per MB</a:t>
            </a:r>
          </a:p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4x4 integer DCT like transform</a:t>
            </a:r>
          </a:p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Improved intra prediction</a:t>
            </a:r>
          </a:p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Deblocking filter</a:t>
            </a:r>
          </a:p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Interlace coding tools</a:t>
            </a:r>
          </a:p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Universal VLC</a:t>
            </a:r>
          </a:p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Arithmetic coding (CABAC)</a:t>
            </a:r>
          </a:p>
          <a:p>
            <a:pPr marL="342900" indent="-342900">
              <a:defRPr/>
            </a:pPr>
            <a:r>
              <a:rPr lang="en-US" altLang="zh-TW" sz="2000" dirty="0">
                <a:ea typeface="新細明體" pitchFamily="18" charset="-120"/>
              </a:rPr>
              <a:t>1/4 pel interpolation</a:t>
            </a:r>
          </a:p>
        </p:txBody>
      </p:sp>
      <p:sp>
        <p:nvSpPr>
          <p:cNvPr id="59396" name="投影片編號版面配置區 5">
            <a:extLst>
              <a:ext uri="{FF2B5EF4-FFF2-40B4-BE49-F238E27FC236}">
                <a16:creationId xmlns:a16="http://schemas.microsoft.com/office/drawing/2014/main" id="{33D93C4D-AF09-4820-8815-22D80638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CEF6AC-E914-4A23-A62F-2F331F2ED986}" type="slidenum">
              <a:rPr lang="zh-TW" altLang="en-US" sz="1400" smtClean="0">
                <a:latin typeface="Times New Roman" panose="02020603050405020304" pitchFamily="18" charset="0"/>
              </a:rPr>
              <a:pPr/>
              <a:t>54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>
            <a:extLst>
              <a:ext uri="{FF2B5EF4-FFF2-40B4-BE49-F238E27FC236}">
                <a16:creationId xmlns:a16="http://schemas.microsoft.com/office/drawing/2014/main" id="{75DD94E3-733F-4558-A60A-4A9821FF4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 AVC/H.264: Encoder Architecture</a:t>
            </a:r>
          </a:p>
        </p:txBody>
      </p:sp>
      <p:sp>
        <p:nvSpPr>
          <p:cNvPr id="60419" name="投影片編號版面配置區 196">
            <a:extLst>
              <a:ext uri="{FF2B5EF4-FFF2-40B4-BE49-F238E27FC236}">
                <a16:creationId xmlns:a16="http://schemas.microsoft.com/office/drawing/2014/main" id="{858D527F-DDDD-4FBD-8996-BEFFEE4A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2F7D06-D012-4F4F-8C5E-A7F639885D9B}" type="slidenum">
              <a:rPr lang="zh-TW" altLang="en-US" sz="1400" smtClean="0">
                <a:latin typeface="Times New Roman" panose="02020603050405020304" pitchFamily="18" charset="0"/>
              </a:rPr>
              <a:pPr/>
              <a:t>55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A9013D65-C340-4F21-AAEC-6D9917576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2724150"/>
            <a:ext cx="3783012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0421" name="Rectangle 4">
            <a:extLst>
              <a:ext uri="{FF2B5EF4-FFF2-40B4-BE49-F238E27FC236}">
                <a16:creationId xmlns:a16="http://schemas.microsoft.com/office/drawing/2014/main" id="{D3659AC9-AFE2-482D-A4C3-20D65658A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46450"/>
            <a:ext cx="971550" cy="53022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Entropy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Coding</a:t>
            </a:r>
          </a:p>
        </p:txBody>
      </p:sp>
      <p:sp>
        <p:nvSpPr>
          <p:cNvPr id="60422" name="Line 5">
            <a:extLst>
              <a:ext uri="{FF2B5EF4-FFF2-40B4-BE49-F238E27FC236}">
                <a16:creationId xmlns:a16="http://schemas.microsoft.com/office/drawing/2014/main" id="{23E997ED-C7CC-428E-9A8E-AB3996B034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425" y="2065338"/>
            <a:ext cx="463550" cy="123031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0423" name="Line 6">
            <a:extLst>
              <a:ext uri="{FF2B5EF4-FFF2-40B4-BE49-F238E27FC236}">
                <a16:creationId xmlns:a16="http://schemas.microsoft.com/office/drawing/2014/main" id="{F8BFAA0B-22EA-4C95-8C61-B6AFF06F4F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5438" y="2790825"/>
            <a:ext cx="703262" cy="830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0424" name="Line 7">
            <a:extLst>
              <a:ext uri="{FF2B5EF4-FFF2-40B4-BE49-F238E27FC236}">
                <a16:creationId xmlns:a16="http://schemas.microsoft.com/office/drawing/2014/main" id="{4B6A336F-F9F5-45B4-9497-91B73CD33E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6088" y="3902075"/>
            <a:ext cx="638175" cy="161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0425" name="Line 8">
            <a:extLst>
              <a:ext uri="{FF2B5EF4-FFF2-40B4-BE49-F238E27FC236}">
                <a16:creationId xmlns:a16="http://schemas.microsoft.com/office/drawing/2014/main" id="{9EEE11E7-2CE6-4F12-A8B6-037352BF4A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2800" y="3606800"/>
            <a:ext cx="6334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0426" name="Line 9">
            <a:extLst>
              <a:ext uri="{FF2B5EF4-FFF2-40B4-BE49-F238E27FC236}">
                <a16:creationId xmlns:a16="http://schemas.microsoft.com/office/drawing/2014/main" id="{3E05EE47-06BD-431C-9C14-F7585EF23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4400" y="1919288"/>
            <a:ext cx="19050" cy="3935412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27" name="Rectangle 10">
            <a:extLst>
              <a:ext uri="{FF2B5EF4-FFF2-40B4-BE49-F238E27FC236}">
                <a16:creationId xmlns:a16="http://schemas.microsoft.com/office/drawing/2014/main" id="{69EDABEB-CEA5-4468-8E22-D277B7D95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25" y="2800350"/>
            <a:ext cx="1238250" cy="4953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55562" tIns="28575" rIns="55562" bIns="28575">
            <a:spAutoFit/>
          </a:bodyPr>
          <a:lstStyle>
            <a:lvl1pPr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Scaling &amp; Inv. Transform</a:t>
            </a:r>
          </a:p>
        </p:txBody>
      </p:sp>
      <p:sp>
        <p:nvSpPr>
          <p:cNvPr id="60428" name="Line 11">
            <a:extLst>
              <a:ext uri="{FF2B5EF4-FFF2-40B4-BE49-F238E27FC236}">
                <a16:creationId xmlns:a16="http://schemas.microsoft.com/office/drawing/2014/main" id="{75823337-C9F9-4B9A-B618-4FE5C343E5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3463" y="2433638"/>
            <a:ext cx="790575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29" name="Line 12">
            <a:extLst>
              <a:ext uri="{FF2B5EF4-FFF2-40B4-BE49-F238E27FC236}">
                <a16:creationId xmlns:a16="http://schemas.microsoft.com/office/drawing/2014/main" id="{E5F0406F-13BE-4961-B9F4-DE33E83813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5988" y="2432050"/>
            <a:ext cx="11303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30" name="Line 13">
            <a:extLst>
              <a:ext uri="{FF2B5EF4-FFF2-40B4-BE49-F238E27FC236}">
                <a16:creationId xmlns:a16="http://schemas.microsoft.com/office/drawing/2014/main" id="{D94A0911-868E-4A35-8C7C-DE9134ABF4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79638" y="2562225"/>
            <a:ext cx="0" cy="2200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31" name="Line 14">
            <a:extLst>
              <a:ext uri="{FF2B5EF4-FFF2-40B4-BE49-F238E27FC236}">
                <a16:creationId xmlns:a16="http://schemas.microsoft.com/office/drawing/2014/main" id="{E43B492B-EE55-4003-884D-FF42688C2B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64013" y="2433638"/>
            <a:ext cx="22177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32" name="Line 15">
            <a:extLst>
              <a:ext uri="{FF2B5EF4-FFF2-40B4-BE49-F238E27FC236}">
                <a16:creationId xmlns:a16="http://schemas.microsoft.com/office/drawing/2014/main" id="{FED87757-1D92-4D65-AFD5-2B63299E56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6338" y="2432050"/>
            <a:ext cx="0" cy="3667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33" name="Line 16">
            <a:extLst>
              <a:ext uri="{FF2B5EF4-FFF2-40B4-BE49-F238E27FC236}">
                <a16:creationId xmlns:a16="http://schemas.microsoft.com/office/drawing/2014/main" id="{82C5DD46-176E-40E8-A430-453A255C9B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84400" y="3605213"/>
            <a:ext cx="2684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34" name="Line 17">
            <a:extLst>
              <a:ext uri="{FF2B5EF4-FFF2-40B4-BE49-F238E27FC236}">
                <a16:creationId xmlns:a16="http://schemas.microsoft.com/office/drawing/2014/main" id="{0AF69873-3D10-4D1A-ACC7-E275E5ACA8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2275" y="5032375"/>
            <a:ext cx="3603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35" name="Rectangle 18">
            <a:extLst>
              <a:ext uri="{FF2B5EF4-FFF2-40B4-BE49-F238E27FC236}">
                <a16:creationId xmlns:a16="http://schemas.microsoft.com/office/drawing/2014/main" id="{40F3D01E-69EC-407E-BE26-5578F5742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475" y="4779963"/>
            <a:ext cx="1320800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Motion-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Compensation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0436" name="Line 19">
            <a:extLst>
              <a:ext uri="{FF2B5EF4-FFF2-40B4-BE49-F238E27FC236}">
                <a16:creationId xmlns:a16="http://schemas.microsoft.com/office/drawing/2014/main" id="{B4C0FF65-A965-4DA1-935A-09791E8F61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74825" y="1660525"/>
            <a:ext cx="0" cy="776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37" name="Line 20">
            <a:extLst>
              <a:ext uri="{FF2B5EF4-FFF2-40B4-BE49-F238E27FC236}">
                <a16:creationId xmlns:a16="http://schemas.microsoft.com/office/drawing/2014/main" id="{9ED82BD5-567F-4D35-86AB-591BBBFA5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6888" y="1644650"/>
            <a:ext cx="147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38" name="Line 21">
            <a:extLst>
              <a:ext uri="{FF2B5EF4-FFF2-40B4-BE49-F238E27FC236}">
                <a16:creationId xmlns:a16="http://schemas.microsoft.com/office/drawing/2014/main" id="{CA300873-CD34-4445-BAD7-0F532DFCC5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0138" y="1897063"/>
            <a:ext cx="0" cy="29845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39" name="Line 22">
            <a:extLst>
              <a:ext uri="{FF2B5EF4-FFF2-40B4-BE49-F238E27FC236}">
                <a16:creationId xmlns:a16="http://schemas.microsoft.com/office/drawing/2014/main" id="{665D9876-407D-4979-81BF-B040C7AF56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6988" y="2068513"/>
            <a:ext cx="2544762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0440" name="Group 23">
            <a:extLst>
              <a:ext uri="{FF2B5EF4-FFF2-40B4-BE49-F238E27FC236}">
                <a16:creationId xmlns:a16="http://schemas.microsoft.com/office/drawing/2014/main" id="{F740E999-ED5C-4310-9822-EFE150C2DBBB}"/>
              </a:ext>
            </a:extLst>
          </p:cNvPr>
          <p:cNvGrpSpPr>
            <a:grpSpLocks/>
          </p:cNvGrpSpPr>
          <p:nvPr/>
        </p:nvGrpSpPr>
        <p:grpSpPr bwMode="auto">
          <a:xfrm>
            <a:off x="4868863" y="3475038"/>
            <a:ext cx="244475" cy="246062"/>
            <a:chOff x="3264" y="2532"/>
            <a:chExt cx="201" cy="189"/>
          </a:xfrm>
        </p:grpSpPr>
        <p:sp>
          <p:nvSpPr>
            <p:cNvPr id="60609" name="Oval 24">
              <a:extLst>
                <a:ext uri="{FF2B5EF4-FFF2-40B4-BE49-F238E27FC236}">
                  <a16:creationId xmlns:a16="http://schemas.microsoft.com/office/drawing/2014/main" id="{4C47F23B-90D6-4297-8B13-95A670CFB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610" name="Line 25">
              <a:extLst>
                <a:ext uri="{FF2B5EF4-FFF2-40B4-BE49-F238E27FC236}">
                  <a16:creationId xmlns:a16="http://schemas.microsoft.com/office/drawing/2014/main" id="{D0995633-6B98-48A5-AC8D-EB76CABA7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611" name="Line 26">
              <a:extLst>
                <a:ext uri="{FF2B5EF4-FFF2-40B4-BE49-F238E27FC236}">
                  <a16:creationId xmlns:a16="http://schemas.microsoft.com/office/drawing/2014/main" id="{6433F044-B8A1-4CB6-953A-0518E67AC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0441" name="Line 27">
            <a:extLst>
              <a:ext uri="{FF2B5EF4-FFF2-40B4-BE49-F238E27FC236}">
                <a16:creationId xmlns:a16="http://schemas.microsoft.com/office/drawing/2014/main" id="{A0ECE2C0-F5E4-4239-B1CE-0778D7079D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3" y="5749925"/>
            <a:ext cx="2741612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42" name="Rectangle 28">
            <a:extLst>
              <a:ext uri="{FF2B5EF4-FFF2-40B4-BE49-F238E27FC236}">
                <a16:creationId xmlns:a16="http://schemas.microsoft.com/office/drawing/2014/main" id="{8AB5CDCA-E5FE-4B40-8A18-B054E567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800" y="1711325"/>
            <a:ext cx="7381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Control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Data</a:t>
            </a:r>
          </a:p>
        </p:txBody>
      </p:sp>
      <p:sp>
        <p:nvSpPr>
          <p:cNvPr id="60443" name="Rectangle 29">
            <a:extLst>
              <a:ext uri="{FF2B5EF4-FFF2-40B4-BE49-F238E27FC236}">
                <a16:creationId xmlns:a16="http://schemas.microsoft.com/office/drawing/2014/main" id="{70111E8B-0D0A-40C1-8BF0-1A9C68085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2311400"/>
            <a:ext cx="12382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Quant.</a:t>
            </a:r>
            <a:br>
              <a:rPr lang="en-US" altLang="zh-TW" sz="1400">
                <a:ea typeface="新細明體" panose="02020500000000000000" pitchFamily="18" charset="-120"/>
              </a:rPr>
            </a:br>
            <a:r>
              <a:rPr lang="en-US" altLang="zh-TW" sz="1400">
                <a:ea typeface="新細明體" panose="02020500000000000000" pitchFamily="18" charset="-120"/>
              </a:rPr>
              <a:t>Transf. coeffs</a:t>
            </a:r>
          </a:p>
        </p:txBody>
      </p:sp>
      <p:sp>
        <p:nvSpPr>
          <p:cNvPr id="60444" name="Rectangle 30">
            <a:extLst>
              <a:ext uri="{FF2B5EF4-FFF2-40B4-BE49-F238E27FC236}">
                <a16:creationId xmlns:a16="http://schemas.microsoft.com/office/drawing/2014/main" id="{695EA4BB-932E-4EC6-8FB2-AA109280B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213" y="5472113"/>
            <a:ext cx="6969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Data</a:t>
            </a:r>
            <a:endParaRPr lang="en-US" altLang="zh-TW" sz="1800">
              <a:ea typeface="新細明體" panose="02020500000000000000" pitchFamily="18" charset="-120"/>
            </a:endParaRPr>
          </a:p>
        </p:txBody>
      </p:sp>
      <p:sp>
        <p:nvSpPr>
          <p:cNvPr id="60445" name="Line 31">
            <a:extLst>
              <a:ext uri="{FF2B5EF4-FFF2-40B4-BE49-F238E27FC236}">
                <a16:creationId xmlns:a16="http://schemas.microsoft.com/office/drawing/2014/main" id="{907D757C-4748-4E6A-AC77-0D2DBD9DF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938" y="5037138"/>
            <a:ext cx="23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46" name="Oval 32">
            <a:extLst>
              <a:ext uri="{FF2B5EF4-FFF2-40B4-BE49-F238E27FC236}">
                <a16:creationId xmlns:a16="http://schemas.microsoft.com/office/drawing/2014/main" id="{1C6130B0-9863-47DB-B577-D6D7CDBCE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788" y="4413250"/>
            <a:ext cx="71437" cy="7461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0447" name="Oval 33">
            <a:extLst>
              <a:ext uri="{FF2B5EF4-FFF2-40B4-BE49-F238E27FC236}">
                <a16:creationId xmlns:a16="http://schemas.microsoft.com/office/drawing/2014/main" id="{C5AFCB49-4A1F-485D-AEB7-611D12F2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38" y="4989513"/>
            <a:ext cx="71437" cy="777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0448" name="Line 34">
            <a:extLst>
              <a:ext uri="{FF2B5EF4-FFF2-40B4-BE49-F238E27FC236}">
                <a16:creationId xmlns:a16="http://schemas.microsoft.com/office/drawing/2014/main" id="{6875737B-124B-4B7B-BE0C-5F42665CF2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1900" y="3665538"/>
            <a:ext cx="1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49" name="Line 35">
            <a:extLst>
              <a:ext uri="{FF2B5EF4-FFF2-40B4-BE49-F238E27FC236}">
                <a16:creationId xmlns:a16="http://schemas.microsoft.com/office/drawing/2014/main" id="{68D6C705-2CC5-4DBE-967F-3ACFC39145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9225" y="4459288"/>
            <a:ext cx="219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50" name="Line 36">
            <a:extLst>
              <a:ext uri="{FF2B5EF4-FFF2-40B4-BE49-F238E27FC236}">
                <a16:creationId xmlns:a16="http://schemas.microsoft.com/office/drawing/2014/main" id="{DB0C1CED-0D1A-4AB4-8023-CE286DF480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0750" y="4751388"/>
            <a:ext cx="393700" cy="280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51" name="Line 37">
            <a:extLst>
              <a:ext uri="{FF2B5EF4-FFF2-40B4-BE49-F238E27FC236}">
                <a16:creationId xmlns:a16="http://schemas.microsoft.com/office/drawing/2014/main" id="{768E2F04-1A9A-4295-9302-A57444B87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19350" y="3086100"/>
            <a:ext cx="1955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52" name="Line 38">
            <a:extLst>
              <a:ext uri="{FF2B5EF4-FFF2-40B4-BE49-F238E27FC236}">
                <a16:creationId xmlns:a16="http://schemas.microsoft.com/office/drawing/2014/main" id="{7AC68FD9-B91B-4FEC-A07A-B9EA03EC76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6175" y="3086100"/>
            <a:ext cx="0" cy="17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53" name="Line 39">
            <a:extLst>
              <a:ext uri="{FF2B5EF4-FFF2-40B4-BE49-F238E27FC236}">
                <a16:creationId xmlns:a16="http://schemas.microsoft.com/office/drawing/2014/main" id="{38560A2F-EDAE-4109-B125-CEF2A9C28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4275" y="3721100"/>
            <a:ext cx="0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54" name="Rectangle 40">
            <a:extLst>
              <a:ext uri="{FF2B5EF4-FFF2-40B4-BE49-F238E27FC236}">
                <a16:creationId xmlns:a16="http://schemas.microsoft.com/office/drawing/2014/main" id="{93DC6DAF-8206-405E-B756-1C43D13F4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825" y="5080000"/>
            <a:ext cx="9413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ea typeface="新細明體" panose="02020500000000000000" pitchFamily="18" charset="-120"/>
              </a:rPr>
              <a:t>Intra/Inter</a:t>
            </a:r>
          </a:p>
        </p:txBody>
      </p:sp>
      <p:sp>
        <p:nvSpPr>
          <p:cNvPr id="60455" name="Line 41">
            <a:extLst>
              <a:ext uri="{FF2B5EF4-FFF2-40B4-BE49-F238E27FC236}">
                <a16:creationId xmlns:a16="http://schemas.microsoft.com/office/drawing/2014/main" id="{13B6AEA6-B9BC-441B-87FA-85BF263DE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4425" y="5319713"/>
            <a:ext cx="0" cy="563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60456" name="Picture 42">
            <a:extLst>
              <a:ext uri="{FF2B5EF4-FFF2-40B4-BE49-F238E27FC236}">
                <a16:creationId xmlns:a16="http://schemas.microsoft.com/office/drawing/2014/main" id="{94D7B3A3-A6A7-4876-9635-A359E4163F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4668838"/>
            <a:ext cx="8366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57" name="Rectangle 43">
            <a:extLst>
              <a:ext uri="{FF2B5EF4-FFF2-40B4-BE49-F238E27FC236}">
                <a16:creationId xmlns:a16="http://schemas.microsoft.com/office/drawing/2014/main" id="{AD039B7B-C733-4A05-A6D1-6BC0AA20F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138" y="1404938"/>
            <a:ext cx="749300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Coder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Control</a:t>
            </a:r>
          </a:p>
        </p:txBody>
      </p:sp>
      <p:grpSp>
        <p:nvGrpSpPr>
          <p:cNvPr id="60458" name="Group 44">
            <a:extLst>
              <a:ext uri="{FF2B5EF4-FFF2-40B4-BE49-F238E27FC236}">
                <a16:creationId xmlns:a16="http://schemas.microsoft.com/office/drawing/2014/main" id="{FE9B2AE4-2CAA-4481-9ABB-375D75419601}"/>
              </a:ext>
            </a:extLst>
          </p:cNvPr>
          <p:cNvGrpSpPr>
            <a:grpSpLocks/>
          </p:cNvGrpSpPr>
          <p:nvPr/>
        </p:nvGrpSpPr>
        <p:grpSpPr bwMode="auto">
          <a:xfrm>
            <a:off x="2058988" y="2309813"/>
            <a:ext cx="244475" cy="244475"/>
            <a:chOff x="3264" y="2532"/>
            <a:chExt cx="201" cy="189"/>
          </a:xfrm>
        </p:grpSpPr>
        <p:sp>
          <p:nvSpPr>
            <p:cNvPr id="60606" name="Oval 45">
              <a:extLst>
                <a:ext uri="{FF2B5EF4-FFF2-40B4-BE49-F238E27FC236}">
                  <a16:creationId xmlns:a16="http://schemas.microsoft.com/office/drawing/2014/main" id="{DE4BD3C9-5ECE-4FDF-B6B8-06BC98CC1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607" name="Line 46">
              <a:extLst>
                <a:ext uri="{FF2B5EF4-FFF2-40B4-BE49-F238E27FC236}">
                  <a16:creationId xmlns:a16="http://schemas.microsoft.com/office/drawing/2014/main" id="{8EDFCC3E-8AD1-4EC5-8194-36E3BBD1B0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608" name="Line 47">
              <a:extLst>
                <a:ext uri="{FF2B5EF4-FFF2-40B4-BE49-F238E27FC236}">
                  <a16:creationId xmlns:a16="http://schemas.microsoft.com/office/drawing/2014/main" id="{D8007BED-182E-41D2-8FB7-4F0A48807F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0459" name="Line 48">
            <a:extLst>
              <a:ext uri="{FF2B5EF4-FFF2-40B4-BE49-F238E27FC236}">
                <a16:creationId xmlns:a16="http://schemas.microsoft.com/office/drawing/2014/main" id="{76F07D2B-FFFA-4DAE-AE01-EBD1B5319B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4275" y="3284538"/>
            <a:ext cx="0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60" name="Rectangle 49">
            <a:extLst>
              <a:ext uri="{FF2B5EF4-FFF2-40B4-BE49-F238E27FC236}">
                <a16:creationId xmlns:a16="http://schemas.microsoft.com/office/drawing/2014/main" id="{6D0AA2F0-5DB8-41A4-A700-A60BB2E15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2727325"/>
            <a:ext cx="976313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 b="1">
                <a:solidFill>
                  <a:srgbClr val="FFCC66"/>
                </a:solidFill>
                <a:ea typeface="新細明體" panose="02020500000000000000" pitchFamily="18" charset="-120"/>
              </a:rPr>
              <a:t>Decoder</a:t>
            </a:r>
            <a:endParaRPr lang="en-US" altLang="zh-TW" b="1">
              <a:solidFill>
                <a:srgbClr val="FFCC66"/>
              </a:solidFill>
              <a:ea typeface="新細明體" panose="02020500000000000000" pitchFamily="18" charset="-120"/>
            </a:endParaRPr>
          </a:p>
        </p:txBody>
      </p:sp>
      <p:sp>
        <p:nvSpPr>
          <p:cNvPr id="60461" name="Oval 50">
            <a:extLst>
              <a:ext uri="{FF2B5EF4-FFF2-40B4-BE49-F238E27FC236}">
                <a16:creationId xmlns:a16="http://schemas.microsoft.com/office/drawing/2014/main" id="{8A214A37-519D-4DF1-BBDC-498009695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063" y="3562350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0462" name="Oval 51">
            <a:extLst>
              <a:ext uri="{FF2B5EF4-FFF2-40B4-BE49-F238E27FC236}">
                <a16:creationId xmlns:a16="http://schemas.microsoft.com/office/drawing/2014/main" id="{C9F74D2C-1C54-4C96-9368-24995540F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88" y="2405063"/>
            <a:ext cx="71437" cy="76200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0463" name="Rectangle 52">
            <a:extLst>
              <a:ext uri="{FF2B5EF4-FFF2-40B4-BE49-F238E27FC236}">
                <a16:creationId xmlns:a16="http://schemas.microsoft.com/office/drawing/2014/main" id="{54390A8A-7F52-4BCB-AF13-677DE8030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488" y="5881688"/>
            <a:ext cx="1006475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Estimation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0464" name="Line 53">
            <a:extLst>
              <a:ext uri="{FF2B5EF4-FFF2-40B4-BE49-F238E27FC236}">
                <a16:creationId xmlns:a16="http://schemas.microsoft.com/office/drawing/2014/main" id="{69FED580-2E71-4228-8996-E2D6BE62F2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76413" y="2416175"/>
            <a:ext cx="4762" cy="3721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65" name="Line 54">
            <a:extLst>
              <a:ext uri="{FF2B5EF4-FFF2-40B4-BE49-F238E27FC236}">
                <a16:creationId xmlns:a16="http://schemas.microsoft.com/office/drawing/2014/main" id="{2230A532-A601-4F57-8471-2A5A0EA1E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7525" y="6137275"/>
            <a:ext cx="134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66" name="Oval 55">
            <a:extLst>
              <a:ext uri="{FF2B5EF4-FFF2-40B4-BE49-F238E27FC236}">
                <a16:creationId xmlns:a16="http://schemas.microsoft.com/office/drawing/2014/main" id="{8F08FD08-AF16-451B-937B-5EA335F2B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88" y="2393950"/>
            <a:ext cx="71437" cy="76200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0467" name="Oval 56">
            <a:extLst>
              <a:ext uri="{FF2B5EF4-FFF2-40B4-BE49-F238E27FC236}">
                <a16:creationId xmlns:a16="http://schemas.microsoft.com/office/drawing/2014/main" id="{074CC3E2-2C9C-46F1-9CEE-162E1138C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5705475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0468" name="Line 57">
            <a:extLst>
              <a:ext uri="{FF2B5EF4-FFF2-40B4-BE49-F238E27FC236}">
                <a16:creationId xmlns:a16="http://schemas.microsoft.com/office/drawing/2014/main" id="{BF2C5B96-7652-4158-A42A-BD40B1C152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4763" y="1935163"/>
            <a:ext cx="0" cy="10937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69" name="Oval 58">
            <a:extLst>
              <a:ext uri="{FF2B5EF4-FFF2-40B4-BE49-F238E27FC236}">
                <a16:creationId xmlns:a16="http://schemas.microsoft.com/office/drawing/2014/main" id="{9A5FEAFB-D4B7-49B8-9591-1E334342D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054350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0470" name="Oval 59">
            <a:extLst>
              <a:ext uri="{FF2B5EF4-FFF2-40B4-BE49-F238E27FC236}">
                <a16:creationId xmlns:a16="http://schemas.microsoft.com/office/drawing/2014/main" id="{A149B846-5009-4046-9A3A-DD596A0AD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2006600"/>
            <a:ext cx="71437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0471" name="Rectangle 60">
            <a:extLst>
              <a:ext uri="{FF2B5EF4-FFF2-40B4-BE49-F238E27FC236}">
                <a16:creationId xmlns:a16="http://schemas.microsoft.com/office/drawing/2014/main" id="{34F9C9B7-A639-44A7-9C21-DC7C60336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2201863"/>
            <a:ext cx="1100137" cy="4953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55562" tIns="28575" rIns="55562" bIns="28575" anchorCtr="1">
            <a:spAutoFit/>
          </a:bodyPr>
          <a:lstStyle>
            <a:lvl1pPr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Transform/</a:t>
            </a:r>
            <a:br>
              <a:rPr lang="en-US" altLang="zh-TW" sz="1400">
                <a:ea typeface="新細明體" panose="02020500000000000000" pitchFamily="18" charset="-120"/>
              </a:rPr>
            </a:br>
            <a:r>
              <a:rPr lang="de-DE" altLang="zh-TW" sz="1400">
                <a:ea typeface="新細明體" panose="02020500000000000000" pitchFamily="18" charset="-120"/>
              </a:rPr>
              <a:t>Scal./</a:t>
            </a:r>
            <a:r>
              <a:rPr lang="en-US" altLang="zh-TW" sz="1400">
                <a:ea typeface="新細明體" panose="02020500000000000000" pitchFamily="18" charset="-120"/>
              </a:rPr>
              <a:t>Quant</a:t>
            </a:r>
            <a:r>
              <a:rPr lang="de-DE" altLang="zh-TW" sz="1400">
                <a:ea typeface="新細明體" panose="02020500000000000000" pitchFamily="18" charset="-120"/>
              </a:rPr>
              <a:t>.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0472" name="Rectangle 61">
            <a:extLst>
              <a:ext uri="{FF2B5EF4-FFF2-40B4-BE49-F238E27FC236}">
                <a16:creationId xmlns:a16="http://schemas.microsoft.com/office/drawing/2014/main" id="{74ACD295-1AEE-4A0C-AD26-4211F88BD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925" y="2416175"/>
            <a:ext cx="2651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ea typeface="新細明體" panose="02020500000000000000" pitchFamily="18" charset="-120"/>
              </a:rPr>
              <a:t>-</a:t>
            </a:r>
          </a:p>
        </p:txBody>
      </p:sp>
      <p:sp>
        <p:nvSpPr>
          <p:cNvPr id="60473" name="Rectangle 62">
            <a:extLst>
              <a:ext uri="{FF2B5EF4-FFF2-40B4-BE49-F238E27FC236}">
                <a16:creationId xmlns:a16="http://schemas.microsoft.com/office/drawing/2014/main" id="{E500F136-385B-44E1-B864-D1B777E1A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1374775"/>
            <a:ext cx="116046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Input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Video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Signal</a:t>
            </a: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Split into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Macroblocks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16x16 pixels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pic>
        <p:nvPicPr>
          <p:cNvPr id="60474" name="Picture 63">
            <a:extLst>
              <a:ext uri="{FF2B5EF4-FFF2-40B4-BE49-F238E27FC236}">
                <a16:creationId xmlns:a16="http://schemas.microsoft.com/office/drawing/2014/main" id="{2C9FA15D-D235-487E-9776-3E328704EEA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2079625"/>
            <a:ext cx="8366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75" name="Rectangle 64">
            <a:extLst>
              <a:ext uri="{FF2B5EF4-FFF2-40B4-BE49-F238E27FC236}">
                <a16:creationId xmlns:a16="http://schemas.microsoft.com/office/drawing/2014/main" id="{2218AF57-3DDE-495B-AA2F-F40A66F1A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475" y="4181475"/>
            <a:ext cx="1317625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TW" altLang="en-US" sz="1400">
                <a:ea typeface="新細明體" panose="02020500000000000000" pitchFamily="18" charset="-120"/>
              </a:rPr>
              <a:t>   </a:t>
            </a:r>
            <a:r>
              <a:rPr lang="en-US" altLang="zh-TW" sz="1400">
                <a:ea typeface="新細明體" panose="02020500000000000000" pitchFamily="18" charset="-120"/>
              </a:rPr>
              <a:t>Intra-frame </a:t>
            </a:r>
            <a:r>
              <a:rPr lang="en-US" altLang="zh-TW" sz="800">
                <a:ea typeface="新細明體" panose="02020500000000000000" pitchFamily="18" charset="-120"/>
              </a:rPr>
              <a:t> </a:t>
            </a:r>
            <a:r>
              <a:rPr lang="en-US" altLang="zh-TW" sz="1400">
                <a:ea typeface="新細明體" panose="02020500000000000000" pitchFamily="18" charset="-120"/>
              </a:rPr>
              <a:t> 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Prediction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0476" name="Rectangle 65">
            <a:extLst>
              <a:ext uri="{FF2B5EF4-FFF2-40B4-BE49-F238E27FC236}">
                <a16:creationId xmlns:a16="http://schemas.microsoft.com/office/drawing/2014/main" id="{1CD30DBA-714C-4136-89EB-3EA039AAD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3914775"/>
            <a:ext cx="1114425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De-blocking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Filter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0477" name="Line 66">
            <a:extLst>
              <a:ext uri="{FF2B5EF4-FFF2-40B4-BE49-F238E27FC236}">
                <a16:creationId xmlns:a16="http://schemas.microsoft.com/office/drawing/2014/main" id="{F7A27C78-95AE-479C-80B0-7453752F73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0625" y="4437063"/>
            <a:ext cx="0" cy="241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78" name="Rectangle 67">
            <a:extLst>
              <a:ext uri="{FF2B5EF4-FFF2-40B4-BE49-F238E27FC236}">
                <a16:creationId xmlns:a16="http://schemas.microsoft.com/office/drawing/2014/main" id="{48746C0B-7D44-44F9-9DB7-419305074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4570413"/>
            <a:ext cx="762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Output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Video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Signal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0479" name="Line 68">
            <a:extLst>
              <a:ext uri="{FF2B5EF4-FFF2-40B4-BE49-F238E27FC236}">
                <a16:creationId xmlns:a16="http://schemas.microsoft.com/office/drawing/2014/main" id="{7DF21189-175D-45EE-8C84-614E9EE4924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7025" y="5032375"/>
            <a:ext cx="1155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0480" name="Group 69">
            <a:extLst>
              <a:ext uri="{FF2B5EF4-FFF2-40B4-BE49-F238E27FC236}">
                <a16:creationId xmlns:a16="http://schemas.microsoft.com/office/drawing/2014/main" id="{EB135E32-3F00-4B43-AA13-31BA260FDA1B}"/>
              </a:ext>
            </a:extLst>
          </p:cNvPr>
          <p:cNvGrpSpPr>
            <a:grpSpLocks/>
          </p:cNvGrpSpPr>
          <p:nvPr/>
        </p:nvGrpSpPr>
        <p:grpSpPr bwMode="auto">
          <a:xfrm>
            <a:off x="568325" y="2081213"/>
            <a:ext cx="817563" cy="700087"/>
            <a:chOff x="1588" y="1770"/>
            <a:chExt cx="1243" cy="1017"/>
          </a:xfrm>
        </p:grpSpPr>
        <p:grpSp>
          <p:nvGrpSpPr>
            <p:cNvPr id="60484" name="Group 70">
              <a:extLst>
                <a:ext uri="{FF2B5EF4-FFF2-40B4-BE49-F238E27FC236}">
                  <a16:creationId xmlns:a16="http://schemas.microsoft.com/office/drawing/2014/main" id="{8D0161F2-3FE5-4D6C-A807-7FE87C683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8" y="1770"/>
              <a:ext cx="904" cy="904"/>
              <a:chOff x="1568" y="1750"/>
              <a:chExt cx="904" cy="904"/>
            </a:xfrm>
          </p:grpSpPr>
          <p:grpSp>
            <p:nvGrpSpPr>
              <p:cNvPr id="60522" name="Group 71">
                <a:extLst>
                  <a:ext uri="{FF2B5EF4-FFF2-40B4-BE49-F238E27FC236}">
                    <a16:creationId xmlns:a16="http://schemas.microsoft.com/office/drawing/2014/main" id="{9133C446-42C5-4038-B4D6-63D6479010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8" y="1750"/>
                <a:ext cx="452" cy="452"/>
                <a:chOff x="1530" y="1719"/>
                <a:chExt cx="452" cy="452"/>
              </a:xfrm>
            </p:grpSpPr>
            <p:grpSp>
              <p:nvGrpSpPr>
                <p:cNvPr id="60586" name="Group 72">
                  <a:extLst>
                    <a:ext uri="{FF2B5EF4-FFF2-40B4-BE49-F238E27FC236}">
                      <a16:creationId xmlns:a16="http://schemas.microsoft.com/office/drawing/2014/main" id="{FCB4DC07-9684-4AAA-B5AE-2CF8E4D41B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0602" name="Rectangle 73">
                    <a:extLst>
                      <a:ext uri="{FF2B5EF4-FFF2-40B4-BE49-F238E27FC236}">
                        <a16:creationId xmlns:a16="http://schemas.microsoft.com/office/drawing/2014/main" id="{C585FC06-C824-410E-B569-E9CCC03B9C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603" name="Rectangle 74">
                    <a:extLst>
                      <a:ext uri="{FF2B5EF4-FFF2-40B4-BE49-F238E27FC236}">
                        <a16:creationId xmlns:a16="http://schemas.microsoft.com/office/drawing/2014/main" id="{554341BA-C9C0-4FBF-A172-B7E6009CAA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604" name="Rectangle 75">
                    <a:extLst>
                      <a:ext uri="{FF2B5EF4-FFF2-40B4-BE49-F238E27FC236}">
                        <a16:creationId xmlns:a16="http://schemas.microsoft.com/office/drawing/2014/main" id="{69768EBF-0720-41FC-9EBC-3F77275CDA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605" name="Rectangle 76">
                    <a:extLst>
                      <a:ext uri="{FF2B5EF4-FFF2-40B4-BE49-F238E27FC236}">
                        <a16:creationId xmlns:a16="http://schemas.microsoft.com/office/drawing/2014/main" id="{7B9E061D-D569-4D9D-A3BA-ABE5B9F8FD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87" name="Group 77">
                  <a:extLst>
                    <a:ext uri="{FF2B5EF4-FFF2-40B4-BE49-F238E27FC236}">
                      <a16:creationId xmlns:a16="http://schemas.microsoft.com/office/drawing/2014/main" id="{13F00A27-EBA9-4C49-BAE3-D39BC6569C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0598" name="Rectangle 78">
                    <a:extLst>
                      <a:ext uri="{FF2B5EF4-FFF2-40B4-BE49-F238E27FC236}">
                        <a16:creationId xmlns:a16="http://schemas.microsoft.com/office/drawing/2014/main" id="{4E1456BC-66FD-4096-BC4E-9A319A49FC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99" name="Rectangle 79">
                    <a:extLst>
                      <a:ext uri="{FF2B5EF4-FFF2-40B4-BE49-F238E27FC236}">
                        <a16:creationId xmlns:a16="http://schemas.microsoft.com/office/drawing/2014/main" id="{3B0F902C-8D6D-4AAF-BA7D-3E9293C5FD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600" name="Rectangle 80">
                    <a:extLst>
                      <a:ext uri="{FF2B5EF4-FFF2-40B4-BE49-F238E27FC236}">
                        <a16:creationId xmlns:a16="http://schemas.microsoft.com/office/drawing/2014/main" id="{C8D62D6A-6AB3-43FD-92D9-894DD1D4E6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601" name="Rectangle 81">
                    <a:extLst>
                      <a:ext uri="{FF2B5EF4-FFF2-40B4-BE49-F238E27FC236}">
                        <a16:creationId xmlns:a16="http://schemas.microsoft.com/office/drawing/2014/main" id="{E36D8705-70A8-4A2E-B9FB-F151BC0E3A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88" name="Group 82">
                  <a:extLst>
                    <a:ext uri="{FF2B5EF4-FFF2-40B4-BE49-F238E27FC236}">
                      <a16:creationId xmlns:a16="http://schemas.microsoft.com/office/drawing/2014/main" id="{6DF07B3E-C9BB-425D-BF2B-DDAFA0B239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0594" name="Rectangle 83">
                    <a:extLst>
                      <a:ext uri="{FF2B5EF4-FFF2-40B4-BE49-F238E27FC236}">
                        <a16:creationId xmlns:a16="http://schemas.microsoft.com/office/drawing/2014/main" id="{B11BFF04-90BD-41DB-A5B7-37624B4E55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95" name="Rectangle 84">
                    <a:extLst>
                      <a:ext uri="{FF2B5EF4-FFF2-40B4-BE49-F238E27FC236}">
                        <a16:creationId xmlns:a16="http://schemas.microsoft.com/office/drawing/2014/main" id="{279352E2-183D-4CD0-9AA6-BF2F22E378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96" name="Rectangle 85">
                    <a:extLst>
                      <a:ext uri="{FF2B5EF4-FFF2-40B4-BE49-F238E27FC236}">
                        <a16:creationId xmlns:a16="http://schemas.microsoft.com/office/drawing/2014/main" id="{BF5B95D1-A67B-4B3D-93FC-EFA61FE120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97" name="Rectangle 86">
                    <a:extLst>
                      <a:ext uri="{FF2B5EF4-FFF2-40B4-BE49-F238E27FC236}">
                        <a16:creationId xmlns:a16="http://schemas.microsoft.com/office/drawing/2014/main" id="{A15434F3-1DB2-4374-B69E-CAC36D1BE2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89" name="Group 87">
                  <a:extLst>
                    <a:ext uri="{FF2B5EF4-FFF2-40B4-BE49-F238E27FC236}">
                      <a16:creationId xmlns:a16="http://schemas.microsoft.com/office/drawing/2014/main" id="{050879D8-B7E3-4015-BFD3-99B99B2A73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0590" name="Rectangle 88">
                    <a:extLst>
                      <a:ext uri="{FF2B5EF4-FFF2-40B4-BE49-F238E27FC236}">
                        <a16:creationId xmlns:a16="http://schemas.microsoft.com/office/drawing/2014/main" id="{43BC8FA0-1175-4702-9F87-9E843045B0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91" name="Rectangle 89">
                    <a:extLst>
                      <a:ext uri="{FF2B5EF4-FFF2-40B4-BE49-F238E27FC236}">
                        <a16:creationId xmlns:a16="http://schemas.microsoft.com/office/drawing/2014/main" id="{0C1EB14B-9ADC-4FED-A7C4-E85AD648E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92" name="Rectangle 90">
                    <a:extLst>
                      <a:ext uri="{FF2B5EF4-FFF2-40B4-BE49-F238E27FC236}">
                        <a16:creationId xmlns:a16="http://schemas.microsoft.com/office/drawing/2014/main" id="{9EFFAB78-5AE5-4AC5-87F5-0B6D76943D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93" name="Rectangle 91">
                    <a:extLst>
                      <a:ext uri="{FF2B5EF4-FFF2-40B4-BE49-F238E27FC236}">
                        <a16:creationId xmlns:a16="http://schemas.microsoft.com/office/drawing/2014/main" id="{8C0FB792-3356-4F6D-B6EF-FDF1AB34CC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0523" name="Group 92">
                <a:extLst>
                  <a:ext uri="{FF2B5EF4-FFF2-40B4-BE49-F238E27FC236}">
                    <a16:creationId xmlns:a16="http://schemas.microsoft.com/office/drawing/2014/main" id="{64F86A72-E953-4FFA-A84C-E260D1E553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0" y="1750"/>
                <a:ext cx="452" cy="452"/>
                <a:chOff x="1530" y="1719"/>
                <a:chExt cx="452" cy="452"/>
              </a:xfrm>
            </p:grpSpPr>
            <p:grpSp>
              <p:nvGrpSpPr>
                <p:cNvPr id="60566" name="Group 93">
                  <a:extLst>
                    <a:ext uri="{FF2B5EF4-FFF2-40B4-BE49-F238E27FC236}">
                      <a16:creationId xmlns:a16="http://schemas.microsoft.com/office/drawing/2014/main" id="{4C6EE7C1-414C-4AF4-A215-E892A23C56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0582" name="Rectangle 94">
                    <a:extLst>
                      <a:ext uri="{FF2B5EF4-FFF2-40B4-BE49-F238E27FC236}">
                        <a16:creationId xmlns:a16="http://schemas.microsoft.com/office/drawing/2014/main" id="{D16F965F-6DD0-4E7C-9DC2-D1B4D3BAE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83" name="Rectangle 95">
                    <a:extLst>
                      <a:ext uri="{FF2B5EF4-FFF2-40B4-BE49-F238E27FC236}">
                        <a16:creationId xmlns:a16="http://schemas.microsoft.com/office/drawing/2014/main" id="{02A91F3B-A2A4-4AAE-B60F-E68CE0A406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84" name="Rectangle 96">
                    <a:extLst>
                      <a:ext uri="{FF2B5EF4-FFF2-40B4-BE49-F238E27FC236}">
                        <a16:creationId xmlns:a16="http://schemas.microsoft.com/office/drawing/2014/main" id="{B89B2729-3287-47F2-A949-7E0E71ABDF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85" name="Rectangle 97">
                    <a:extLst>
                      <a:ext uri="{FF2B5EF4-FFF2-40B4-BE49-F238E27FC236}">
                        <a16:creationId xmlns:a16="http://schemas.microsoft.com/office/drawing/2014/main" id="{C3AE89CB-E4B7-41F5-B266-3B4EFEB2B7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67" name="Group 98">
                  <a:extLst>
                    <a:ext uri="{FF2B5EF4-FFF2-40B4-BE49-F238E27FC236}">
                      <a16:creationId xmlns:a16="http://schemas.microsoft.com/office/drawing/2014/main" id="{A4233BB8-D318-4975-8D52-F61CF25A43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0578" name="Rectangle 99">
                    <a:extLst>
                      <a:ext uri="{FF2B5EF4-FFF2-40B4-BE49-F238E27FC236}">
                        <a16:creationId xmlns:a16="http://schemas.microsoft.com/office/drawing/2014/main" id="{9A634DD6-EFFB-4F7D-845D-51A26C2B4F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79" name="Rectangle 100">
                    <a:extLst>
                      <a:ext uri="{FF2B5EF4-FFF2-40B4-BE49-F238E27FC236}">
                        <a16:creationId xmlns:a16="http://schemas.microsoft.com/office/drawing/2014/main" id="{A87471F6-AE86-4921-A2A7-DD4C0A5FF1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80" name="Rectangle 101">
                    <a:extLst>
                      <a:ext uri="{FF2B5EF4-FFF2-40B4-BE49-F238E27FC236}">
                        <a16:creationId xmlns:a16="http://schemas.microsoft.com/office/drawing/2014/main" id="{54B89BBB-C1FB-46FB-B2B7-E15248D14D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81" name="Rectangle 102">
                    <a:extLst>
                      <a:ext uri="{FF2B5EF4-FFF2-40B4-BE49-F238E27FC236}">
                        <a16:creationId xmlns:a16="http://schemas.microsoft.com/office/drawing/2014/main" id="{6365D737-5506-4A16-AF48-C6762BE0A6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68" name="Group 103">
                  <a:extLst>
                    <a:ext uri="{FF2B5EF4-FFF2-40B4-BE49-F238E27FC236}">
                      <a16:creationId xmlns:a16="http://schemas.microsoft.com/office/drawing/2014/main" id="{D4CCA0AE-034D-469B-BE02-58A58583A9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0574" name="Rectangle 104">
                    <a:extLst>
                      <a:ext uri="{FF2B5EF4-FFF2-40B4-BE49-F238E27FC236}">
                        <a16:creationId xmlns:a16="http://schemas.microsoft.com/office/drawing/2014/main" id="{566E11CE-BA1F-4AB1-8D1E-A203B1229B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75" name="Rectangle 105">
                    <a:extLst>
                      <a:ext uri="{FF2B5EF4-FFF2-40B4-BE49-F238E27FC236}">
                        <a16:creationId xmlns:a16="http://schemas.microsoft.com/office/drawing/2014/main" id="{56297820-42E0-4ACC-959D-2F0DEE1E9E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76" name="Rectangle 106">
                    <a:extLst>
                      <a:ext uri="{FF2B5EF4-FFF2-40B4-BE49-F238E27FC236}">
                        <a16:creationId xmlns:a16="http://schemas.microsoft.com/office/drawing/2014/main" id="{15D191C7-AD26-4867-A73C-8718C18BC3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77" name="Rectangle 107">
                    <a:extLst>
                      <a:ext uri="{FF2B5EF4-FFF2-40B4-BE49-F238E27FC236}">
                        <a16:creationId xmlns:a16="http://schemas.microsoft.com/office/drawing/2014/main" id="{7FE93EBF-9204-4A78-9CD5-6CF9256152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69" name="Group 108">
                  <a:extLst>
                    <a:ext uri="{FF2B5EF4-FFF2-40B4-BE49-F238E27FC236}">
                      <a16:creationId xmlns:a16="http://schemas.microsoft.com/office/drawing/2014/main" id="{DE248C2D-4859-4EDB-A1E5-E68F67F8AC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0570" name="Rectangle 109">
                    <a:extLst>
                      <a:ext uri="{FF2B5EF4-FFF2-40B4-BE49-F238E27FC236}">
                        <a16:creationId xmlns:a16="http://schemas.microsoft.com/office/drawing/2014/main" id="{2CA27F5A-60B3-47D6-8771-76DD2B0DDA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71" name="Rectangle 110">
                    <a:extLst>
                      <a:ext uri="{FF2B5EF4-FFF2-40B4-BE49-F238E27FC236}">
                        <a16:creationId xmlns:a16="http://schemas.microsoft.com/office/drawing/2014/main" id="{DEF57053-ED1C-4A9F-B915-27388D6206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72" name="Rectangle 111">
                    <a:extLst>
                      <a:ext uri="{FF2B5EF4-FFF2-40B4-BE49-F238E27FC236}">
                        <a16:creationId xmlns:a16="http://schemas.microsoft.com/office/drawing/2014/main" id="{2C8D3CEB-5FB3-4335-ADC6-FEFE667F64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73" name="Rectangle 112">
                    <a:extLst>
                      <a:ext uri="{FF2B5EF4-FFF2-40B4-BE49-F238E27FC236}">
                        <a16:creationId xmlns:a16="http://schemas.microsoft.com/office/drawing/2014/main" id="{75D9C5F6-F570-4B4B-A579-1F88C693DB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0524" name="Group 113">
                <a:extLst>
                  <a:ext uri="{FF2B5EF4-FFF2-40B4-BE49-F238E27FC236}">
                    <a16:creationId xmlns:a16="http://schemas.microsoft.com/office/drawing/2014/main" id="{D8F6F4B4-B339-4253-A95B-3400E6DE58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0" y="2202"/>
                <a:ext cx="452" cy="452"/>
                <a:chOff x="1530" y="1719"/>
                <a:chExt cx="452" cy="452"/>
              </a:xfrm>
            </p:grpSpPr>
            <p:grpSp>
              <p:nvGrpSpPr>
                <p:cNvPr id="60546" name="Group 114">
                  <a:extLst>
                    <a:ext uri="{FF2B5EF4-FFF2-40B4-BE49-F238E27FC236}">
                      <a16:creationId xmlns:a16="http://schemas.microsoft.com/office/drawing/2014/main" id="{C501CBD1-C647-4497-8E6C-FA1E674501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0562" name="Rectangle 115">
                    <a:extLst>
                      <a:ext uri="{FF2B5EF4-FFF2-40B4-BE49-F238E27FC236}">
                        <a16:creationId xmlns:a16="http://schemas.microsoft.com/office/drawing/2014/main" id="{BF902997-6DA5-4D71-B9FD-0B0BAC8B4C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63" name="Rectangle 116">
                    <a:extLst>
                      <a:ext uri="{FF2B5EF4-FFF2-40B4-BE49-F238E27FC236}">
                        <a16:creationId xmlns:a16="http://schemas.microsoft.com/office/drawing/2014/main" id="{AF44BAB7-9875-412F-9383-4743C95C6F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64" name="Rectangle 117">
                    <a:extLst>
                      <a:ext uri="{FF2B5EF4-FFF2-40B4-BE49-F238E27FC236}">
                        <a16:creationId xmlns:a16="http://schemas.microsoft.com/office/drawing/2014/main" id="{B089E2CD-AB3B-4595-A6A0-9044CD1235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65" name="Rectangle 118">
                    <a:extLst>
                      <a:ext uri="{FF2B5EF4-FFF2-40B4-BE49-F238E27FC236}">
                        <a16:creationId xmlns:a16="http://schemas.microsoft.com/office/drawing/2014/main" id="{B500F1DE-48FB-4B9A-B6D3-E55D32B214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47" name="Group 119">
                  <a:extLst>
                    <a:ext uri="{FF2B5EF4-FFF2-40B4-BE49-F238E27FC236}">
                      <a16:creationId xmlns:a16="http://schemas.microsoft.com/office/drawing/2014/main" id="{E9305845-E1F8-4BBC-B865-4B7FE49BEC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0558" name="Rectangle 120">
                    <a:extLst>
                      <a:ext uri="{FF2B5EF4-FFF2-40B4-BE49-F238E27FC236}">
                        <a16:creationId xmlns:a16="http://schemas.microsoft.com/office/drawing/2014/main" id="{F5E49D2D-4528-46B2-A570-2B28ECBD8F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59" name="Rectangle 121">
                    <a:extLst>
                      <a:ext uri="{FF2B5EF4-FFF2-40B4-BE49-F238E27FC236}">
                        <a16:creationId xmlns:a16="http://schemas.microsoft.com/office/drawing/2014/main" id="{C3895AB3-A078-4028-962F-9785292399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60" name="Rectangle 122">
                    <a:extLst>
                      <a:ext uri="{FF2B5EF4-FFF2-40B4-BE49-F238E27FC236}">
                        <a16:creationId xmlns:a16="http://schemas.microsoft.com/office/drawing/2014/main" id="{51822D66-3420-484B-B890-5666ED3348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61" name="Rectangle 123">
                    <a:extLst>
                      <a:ext uri="{FF2B5EF4-FFF2-40B4-BE49-F238E27FC236}">
                        <a16:creationId xmlns:a16="http://schemas.microsoft.com/office/drawing/2014/main" id="{045204C6-DB5D-442C-A034-71BAAC9DF9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48" name="Group 124">
                  <a:extLst>
                    <a:ext uri="{FF2B5EF4-FFF2-40B4-BE49-F238E27FC236}">
                      <a16:creationId xmlns:a16="http://schemas.microsoft.com/office/drawing/2014/main" id="{9828D91D-BB4A-420F-8E4F-3D8EDCEC92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0554" name="Rectangle 125">
                    <a:extLst>
                      <a:ext uri="{FF2B5EF4-FFF2-40B4-BE49-F238E27FC236}">
                        <a16:creationId xmlns:a16="http://schemas.microsoft.com/office/drawing/2014/main" id="{93578A54-B728-46A9-94B0-17D43907D0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55" name="Rectangle 126">
                    <a:extLst>
                      <a:ext uri="{FF2B5EF4-FFF2-40B4-BE49-F238E27FC236}">
                        <a16:creationId xmlns:a16="http://schemas.microsoft.com/office/drawing/2014/main" id="{ECEC91AF-5F3C-498F-B1ED-6AE5351A4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56" name="Rectangle 127">
                    <a:extLst>
                      <a:ext uri="{FF2B5EF4-FFF2-40B4-BE49-F238E27FC236}">
                        <a16:creationId xmlns:a16="http://schemas.microsoft.com/office/drawing/2014/main" id="{DAEA4671-7C85-44B4-A347-07132C7D8B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57" name="Rectangle 128">
                    <a:extLst>
                      <a:ext uri="{FF2B5EF4-FFF2-40B4-BE49-F238E27FC236}">
                        <a16:creationId xmlns:a16="http://schemas.microsoft.com/office/drawing/2014/main" id="{0FED33F3-E32B-4260-BC01-4A8B7A7DC8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49" name="Group 129">
                  <a:extLst>
                    <a:ext uri="{FF2B5EF4-FFF2-40B4-BE49-F238E27FC236}">
                      <a16:creationId xmlns:a16="http://schemas.microsoft.com/office/drawing/2014/main" id="{0E5C84A4-03A4-4BE2-AF55-A810D2B14A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0550" name="Rectangle 130">
                    <a:extLst>
                      <a:ext uri="{FF2B5EF4-FFF2-40B4-BE49-F238E27FC236}">
                        <a16:creationId xmlns:a16="http://schemas.microsoft.com/office/drawing/2014/main" id="{71415288-FA23-43F1-AD33-E83DBC3F45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51" name="Rectangle 131">
                    <a:extLst>
                      <a:ext uri="{FF2B5EF4-FFF2-40B4-BE49-F238E27FC236}">
                        <a16:creationId xmlns:a16="http://schemas.microsoft.com/office/drawing/2014/main" id="{17D72815-4AB2-4E08-BA7C-311980C114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52" name="Rectangle 132">
                    <a:extLst>
                      <a:ext uri="{FF2B5EF4-FFF2-40B4-BE49-F238E27FC236}">
                        <a16:creationId xmlns:a16="http://schemas.microsoft.com/office/drawing/2014/main" id="{CCF0A441-00F1-4365-823E-61DB899370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53" name="Rectangle 133">
                    <a:extLst>
                      <a:ext uri="{FF2B5EF4-FFF2-40B4-BE49-F238E27FC236}">
                        <a16:creationId xmlns:a16="http://schemas.microsoft.com/office/drawing/2014/main" id="{DDB10B82-A075-4CB8-A0EE-C3B9297D89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0525" name="Group 134">
                <a:extLst>
                  <a:ext uri="{FF2B5EF4-FFF2-40B4-BE49-F238E27FC236}">
                    <a16:creationId xmlns:a16="http://schemas.microsoft.com/office/drawing/2014/main" id="{3CB716B7-8E84-4083-846E-4363160E45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8" y="2202"/>
                <a:ext cx="452" cy="452"/>
                <a:chOff x="1530" y="1719"/>
                <a:chExt cx="452" cy="452"/>
              </a:xfrm>
            </p:grpSpPr>
            <p:grpSp>
              <p:nvGrpSpPr>
                <p:cNvPr id="60526" name="Group 135">
                  <a:extLst>
                    <a:ext uri="{FF2B5EF4-FFF2-40B4-BE49-F238E27FC236}">
                      <a16:creationId xmlns:a16="http://schemas.microsoft.com/office/drawing/2014/main" id="{E1FAEDCE-D5FC-43A6-B078-4CCF62D5E7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0542" name="Rectangle 136">
                    <a:extLst>
                      <a:ext uri="{FF2B5EF4-FFF2-40B4-BE49-F238E27FC236}">
                        <a16:creationId xmlns:a16="http://schemas.microsoft.com/office/drawing/2014/main" id="{5D7EADE1-95FC-4405-BBA6-D67A5A6BFF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43" name="Rectangle 137">
                    <a:extLst>
                      <a:ext uri="{FF2B5EF4-FFF2-40B4-BE49-F238E27FC236}">
                        <a16:creationId xmlns:a16="http://schemas.microsoft.com/office/drawing/2014/main" id="{E9DFE20B-5DCA-4F87-BD11-413D71A609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44" name="Rectangle 138">
                    <a:extLst>
                      <a:ext uri="{FF2B5EF4-FFF2-40B4-BE49-F238E27FC236}">
                        <a16:creationId xmlns:a16="http://schemas.microsoft.com/office/drawing/2014/main" id="{EC2B0664-35EA-4BF5-BB08-07248C8A8A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45" name="Rectangle 139">
                    <a:extLst>
                      <a:ext uri="{FF2B5EF4-FFF2-40B4-BE49-F238E27FC236}">
                        <a16:creationId xmlns:a16="http://schemas.microsoft.com/office/drawing/2014/main" id="{5227B47E-E5CA-49C9-B672-E0FC054628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27" name="Group 140">
                  <a:extLst>
                    <a:ext uri="{FF2B5EF4-FFF2-40B4-BE49-F238E27FC236}">
                      <a16:creationId xmlns:a16="http://schemas.microsoft.com/office/drawing/2014/main" id="{A4BEC08B-827F-42BC-838E-3A91A65E20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0538" name="Rectangle 141">
                    <a:extLst>
                      <a:ext uri="{FF2B5EF4-FFF2-40B4-BE49-F238E27FC236}">
                        <a16:creationId xmlns:a16="http://schemas.microsoft.com/office/drawing/2014/main" id="{3F20EA97-D532-4D24-BA9D-1B7D7EECEC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39" name="Rectangle 142">
                    <a:extLst>
                      <a:ext uri="{FF2B5EF4-FFF2-40B4-BE49-F238E27FC236}">
                        <a16:creationId xmlns:a16="http://schemas.microsoft.com/office/drawing/2014/main" id="{0D530D9A-B6E1-44E0-B6AD-21D7C66185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40" name="Rectangle 143">
                    <a:extLst>
                      <a:ext uri="{FF2B5EF4-FFF2-40B4-BE49-F238E27FC236}">
                        <a16:creationId xmlns:a16="http://schemas.microsoft.com/office/drawing/2014/main" id="{B9821C15-20CB-43F6-96BA-3DC0198573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41" name="Rectangle 144">
                    <a:extLst>
                      <a:ext uri="{FF2B5EF4-FFF2-40B4-BE49-F238E27FC236}">
                        <a16:creationId xmlns:a16="http://schemas.microsoft.com/office/drawing/2014/main" id="{BFE2EEAA-2AC5-4C9D-806A-5DC5586421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28" name="Group 145">
                  <a:extLst>
                    <a:ext uri="{FF2B5EF4-FFF2-40B4-BE49-F238E27FC236}">
                      <a16:creationId xmlns:a16="http://schemas.microsoft.com/office/drawing/2014/main" id="{4740A283-69B7-4C3E-9001-3B7084735A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0534" name="Rectangle 146">
                    <a:extLst>
                      <a:ext uri="{FF2B5EF4-FFF2-40B4-BE49-F238E27FC236}">
                        <a16:creationId xmlns:a16="http://schemas.microsoft.com/office/drawing/2014/main" id="{0DA78552-1A88-40D9-8CB1-3F76A7A161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35" name="Rectangle 147">
                    <a:extLst>
                      <a:ext uri="{FF2B5EF4-FFF2-40B4-BE49-F238E27FC236}">
                        <a16:creationId xmlns:a16="http://schemas.microsoft.com/office/drawing/2014/main" id="{7828DC5C-9EFF-4105-BEC2-92D0103FA3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36" name="Rectangle 148">
                    <a:extLst>
                      <a:ext uri="{FF2B5EF4-FFF2-40B4-BE49-F238E27FC236}">
                        <a16:creationId xmlns:a16="http://schemas.microsoft.com/office/drawing/2014/main" id="{D94DC4AB-098F-48F6-B9B3-AD7FC3A1E6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37" name="Rectangle 149">
                    <a:extLst>
                      <a:ext uri="{FF2B5EF4-FFF2-40B4-BE49-F238E27FC236}">
                        <a16:creationId xmlns:a16="http://schemas.microsoft.com/office/drawing/2014/main" id="{B7D23CAB-D5E2-4D9F-9212-41AD611F0B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0529" name="Group 150">
                  <a:extLst>
                    <a:ext uri="{FF2B5EF4-FFF2-40B4-BE49-F238E27FC236}">
                      <a16:creationId xmlns:a16="http://schemas.microsoft.com/office/drawing/2014/main" id="{B5EE7D89-5456-43CA-A029-F94F0FF160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0530" name="Rectangle 151">
                    <a:extLst>
                      <a:ext uri="{FF2B5EF4-FFF2-40B4-BE49-F238E27FC236}">
                        <a16:creationId xmlns:a16="http://schemas.microsoft.com/office/drawing/2014/main" id="{18E9E41C-AB14-4C49-AB8F-6FF18D9C05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31" name="Rectangle 152">
                    <a:extLst>
                      <a:ext uri="{FF2B5EF4-FFF2-40B4-BE49-F238E27FC236}">
                        <a16:creationId xmlns:a16="http://schemas.microsoft.com/office/drawing/2014/main" id="{3B3AF79D-F9DD-421E-A549-9C685EEF8D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32" name="Rectangle 153">
                    <a:extLst>
                      <a:ext uri="{FF2B5EF4-FFF2-40B4-BE49-F238E27FC236}">
                        <a16:creationId xmlns:a16="http://schemas.microsoft.com/office/drawing/2014/main" id="{19D4F08D-5877-400B-B300-E271932D40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533" name="Rectangle 154">
                    <a:extLst>
                      <a:ext uri="{FF2B5EF4-FFF2-40B4-BE49-F238E27FC236}">
                        <a16:creationId xmlns:a16="http://schemas.microsoft.com/office/drawing/2014/main" id="{C2A02C14-F496-4DC8-A213-225027D5D2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sp>
          <p:nvSpPr>
            <p:cNvPr id="60485" name="Rectangle 155">
              <a:extLst>
                <a:ext uri="{FF2B5EF4-FFF2-40B4-BE49-F238E27FC236}">
                  <a16:creationId xmlns:a16="http://schemas.microsoft.com/office/drawing/2014/main" id="{10F77DA4-4D64-4247-A7EE-DAA4E023B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86" name="Rectangle 156">
              <a:extLst>
                <a:ext uri="{FF2B5EF4-FFF2-40B4-BE49-F238E27FC236}">
                  <a16:creationId xmlns:a16="http://schemas.microsoft.com/office/drawing/2014/main" id="{EB11990F-F142-42D6-8B48-1683840D4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87" name="Rectangle 157">
              <a:extLst>
                <a:ext uri="{FF2B5EF4-FFF2-40B4-BE49-F238E27FC236}">
                  <a16:creationId xmlns:a16="http://schemas.microsoft.com/office/drawing/2014/main" id="{6260B1ED-ACFB-45B4-99DC-E85D9FD77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88" name="Rectangle 158">
              <a:extLst>
                <a:ext uri="{FF2B5EF4-FFF2-40B4-BE49-F238E27FC236}">
                  <a16:creationId xmlns:a16="http://schemas.microsoft.com/office/drawing/2014/main" id="{609C02DE-34D8-4B22-A6CB-48C2394A0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89" name="Rectangle 159">
              <a:extLst>
                <a:ext uri="{FF2B5EF4-FFF2-40B4-BE49-F238E27FC236}">
                  <a16:creationId xmlns:a16="http://schemas.microsoft.com/office/drawing/2014/main" id="{A107B5C4-1C04-4A0D-8ECC-5D01E1507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90" name="Rectangle 160">
              <a:extLst>
                <a:ext uri="{FF2B5EF4-FFF2-40B4-BE49-F238E27FC236}">
                  <a16:creationId xmlns:a16="http://schemas.microsoft.com/office/drawing/2014/main" id="{517E7AA4-1102-402F-96D0-22706C06E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91" name="Rectangle 161">
              <a:extLst>
                <a:ext uri="{FF2B5EF4-FFF2-40B4-BE49-F238E27FC236}">
                  <a16:creationId xmlns:a16="http://schemas.microsoft.com/office/drawing/2014/main" id="{A64AFD2E-5021-4D99-9E62-3F54EEC4E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92" name="Rectangle 162">
              <a:extLst>
                <a:ext uri="{FF2B5EF4-FFF2-40B4-BE49-F238E27FC236}">
                  <a16:creationId xmlns:a16="http://schemas.microsoft.com/office/drawing/2014/main" id="{7275D5A9-45F9-4CF9-89DA-C4EFC9C08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93" name="Rectangle 163">
              <a:extLst>
                <a:ext uri="{FF2B5EF4-FFF2-40B4-BE49-F238E27FC236}">
                  <a16:creationId xmlns:a16="http://schemas.microsoft.com/office/drawing/2014/main" id="{C9981781-C26B-4593-AF43-CE20EBE65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94" name="Rectangle 164">
              <a:extLst>
                <a:ext uri="{FF2B5EF4-FFF2-40B4-BE49-F238E27FC236}">
                  <a16:creationId xmlns:a16="http://schemas.microsoft.com/office/drawing/2014/main" id="{CC997C79-F900-46DC-AE6A-172D3AAFD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95" name="Rectangle 165">
              <a:extLst>
                <a:ext uri="{FF2B5EF4-FFF2-40B4-BE49-F238E27FC236}">
                  <a16:creationId xmlns:a16="http://schemas.microsoft.com/office/drawing/2014/main" id="{F80FF3C0-380C-4013-A42E-258949665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grpSp>
          <p:nvGrpSpPr>
            <p:cNvPr id="60496" name="Group 166">
              <a:extLst>
                <a:ext uri="{FF2B5EF4-FFF2-40B4-BE49-F238E27FC236}">
                  <a16:creationId xmlns:a16="http://schemas.microsoft.com/office/drawing/2014/main" id="{DAC480ED-1E5C-415A-9E66-981805DE9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2" y="1770"/>
              <a:ext cx="226" cy="226"/>
              <a:chOff x="1525" y="1714"/>
              <a:chExt cx="226" cy="226"/>
            </a:xfrm>
          </p:grpSpPr>
          <p:sp>
            <p:nvSpPr>
              <p:cNvPr id="60518" name="Rectangle 167">
                <a:extLst>
                  <a:ext uri="{FF2B5EF4-FFF2-40B4-BE49-F238E27FC236}">
                    <a16:creationId xmlns:a16="http://schemas.microsoft.com/office/drawing/2014/main" id="{57B24EC9-3EEF-4A7B-9237-275D12259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0519" name="Rectangle 168">
                <a:extLst>
                  <a:ext uri="{FF2B5EF4-FFF2-40B4-BE49-F238E27FC236}">
                    <a16:creationId xmlns:a16="http://schemas.microsoft.com/office/drawing/2014/main" id="{AA69DAAD-AE79-496E-90A7-5BD76BDE8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0520" name="Rectangle 169">
                <a:extLst>
                  <a:ext uri="{FF2B5EF4-FFF2-40B4-BE49-F238E27FC236}">
                    <a16:creationId xmlns:a16="http://schemas.microsoft.com/office/drawing/2014/main" id="{5D919369-633F-4FC5-B627-FE5305BB9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0521" name="Rectangle 170">
                <a:extLst>
                  <a:ext uri="{FF2B5EF4-FFF2-40B4-BE49-F238E27FC236}">
                    <a16:creationId xmlns:a16="http://schemas.microsoft.com/office/drawing/2014/main" id="{6E8B286E-AF11-42EA-8DCE-AB5ADC3EC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0497" name="Group 171">
              <a:extLst>
                <a:ext uri="{FF2B5EF4-FFF2-40B4-BE49-F238E27FC236}">
                  <a16:creationId xmlns:a16="http://schemas.microsoft.com/office/drawing/2014/main" id="{9ACF2D98-991D-432D-95C2-2E5146557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2" y="1996"/>
              <a:ext cx="226" cy="226"/>
              <a:chOff x="1525" y="1714"/>
              <a:chExt cx="226" cy="226"/>
            </a:xfrm>
          </p:grpSpPr>
          <p:sp>
            <p:nvSpPr>
              <p:cNvPr id="60514" name="Rectangle 172">
                <a:extLst>
                  <a:ext uri="{FF2B5EF4-FFF2-40B4-BE49-F238E27FC236}">
                    <a16:creationId xmlns:a16="http://schemas.microsoft.com/office/drawing/2014/main" id="{A206AF97-82BA-4CBB-9999-532B37917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0515" name="Rectangle 173">
                <a:extLst>
                  <a:ext uri="{FF2B5EF4-FFF2-40B4-BE49-F238E27FC236}">
                    <a16:creationId xmlns:a16="http://schemas.microsoft.com/office/drawing/2014/main" id="{6C747D0C-BA35-4C90-9FA0-7D454181F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0516" name="Rectangle 174">
                <a:extLst>
                  <a:ext uri="{FF2B5EF4-FFF2-40B4-BE49-F238E27FC236}">
                    <a16:creationId xmlns:a16="http://schemas.microsoft.com/office/drawing/2014/main" id="{E4FCC14F-28E8-4E44-9FB4-A7F1D9CDD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0517" name="Rectangle 175">
                <a:extLst>
                  <a:ext uri="{FF2B5EF4-FFF2-40B4-BE49-F238E27FC236}">
                    <a16:creationId xmlns:a16="http://schemas.microsoft.com/office/drawing/2014/main" id="{02404684-82D5-4ACB-8103-F6C40407C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60498" name="Rectangle 176">
              <a:extLst>
                <a:ext uri="{FF2B5EF4-FFF2-40B4-BE49-F238E27FC236}">
                  <a16:creationId xmlns:a16="http://schemas.microsoft.com/office/drawing/2014/main" id="{E0C065BC-66B6-4563-B5F8-1714EEF13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109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99" name="Rectangle 177">
              <a:extLst>
                <a:ext uri="{FF2B5EF4-FFF2-40B4-BE49-F238E27FC236}">
                  <a16:creationId xmlns:a16="http://schemas.microsoft.com/office/drawing/2014/main" id="{0F787BBE-ABB1-4373-B549-8F72FBCB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996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00" name="Rectangle 178">
              <a:extLst>
                <a:ext uri="{FF2B5EF4-FFF2-40B4-BE49-F238E27FC236}">
                  <a16:creationId xmlns:a16="http://schemas.microsoft.com/office/drawing/2014/main" id="{739F6489-53BC-426A-B4C3-2F423125E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883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01" name="Rectangle 179">
              <a:extLst>
                <a:ext uri="{FF2B5EF4-FFF2-40B4-BE49-F238E27FC236}">
                  <a16:creationId xmlns:a16="http://schemas.microsoft.com/office/drawing/2014/main" id="{9DBF589F-FD91-4A6C-8A0F-F84464129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770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02" name="Rectangle 180">
              <a:extLst>
                <a:ext uri="{FF2B5EF4-FFF2-40B4-BE49-F238E27FC236}">
                  <a16:creationId xmlns:a16="http://schemas.microsoft.com/office/drawing/2014/main" id="{F0F675B1-0B3A-450E-9E5A-BC702A0BF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03" name="Rectangle 181">
              <a:extLst>
                <a:ext uri="{FF2B5EF4-FFF2-40B4-BE49-F238E27FC236}">
                  <a16:creationId xmlns:a16="http://schemas.microsoft.com/office/drawing/2014/main" id="{4824EDC6-F861-49CD-B222-7B024EBF1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04" name="Rectangle 182">
              <a:extLst>
                <a:ext uri="{FF2B5EF4-FFF2-40B4-BE49-F238E27FC236}">
                  <a16:creationId xmlns:a16="http://schemas.microsoft.com/office/drawing/2014/main" id="{0057647F-CDA2-41CA-B890-7219F11FA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05" name="Rectangle 183">
              <a:extLst>
                <a:ext uri="{FF2B5EF4-FFF2-40B4-BE49-F238E27FC236}">
                  <a16:creationId xmlns:a16="http://schemas.microsoft.com/office/drawing/2014/main" id="{13A75F4F-55E5-4C2B-9855-9CF03072C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06" name="Rectangle 184">
              <a:extLst>
                <a:ext uri="{FF2B5EF4-FFF2-40B4-BE49-F238E27FC236}">
                  <a16:creationId xmlns:a16="http://schemas.microsoft.com/office/drawing/2014/main" id="{0F290CA1-0EB2-454E-8C82-EB8A9BF3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07" name="Rectangle 185">
              <a:extLst>
                <a:ext uri="{FF2B5EF4-FFF2-40B4-BE49-F238E27FC236}">
                  <a16:creationId xmlns:a16="http://schemas.microsoft.com/office/drawing/2014/main" id="{EE8FEEDA-9CC7-4AFC-B40A-A6A2FB58F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08" name="Rectangle 186">
              <a:extLst>
                <a:ext uri="{FF2B5EF4-FFF2-40B4-BE49-F238E27FC236}">
                  <a16:creationId xmlns:a16="http://schemas.microsoft.com/office/drawing/2014/main" id="{3C3897E1-5DB9-41A2-B700-4040CCF87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09" name="Rectangle 187">
              <a:extLst>
                <a:ext uri="{FF2B5EF4-FFF2-40B4-BE49-F238E27FC236}">
                  <a16:creationId xmlns:a16="http://schemas.microsoft.com/office/drawing/2014/main" id="{41776BB2-D96F-428F-8E26-F7BD69DFC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10" name="Rectangle 188">
              <a:extLst>
                <a:ext uri="{FF2B5EF4-FFF2-40B4-BE49-F238E27FC236}">
                  <a16:creationId xmlns:a16="http://schemas.microsoft.com/office/drawing/2014/main" id="{806F59A5-A780-46F5-BD69-B1FAE3F42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11" name="Rectangle 189">
              <a:extLst>
                <a:ext uri="{FF2B5EF4-FFF2-40B4-BE49-F238E27FC236}">
                  <a16:creationId xmlns:a16="http://schemas.microsoft.com/office/drawing/2014/main" id="{F46FF696-9E43-4A8D-BB09-616EE15B5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12" name="Rectangle 190">
              <a:extLst>
                <a:ext uri="{FF2B5EF4-FFF2-40B4-BE49-F238E27FC236}">
                  <a16:creationId xmlns:a16="http://schemas.microsoft.com/office/drawing/2014/main" id="{1A5E1940-2B0B-49BD-BE98-D96AACA06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513" name="Rectangle 191">
              <a:extLst>
                <a:ext uri="{FF2B5EF4-FFF2-40B4-BE49-F238E27FC236}">
                  <a16:creationId xmlns:a16="http://schemas.microsoft.com/office/drawing/2014/main" id="{1EA4A6DF-4F8A-4533-BFC8-CEB8D5043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sp>
        <p:nvSpPr>
          <p:cNvPr id="60481" name="Line 192">
            <a:extLst>
              <a:ext uri="{FF2B5EF4-FFF2-40B4-BE49-F238E27FC236}">
                <a16:creationId xmlns:a16="http://schemas.microsoft.com/office/drawing/2014/main" id="{54BECD0A-07D3-41CD-BD96-1B83808D49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86338" y="5376863"/>
            <a:ext cx="0" cy="760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82" name="Line 193">
            <a:extLst>
              <a:ext uri="{FF2B5EF4-FFF2-40B4-BE49-F238E27FC236}">
                <a16:creationId xmlns:a16="http://schemas.microsoft.com/office/drawing/2014/main" id="{4102A139-EFD2-43E4-91AB-A6F9FE33E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963" y="6137275"/>
            <a:ext cx="8556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0483" name="Rectangle 194">
            <a:extLst>
              <a:ext uri="{FF2B5EF4-FFF2-40B4-BE49-F238E27FC236}">
                <a16:creationId xmlns:a16="http://schemas.microsoft.com/office/drawing/2014/main" id="{78E2B13E-3F0E-431E-BE74-1A6C2F085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525" y="2767013"/>
            <a:ext cx="3783013" cy="2727325"/>
          </a:xfrm>
          <a:prstGeom prst="rect">
            <a:avLst/>
          </a:prstGeom>
          <a:noFill/>
          <a:ln w="25400">
            <a:solidFill>
              <a:srgbClr val="FFCC66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>
            <a:extLst>
              <a:ext uri="{FF2B5EF4-FFF2-40B4-BE49-F238E27FC236}">
                <a16:creationId xmlns:a16="http://schemas.microsoft.com/office/drawing/2014/main" id="{6F110AAB-C0D0-416B-982E-DA720C23A3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 AVC/H.264: Motion Compensation</a:t>
            </a:r>
          </a:p>
        </p:txBody>
      </p:sp>
      <p:sp>
        <p:nvSpPr>
          <p:cNvPr id="61443" name="投影片編號版面配置區 260">
            <a:extLst>
              <a:ext uri="{FF2B5EF4-FFF2-40B4-BE49-F238E27FC236}">
                <a16:creationId xmlns:a16="http://schemas.microsoft.com/office/drawing/2014/main" id="{AB96A58D-8D19-43A4-AF09-A6CD875A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70CDC0-12ED-4CAA-8557-1F86D5875751}" type="slidenum">
              <a:rPr lang="zh-TW" altLang="en-US" sz="1400" smtClean="0">
                <a:latin typeface="Times New Roman" panose="02020603050405020304" pitchFamily="18" charset="0"/>
              </a:rPr>
              <a:pPr/>
              <a:t>56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15F5E9BD-D9F0-47EF-B630-F9C099302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900" y="3216275"/>
            <a:ext cx="971550" cy="53022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Entropy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Coding</a:t>
            </a:r>
          </a:p>
        </p:txBody>
      </p:sp>
      <p:sp>
        <p:nvSpPr>
          <p:cNvPr id="61445" name="Line 4">
            <a:extLst>
              <a:ext uri="{FF2B5EF4-FFF2-40B4-BE49-F238E27FC236}">
                <a16:creationId xmlns:a16="http://schemas.microsoft.com/office/drawing/2014/main" id="{75C4847E-C13B-45E3-834A-36E9C56E5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8938" y="1935163"/>
            <a:ext cx="463550" cy="123031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46" name="Line 5">
            <a:extLst>
              <a:ext uri="{FF2B5EF4-FFF2-40B4-BE49-F238E27FC236}">
                <a16:creationId xmlns:a16="http://schemas.microsoft.com/office/drawing/2014/main" id="{B8CB4374-6C8C-4DCE-9D43-BB7C7BFE7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7950" y="2660650"/>
            <a:ext cx="703263" cy="830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47" name="Line 6">
            <a:extLst>
              <a:ext uri="{FF2B5EF4-FFF2-40B4-BE49-F238E27FC236}">
                <a16:creationId xmlns:a16="http://schemas.microsoft.com/office/drawing/2014/main" id="{EE4D4CC8-F1D5-408E-B47F-AF7410EF3F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78600" y="3771900"/>
            <a:ext cx="638175" cy="161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48" name="Line 7">
            <a:extLst>
              <a:ext uri="{FF2B5EF4-FFF2-40B4-BE49-F238E27FC236}">
                <a16:creationId xmlns:a16="http://schemas.microsoft.com/office/drawing/2014/main" id="{E90403D7-3ABD-4CB9-8B52-F2BFE9279B8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5313" y="3476625"/>
            <a:ext cx="633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49" name="Line 8">
            <a:extLst>
              <a:ext uri="{FF2B5EF4-FFF2-40B4-BE49-F238E27FC236}">
                <a16:creationId xmlns:a16="http://schemas.microsoft.com/office/drawing/2014/main" id="{0027F2A2-0042-407F-B679-3BFD27AAC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6913" y="1789113"/>
            <a:ext cx="19050" cy="3935412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50" name="Rectangle 9">
            <a:extLst>
              <a:ext uri="{FF2B5EF4-FFF2-40B4-BE49-F238E27FC236}">
                <a16:creationId xmlns:a16="http://schemas.microsoft.com/office/drawing/2014/main" id="{E6771E08-C653-4010-AE26-9FAD87F87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2593975"/>
            <a:ext cx="3783013" cy="2727325"/>
          </a:xfrm>
          <a:prstGeom prst="rect">
            <a:avLst/>
          </a:prstGeom>
          <a:noFill/>
          <a:ln w="25400">
            <a:solidFill>
              <a:srgbClr val="FFCC66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451" name="Rectangle 10">
            <a:extLst>
              <a:ext uri="{FF2B5EF4-FFF2-40B4-BE49-F238E27FC236}">
                <a16:creationId xmlns:a16="http://schemas.microsoft.com/office/drawing/2014/main" id="{1F0B2F7C-1B35-440E-9C5B-0E5241242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8" y="2670175"/>
            <a:ext cx="1238250" cy="4953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55562" tIns="28575" rIns="55562" bIns="28575">
            <a:spAutoFit/>
          </a:bodyPr>
          <a:lstStyle>
            <a:lvl1pPr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Scaling &amp; Inv. Transform</a:t>
            </a:r>
          </a:p>
        </p:txBody>
      </p:sp>
      <p:sp>
        <p:nvSpPr>
          <p:cNvPr id="61452" name="Line 11">
            <a:extLst>
              <a:ext uri="{FF2B5EF4-FFF2-40B4-BE49-F238E27FC236}">
                <a16:creationId xmlns:a16="http://schemas.microsoft.com/office/drawing/2014/main" id="{F58D1103-0D4A-4002-9C4B-EBB61B2E7D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5975" y="2303463"/>
            <a:ext cx="790575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53" name="Line 12">
            <a:extLst>
              <a:ext uri="{FF2B5EF4-FFF2-40B4-BE49-F238E27FC236}">
                <a16:creationId xmlns:a16="http://schemas.microsoft.com/office/drawing/2014/main" id="{DF8E53A1-F3CD-4C78-99F3-E4B49E3117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8500" y="2301875"/>
            <a:ext cx="11303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54" name="Line 13">
            <a:extLst>
              <a:ext uri="{FF2B5EF4-FFF2-40B4-BE49-F238E27FC236}">
                <a16:creationId xmlns:a16="http://schemas.microsoft.com/office/drawing/2014/main" id="{8A35DA37-B49F-4A1F-AD57-66F199F49B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62150" y="2432050"/>
            <a:ext cx="0" cy="2200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55" name="Line 14">
            <a:extLst>
              <a:ext uri="{FF2B5EF4-FFF2-40B4-BE49-F238E27FC236}">
                <a16:creationId xmlns:a16="http://schemas.microsoft.com/office/drawing/2014/main" id="{56CAD55A-1A7B-4EF8-84F2-D209C3CF23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6525" y="2303463"/>
            <a:ext cx="22177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56" name="Line 15">
            <a:extLst>
              <a:ext uri="{FF2B5EF4-FFF2-40B4-BE49-F238E27FC236}">
                <a16:creationId xmlns:a16="http://schemas.microsoft.com/office/drawing/2014/main" id="{4E490A81-C3DF-4775-B69D-61350973FC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8850" y="2301875"/>
            <a:ext cx="0" cy="3667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57" name="Line 16">
            <a:extLst>
              <a:ext uri="{FF2B5EF4-FFF2-40B4-BE49-F238E27FC236}">
                <a16:creationId xmlns:a16="http://schemas.microsoft.com/office/drawing/2014/main" id="{94692106-2E19-4161-B733-F0E97073DA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66913" y="3475038"/>
            <a:ext cx="2684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58" name="Line 17">
            <a:extLst>
              <a:ext uri="{FF2B5EF4-FFF2-40B4-BE49-F238E27FC236}">
                <a16:creationId xmlns:a16="http://schemas.microsoft.com/office/drawing/2014/main" id="{17B46851-E809-4D0E-923A-FCC2255AA7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4788" y="4902200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59" name="Rectangle 18">
            <a:extLst>
              <a:ext uri="{FF2B5EF4-FFF2-40B4-BE49-F238E27FC236}">
                <a16:creationId xmlns:a16="http://schemas.microsoft.com/office/drawing/2014/main" id="{57912FF1-F66D-4B80-8671-2C1C36E92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988" y="4649788"/>
            <a:ext cx="1320800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Motion-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Compensation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1460" name="Line 19">
            <a:extLst>
              <a:ext uri="{FF2B5EF4-FFF2-40B4-BE49-F238E27FC236}">
                <a16:creationId xmlns:a16="http://schemas.microsoft.com/office/drawing/2014/main" id="{2611A601-8F0D-4C42-906B-5633DAB172A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57338" y="1530350"/>
            <a:ext cx="0" cy="776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61" name="Line 20">
            <a:extLst>
              <a:ext uri="{FF2B5EF4-FFF2-40B4-BE49-F238E27FC236}">
                <a16:creationId xmlns:a16="http://schemas.microsoft.com/office/drawing/2014/main" id="{D5FFFEF4-BF97-4BF1-8902-F3B6F43F18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9400" y="1514475"/>
            <a:ext cx="147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62" name="Line 21">
            <a:extLst>
              <a:ext uri="{FF2B5EF4-FFF2-40B4-BE49-F238E27FC236}">
                <a16:creationId xmlns:a16="http://schemas.microsoft.com/office/drawing/2014/main" id="{3790820D-E1F5-43E1-BBBE-F07A5FEE4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50" y="1766888"/>
            <a:ext cx="0" cy="29845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63" name="Line 22">
            <a:extLst>
              <a:ext uri="{FF2B5EF4-FFF2-40B4-BE49-F238E27FC236}">
                <a16:creationId xmlns:a16="http://schemas.microsoft.com/office/drawing/2014/main" id="{23B46AFA-2C7F-4756-A438-DBB75F47C8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19500" y="1938338"/>
            <a:ext cx="2544763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1464" name="Group 23">
            <a:extLst>
              <a:ext uri="{FF2B5EF4-FFF2-40B4-BE49-F238E27FC236}">
                <a16:creationId xmlns:a16="http://schemas.microsoft.com/office/drawing/2014/main" id="{BA1FF2BD-5D7F-47E0-9312-F354CE7DDD9F}"/>
              </a:ext>
            </a:extLst>
          </p:cNvPr>
          <p:cNvGrpSpPr>
            <a:grpSpLocks/>
          </p:cNvGrpSpPr>
          <p:nvPr/>
        </p:nvGrpSpPr>
        <p:grpSpPr bwMode="auto">
          <a:xfrm>
            <a:off x="4651375" y="3344863"/>
            <a:ext cx="244475" cy="246062"/>
            <a:chOff x="3264" y="2532"/>
            <a:chExt cx="201" cy="189"/>
          </a:xfrm>
        </p:grpSpPr>
        <p:sp>
          <p:nvSpPr>
            <p:cNvPr id="61697" name="Oval 24">
              <a:extLst>
                <a:ext uri="{FF2B5EF4-FFF2-40B4-BE49-F238E27FC236}">
                  <a16:creationId xmlns:a16="http://schemas.microsoft.com/office/drawing/2014/main" id="{3C6BE5EC-35C3-4A26-9A72-B585D448A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698" name="Line 25">
              <a:extLst>
                <a:ext uri="{FF2B5EF4-FFF2-40B4-BE49-F238E27FC236}">
                  <a16:creationId xmlns:a16="http://schemas.microsoft.com/office/drawing/2014/main" id="{DB8A26E7-6665-45B4-8A36-B3F3B3659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699" name="Line 26">
              <a:extLst>
                <a:ext uri="{FF2B5EF4-FFF2-40B4-BE49-F238E27FC236}">
                  <a16:creationId xmlns:a16="http://schemas.microsoft.com/office/drawing/2014/main" id="{94A1AA70-80CE-401D-B8A4-24AAB4DD3E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1465" name="Line 27">
            <a:extLst>
              <a:ext uri="{FF2B5EF4-FFF2-40B4-BE49-F238E27FC236}">
                <a16:creationId xmlns:a16="http://schemas.microsoft.com/office/drawing/2014/main" id="{3D3962E9-3BCD-475B-85BC-0BB95A47D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2175" y="5619750"/>
            <a:ext cx="2741613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66" name="Rectangle 28">
            <a:extLst>
              <a:ext uri="{FF2B5EF4-FFF2-40B4-BE49-F238E27FC236}">
                <a16:creationId xmlns:a16="http://schemas.microsoft.com/office/drawing/2014/main" id="{64BCF8D0-7181-4F7C-8212-AD437966A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6313" y="1581150"/>
            <a:ext cx="7381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Control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Data</a:t>
            </a:r>
          </a:p>
        </p:txBody>
      </p:sp>
      <p:sp>
        <p:nvSpPr>
          <p:cNvPr id="61467" name="Rectangle 29">
            <a:extLst>
              <a:ext uri="{FF2B5EF4-FFF2-40B4-BE49-F238E27FC236}">
                <a16:creationId xmlns:a16="http://schemas.microsoft.com/office/drawing/2014/main" id="{776B7315-C57D-4B3A-A473-E312853A8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0" y="2181225"/>
            <a:ext cx="12382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Quant.</a:t>
            </a:r>
            <a:br>
              <a:rPr lang="en-US" altLang="zh-TW" sz="1400">
                <a:ea typeface="新細明體" panose="02020500000000000000" pitchFamily="18" charset="-120"/>
              </a:rPr>
            </a:br>
            <a:r>
              <a:rPr lang="en-US" altLang="zh-TW" sz="1400">
                <a:ea typeface="新細明體" panose="02020500000000000000" pitchFamily="18" charset="-120"/>
              </a:rPr>
              <a:t>Transf. coeffs</a:t>
            </a:r>
          </a:p>
        </p:txBody>
      </p:sp>
      <p:sp>
        <p:nvSpPr>
          <p:cNvPr id="61468" name="Rectangle 30">
            <a:extLst>
              <a:ext uri="{FF2B5EF4-FFF2-40B4-BE49-F238E27FC236}">
                <a16:creationId xmlns:a16="http://schemas.microsoft.com/office/drawing/2014/main" id="{79EB1CEB-1012-4A1A-A4B5-D4325F892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725" y="5341938"/>
            <a:ext cx="6969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Data</a:t>
            </a:r>
            <a:endParaRPr lang="en-US" altLang="zh-TW" sz="1800">
              <a:ea typeface="新細明體" panose="02020500000000000000" pitchFamily="18" charset="-120"/>
            </a:endParaRPr>
          </a:p>
        </p:txBody>
      </p:sp>
      <p:sp>
        <p:nvSpPr>
          <p:cNvPr id="61469" name="Line 31">
            <a:extLst>
              <a:ext uri="{FF2B5EF4-FFF2-40B4-BE49-F238E27FC236}">
                <a16:creationId xmlns:a16="http://schemas.microsoft.com/office/drawing/2014/main" id="{EE328FC6-A4D6-49B8-B1C5-E752A789F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4906963"/>
            <a:ext cx="23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70" name="Oval 32">
            <a:extLst>
              <a:ext uri="{FF2B5EF4-FFF2-40B4-BE49-F238E27FC236}">
                <a16:creationId xmlns:a16="http://schemas.microsoft.com/office/drawing/2014/main" id="{4F8ABDCD-2B63-47F0-A12D-DE1F3130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4283075"/>
            <a:ext cx="71438" cy="7461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471" name="Oval 33">
            <a:extLst>
              <a:ext uri="{FF2B5EF4-FFF2-40B4-BE49-F238E27FC236}">
                <a16:creationId xmlns:a16="http://schemas.microsoft.com/office/drawing/2014/main" id="{E9CCD5D3-78D2-4622-9ED4-9C955B37C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4859338"/>
            <a:ext cx="71438" cy="777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472" name="Line 34">
            <a:extLst>
              <a:ext uri="{FF2B5EF4-FFF2-40B4-BE49-F238E27FC236}">
                <a16:creationId xmlns:a16="http://schemas.microsoft.com/office/drawing/2014/main" id="{2BDF3974-3D52-4B40-A0EA-2071B292D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4413" y="3535363"/>
            <a:ext cx="15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73" name="Line 35">
            <a:extLst>
              <a:ext uri="{FF2B5EF4-FFF2-40B4-BE49-F238E27FC236}">
                <a16:creationId xmlns:a16="http://schemas.microsoft.com/office/drawing/2014/main" id="{94D435B6-CAFB-4F74-973A-878ADD8A61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1738" y="4329113"/>
            <a:ext cx="219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74" name="Line 36">
            <a:extLst>
              <a:ext uri="{FF2B5EF4-FFF2-40B4-BE49-F238E27FC236}">
                <a16:creationId xmlns:a16="http://schemas.microsoft.com/office/drawing/2014/main" id="{D9CF2E65-38D7-4332-AE78-D10CED2CC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3263" y="4621213"/>
            <a:ext cx="393700" cy="280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75" name="Line 37">
            <a:extLst>
              <a:ext uri="{FF2B5EF4-FFF2-40B4-BE49-F238E27FC236}">
                <a16:creationId xmlns:a16="http://schemas.microsoft.com/office/drawing/2014/main" id="{16C139BA-77DC-467E-BA00-864D5FA4AD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1863" y="2955925"/>
            <a:ext cx="1955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76" name="Line 38">
            <a:extLst>
              <a:ext uri="{FF2B5EF4-FFF2-40B4-BE49-F238E27FC236}">
                <a16:creationId xmlns:a16="http://schemas.microsoft.com/office/drawing/2014/main" id="{F76B252D-21A1-45A9-93F4-C7CD46790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8688" y="2955925"/>
            <a:ext cx="0" cy="17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77" name="Line 39">
            <a:extLst>
              <a:ext uri="{FF2B5EF4-FFF2-40B4-BE49-F238E27FC236}">
                <a16:creationId xmlns:a16="http://schemas.microsoft.com/office/drawing/2014/main" id="{4B3029ED-E6F8-4F89-8681-6481F38D2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788" y="3590925"/>
            <a:ext cx="0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78" name="Rectangle 40">
            <a:extLst>
              <a:ext uri="{FF2B5EF4-FFF2-40B4-BE49-F238E27FC236}">
                <a16:creationId xmlns:a16="http://schemas.microsoft.com/office/drawing/2014/main" id="{26F17611-40B2-4023-BA4B-5EACF872A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338" y="4949825"/>
            <a:ext cx="941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ea typeface="新細明體" panose="02020500000000000000" pitchFamily="18" charset="-120"/>
              </a:rPr>
              <a:t>Intra/Inter</a:t>
            </a:r>
          </a:p>
        </p:txBody>
      </p:sp>
      <p:sp>
        <p:nvSpPr>
          <p:cNvPr id="61479" name="Line 41">
            <a:extLst>
              <a:ext uri="{FF2B5EF4-FFF2-40B4-BE49-F238E27FC236}">
                <a16:creationId xmlns:a16="http://schemas.microsoft.com/office/drawing/2014/main" id="{FEC7A1BC-F1B1-4FAF-BA9C-EDC6E6423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6938" y="5189538"/>
            <a:ext cx="0" cy="563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61480" name="Picture 42">
            <a:extLst>
              <a:ext uri="{FF2B5EF4-FFF2-40B4-BE49-F238E27FC236}">
                <a16:creationId xmlns:a16="http://schemas.microsoft.com/office/drawing/2014/main" id="{2059335E-805D-4C0F-B013-E6B1891AC07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4538663"/>
            <a:ext cx="836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1" name="Rectangle 43">
            <a:extLst>
              <a:ext uri="{FF2B5EF4-FFF2-40B4-BE49-F238E27FC236}">
                <a16:creationId xmlns:a16="http://schemas.microsoft.com/office/drawing/2014/main" id="{E37EF96F-F202-4E2B-B1FA-C9BE195C8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1274763"/>
            <a:ext cx="749300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Coder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Control</a:t>
            </a:r>
          </a:p>
        </p:txBody>
      </p:sp>
      <p:grpSp>
        <p:nvGrpSpPr>
          <p:cNvPr id="61482" name="Group 44">
            <a:extLst>
              <a:ext uri="{FF2B5EF4-FFF2-40B4-BE49-F238E27FC236}">
                <a16:creationId xmlns:a16="http://schemas.microsoft.com/office/drawing/2014/main" id="{5ED81C93-F873-43B5-8F76-1A8635AB4FC6}"/>
              </a:ext>
            </a:extLst>
          </p:cNvPr>
          <p:cNvGrpSpPr>
            <a:grpSpLocks/>
          </p:cNvGrpSpPr>
          <p:nvPr/>
        </p:nvGrpSpPr>
        <p:grpSpPr bwMode="auto">
          <a:xfrm>
            <a:off x="1841500" y="2179638"/>
            <a:ext cx="244475" cy="244475"/>
            <a:chOff x="3264" y="2532"/>
            <a:chExt cx="201" cy="189"/>
          </a:xfrm>
        </p:grpSpPr>
        <p:sp>
          <p:nvSpPr>
            <p:cNvPr id="61694" name="Oval 45">
              <a:extLst>
                <a:ext uri="{FF2B5EF4-FFF2-40B4-BE49-F238E27FC236}">
                  <a16:creationId xmlns:a16="http://schemas.microsoft.com/office/drawing/2014/main" id="{DB67E201-517C-4566-B0CD-4D53DBCE2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695" name="Line 46">
              <a:extLst>
                <a:ext uri="{FF2B5EF4-FFF2-40B4-BE49-F238E27FC236}">
                  <a16:creationId xmlns:a16="http://schemas.microsoft.com/office/drawing/2014/main" id="{BF103066-4508-420E-8FF0-EE3A34050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696" name="Line 47">
              <a:extLst>
                <a:ext uri="{FF2B5EF4-FFF2-40B4-BE49-F238E27FC236}">
                  <a16:creationId xmlns:a16="http://schemas.microsoft.com/office/drawing/2014/main" id="{0ACE4116-08CE-4017-B8F3-2243B14C9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1483" name="Line 48">
            <a:extLst>
              <a:ext uri="{FF2B5EF4-FFF2-40B4-BE49-F238E27FC236}">
                <a16:creationId xmlns:a16="http://schemas.microsoft.com/office/drawing/2014/main" id="{772DAB83-6462-42E8-A66C-9BB1EA94D4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788" y="3154363"/>
            <a:ext cx="0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84" name="Rectangle 49">
            <a:extLst>
              <a:ext uri="{FF2B5EF4-FFF2-40B4-BE49-F238E27FC236}">
                <a16:creationId xmlns:a16="http://schemas.microsoft.com/office/drawing/2014/main" id="{754D01D9-B51D-4A4E-A152-1FEC055B3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2619375"/>
            <a:ext cx="87471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solidFill>
                  <a:srgbClr val="FFCC66"/>
                </a:solidFill>
                <a:ea typeface="新細明體" panose="02020500000000000000" pitchFamily="18" charset="-120"/>
              </a:rPr>
              <a:t>Decoder</a:t>
            </a:r>
            <a:endParaRPr lang="en-US" altLang="zh-TW" sz="1800" b="1">
              <a:solidFill>
                <a:srgbClr val="FFCC66"/>
              </a:solidFill>
              <a:ea typeface="新細明體" panose="02020500000000000000" pitchFamily="18" charset="-120"/>
            </a:endParaRPr>
          </a:p>
        </p:txBody>
      </p:sp>
      <p:sp>
        <p:nvSpPr>
          <p:cNvPr id="61485" name="Oval 50">
            <a:extLst>
              <a:ext uri="{FF2B5EF4-FFF2-40B4-BE49-F238E27FC236}">
                <a16:creationId xmlns:a16="http://schemas.microsoft.com/office/drawing/2014/main" id="{354E9C0E-28BF-4534-B2F6-D63076EF1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3432175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486" name="Oval 51">
            <a:extLst>
              <a:ext uri="{FF2B5EF4-FFF2-40B4-BE49-F238E27FC236}">
                <a16:creationId xmlns:a16="http://schemas.microsoft.com/office/drawing/2014/main" id="{688204A7-3DC7-44D3-8907-B56AFCCD3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100" y="2274888"/>
            <a:ext cx="71438" cy="76200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487" name="Rectangle 52">
            <a:extLst>
              <a:ext uri="{FF2B5EF4-FFF2-40B4-BE49-F238E27FC236}">
                <a16:creationId xmlns:a16="http://schemas.microsoft.com/office/drawing/2014/main" id="{7CC66D92-1B26-463D-9C7D-7999E8177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5751513"/>
            <a:ext cx="1006475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Estimation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1488" name="Line 53">
            <a:extLst>
              <a:ext uri="{FF2B5EF4-FFF2-40B4-BE49-F238E27FC236}">
                <a16:creationId xmlns:a16="http://schemas.microsoft.com/office/drawing/2014/main" id="{A8C19DA9-2464-450F-8FA0-4DD1C7AF6E5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58925" y="2286000"/>
            <a:ext cx="4763" cy="3721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89" name="Line 54">
            <a:extLst>
              <a:ext uri="{FF2B5EF4-FFF2-40B4-BE49-F238E27FC236}">
                <a16:creationId xmlns:a16="http://schemas.microsoft.com/office/drawing/2014/main" id="{03FEF7F6-62E5-49F6-BFD4-08235D0C8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0038" y="6007100"/>
            <a:ext cx="134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90" name="Oval 55">
            <a:extLst>
              <a:ext uri="{FF2B5EF4-FFF2-40B4-BE49-F238E27FC236}">
                <a16:creationId xmlns:a16="http://schemas.microsoft.com/office/drawing/2014/main" id="{33077394-CC61-4C93-B91B-64FC5C4E8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263775"/>
            <a:ext cx="71438" cy="76200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491" name="Oval 56">
            <a:extLst>
              <a:ext uri="{FF2B5EF4-FFF2-40B4-BE49-F238E27FC236}">
                <a16:creationId xmlns:a16="http://schemas.microsoft.com/office/drawing/2014/main" id="{453DD59C-B89C-412F-8402-5324FDE75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013" y="5575300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492" name="Line 57">
            <a:extLst>
              <a:ext uri="{FF2B5EF4-FFF2-40B4-BE49-F238E27FC236}">
                <a16:creationId xmlns:a16="http://schemas.microsoft.com/office/drawing/2014/main" id="{A118D41F-52D8-45E3-BA63-57DDC407F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7275" y="1804988"/>
            <a:ext cx="0" cy="10937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93" name="Oval 58">
            <a:extLst>
              <a:ext uri="{FF2B5EF4-FFF2-40B4-BE49-F238E27FC236}">
                <a16:creationId xmlns:a16="http://schemas.microsoft.com/office/drawing/2014/main" id="{93BBF683-0516-41C0-8133-B596B3DA3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7113" y="2924175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494" name="Oval 59">
            <a:extLst>
              <a:ext uri="{FF2B5EF4-FFF2-40B4-BE49-F238E27FC236}">
                <a16:creationId xmlns:a16="http://schemas.microsoft.com/office/drawing/2014/main" id="{1E768026-025D-4132-9650-A97F46B70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1876425"/>
            <a:ext cx="71438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1495" name="Rectangle 60">
            <a:extLst>
              <a:ext uri="{FF2B5EF4-FFF2-40B4-BE49-F238E27FC236}">
                <a16:creationId xmlns:a16="http://schemas.microsoft.com/office/drawing/2014/main" id="{52001755-0885-4C7A-A28F-4A7F7CB44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6550" y="2071688"/>
            <a:ext cx="1100138" cy="4953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55562" tIns="28575" rIns="55562" bIns="28575" anchorCtr="1">
            <a:spAutoFit/>
          </a:bodyPr>
          <a:lstStyle>
            <a:lvl1pPr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Transform/</a:t>
            </a:r>
            <a:br>
              <a:rPr lang="en-US" altLang="zh-TW" sz="1400">
                <a:ea typeface="新細明體" panose="02020500000000000000" pitchFamily="18" charset="-120"/>
              </a:rPr>
            </a:br>
            <a:r>
              <a:rPr lang="de-DE" altLang="zh-TW" sz="1400">
                <a:ea typeface="新細明體" panose="02020500000000000000" pitchFamily="18" charset="-120"/>
              </a:rPr>
              <a:t>Scal./</a:t>
            </a:r>
            <a:r>
              <a:rPr lang="en-US" altLang="zh-TW" sz="1400">
                <a:ea typeface="新細明體" panose="02020500000000000000" pitchFamily="18" charset="-120"/>
              </a:rPr>
              <a:t>Quant</a:t>
            </a:r>
            <a:r>
              <a:rPr lang="de-DE" altLang="zh-TW" sz="1400">
                <a:ea typeface="新細明體" panose="02020500000000000000" pitchFamily="18" charset="-120"/>
              </a:rPr>
              <a:t>.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1496" name="Rectangle 61">
            <a:extLst>
              <a:ext uri="{FF2B5EF4-FFF2-40B4-BE49-F238E27FC236}">
                <a16:creationId xmlns:a16="http://schemas.microsoft.com/office/drawing/2014/main" id="{204B6DF0-88D1-4316-BE53-BBB76D64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438" y="2286000"/>
            <a:ext cx="26511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ea typeface="新細明體" panose="02020500000000000000" pitchFamily="18" charset="-120"/>
              </a:rPr>
              <a:t>-</a:t>
            </a:r>
          </a:p>
        </p:txBody>
      </p:sp>
      <p:sp>
        <p:nvSpPr>
          <p:cNvPr id="61497" name="Rectangle 62">
            <a:extLst>
              <a:ext uri="{FF2B5EF4-FFF2-40B4-BE49-F238E27FC236}">
                <a16:creationId xmlns:a16="http://schemas.microsoft.com/office/drawing/2014/main" id="{8F81431C-64DB-40DE-8961-B7B7DBF9F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244600"/>
            <a:ext cx="11604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Input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Video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Signal</a:t>
            </a: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Split into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Macroblocks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16x16 pixels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pic>
        <p:nvPicPr>
          <p:cNvPr id="61498" name="Picture 63">
            <a:extLst>
              <a:ext uri="{FF2B5EF4-FFF2-40B4-BE49-F238E27FC236}">
                <a16:creationId xmlns:a16="http://schemas.microsoft.com/office/drawing/2014/main" id="{DCD48846-41BE-4546-8CBE-E4610BFEBE7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49450"/>
            <a:ext cx="836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9" name="Rectangle 64">
            <a:extLst>
              <a:ext uri="{FF2B5EF4-FFF2-40B4-BE49-F238E27FC236}">
                <a16:creationId xmlns:a16="http://schemas.microsoft.com/office/drawing/2014/main" id="{0E26BC0F-1A4C-4717-80DB-E1C3EA0A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988" y="4051300"/>
            <a:ext cx="1317625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TW" altLang="en-US" sz="1400">
                <a:ea typeface="新細明體" panose="02020500000000000000" pitchFamily="18" charset="-120"/>
              </a:rPr>
              <a:t>   </a:t>
            </a:r>
            <a:r>
              <a:rPr lang="en-US" altLang="zh-TW" sz="1400">
                <a:ea typeface="新細明體" panose="02020500000000000000" pitchFamily="18" charset="-120"/>
              </a:rPr>
              <a:t>Intra-frame </a:t>
            </a:r>
            <a:r>
              <a:rPr lang="en-US" altLang="zh-TW" sz="800">
                <a:ea typeface="新細明體" panose="02020500000000000000" pitchFamily="18" charset="-120"/>
              </a:rPr>
              <a:t> </a:t>
            </a:r>
            <a:r>
              <a:rPr lang="en-US" altLang="zh-TW" sz="1400">
                <a:ea typeface="新細明體" panose="02020500000000000000" pitchFamily="18" charset="-120"/>
              </a:rPr>
              <a:t> 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Prediction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1500" name="Rectangle 65">
            <a:extLst>
              <a:ext uri="{FF2B5EF4-FFF2-40B4-BE49-F238E27FC236}">
                <a16:creationId xmlns:a16="http://schemas.microsoft.com/office/drawing/2014/main" id="{F3112C57-774B-4730-B590-8A28EAE15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463" y="3784600"/>
            <a:ext cx="1114425" cy="5207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De-blocking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Filter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1501" name="Line 66">
            <a:extLst>
              <a:ext uri="{FF2B5EF4-FFF2-40B4-BE49-F238E27FC236}">
                <a16:creationId xmlns:a16="http://schemas.microsoft.com/office/drawing/2014/main" id="{4A0E676A-A8CE-4F09-8513-18AC0AC650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3138" y="4306888"/>
            <a:ext cx="0" cy="241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502" name="Rectangle 67">
            <a:extLst>
              <a:ext uri="{FF2B5EF4-FFF2-40B4-BE49-F238E27FC236}">
                <a16:creationId xmlns:a16="http://schemas.microsoft.com/office/drawing/2014/main" id="{20865030-4DE5-462A-AB81-2FDAD2331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0238"/>
            <a:ext cx="762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Output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Video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Signal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1503" name="Line 68">
            <a:extLst>
              <a:ext uri="{FF2B5EF4-FFF2-40B4-BE49-F238E27FC236}">
                <a16:creationId xmlns:a16="http://schemas.microsoft.com/office/drawing/2014/main" id="{DB9469F5-CC48-4AB3-B7C2-4FA7BF18BE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89538" y="4902200"/>
            <a:ext cx="1155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1504" name="Group 69">
            <a:extLst>
              <a:ext uri="{FF2B5EF4-FFF2-40B4-BE49-F238E27FC236}">
                <a16:creationId xmlns:a16="http://schemas.microsoft.com/office/drawing/2014/main" id="{1F94663C-1C3F-40F7-BAB4-395E21B030AB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1951038"/>
            <a:ext cx="817562" cy="700087"/>
            <a:chOff x="1588" y="1770"/>
            <a:chExt cx="1243" cy="1017"/>
          </a:xfrm>
        </p:grpSpPr>
        <p:grpSp>
          <p:nvGrpSpPr>
            <p:cNvPr id="61572" name="Group 70">
              <a:extLst>
                <a:ext uri="{FF2B5EF4-FFF2-40B4-BE49-F238E27FC236}">
                  <a16:creationId xmlns:a16="http://schemas.microsoft.com/office/drawing/2014/main" id="{EBA7311D-2F13-4AE8-86FC-0E6E2260AA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8" y="1770"/>
              <a:ext cx="904" cy="904"/>
              <a:chOff x="1568" y="1750"/>
              <a:chExt cx="904" cy="904"/>
            </a:xfrm>
          </p:grpSpPr>
          <p:grpSp>
            <p:nvGrpSpPr>
              <p:cNvPr id="61610" name="Group 71">
                <a:extLst>
                  <a:ext uri="{FF2B5EF4-FFF2-40B4-BE49-F238E27FC236}">
                    <a16:creationId xmlns:a16="http://schemas.microsoft.com/office/drawing/2014/main" id="{68F7A09F-2260-40E1-9BAB-6E3C5945A9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8" y="1750"/>
                <a:ext cx="452" cy="452"/>
                <a:chOff x="1530" y="1719"/>
                <a:chExt cx="452" cy="452"/>
              </a:xfrm>
            </p:grpSpPr>
            <p:grpSp>
              <p:nvGrpSpPr>
                <p:cNvPr id="61674" name="Group 72">
                  <a:extLst>
                    <a:ext uri="{FF2B5EF4-FFF2-40B4-BE49-F238E27FC236}">
                      <a16:creationId xmlns:a16="http://schemas.microsoft.com/office/drawing/2014/main" id="{B805420C-B08A-4CED-8009-6FC2486C30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1690" name="Rectangle 73">
                    <a:extLst>
                      <a:ext uri="{FF2B5EF4-FFF2-40B4-BE49-F238E27FC236}">
                        <a16:creationId xmlns:a16="http://schemas.microsoft.com/office/drawing/2014/main" id="{35364617-6A58-46C6-994F-D804BC0B8E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91" name="Rectangle 74">
                    <a:extLst>
                      <a:ext uri="{FF2B5EF4-FFF2-40B4-BE49-F238E27FC236}">
                        <a16:creationId xmlns:a16="http://schemas.microsoft.com/office/drawing/2014/main" id="{8B654C4A-50C5-4FA2-BDFB-19E51477D3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92" name="Rectangle 75">
                    <a:extLst>
                      <a:ext uri="{FF2B5EF4-FFF2-40B4-BE49-F238E27FC236}">
                        <a16:creationId xmlns:a16="http://schemas.microsoft.com/office/drawing/2014/main" id="{8A1FB05F-A3BC-47EE-96A2-A3E4041D93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93" name="Rectangle 76">
                    <a:extLst>
                      <a:ext uri="{FF2B5EF4-FFF2-40B4-BE49-F238E27FC236}">
                        <a16:creationId xmlns:a16="http://schemas.microsoft.com/office/drawing/2014/main" id="{C1A7438A-042A-4DBE-887C-0E3DFF938F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75" name="Group 77">
                  <a:extLst>
                    <a:ext uri="{FF2B5EF4-FFF2-40B4-BE49-F238E27FC236}">
                      <a16:creationId xmlns:a16="http://schemas.microsoft.com/office/drawing/2014/main" id="{35DCD20F-51C3-4296-9C46-E9BEE0AF78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1686" name="Rectangle 78">
                    <a:extLst>
                      <a:ext uri="{FF2B5EF4-FFF2-40B4-BE49-F238E27FC236}">
                        <a16:creationId xmlns:a16="http://schemas.microsoft.com/office/drawing/2014/main" id="{E55BE09A-73AF-42F5-8A64-44A2258B17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87" name="Rectangle 79">
                    <a:extLst>
                      <a:ext uri="{FF2B5EF4-FFF2-40B4-BE49-F238E27FC236}">
                        <a16:creationId xmlns:a16="http://schemas.microsoft.com/office/drawing/2014/main" id="{A4CF69CF-3C2A-48FA-A747-F5FFC4475F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88" name="Rectangle 80">
                    <a:extLst>
                      <a:ext uri="{FF2B5EF4-FFF2-40B4-BE49-F238E27FC236}">
                        <a16:creationId xmlns:a16="http://schemas.microsoft.com/office/drawing/2014/main" id="{4BB9C798-9526-4D5B-8B06-1E096E34B9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89" name="Rectangle 81">
                    <a:extLst>
                      <a:ext uri="{FF2B5EF4-FFF2-40B4-BE49-F238E27FC236}">
                        <a16:creationId xmlns:a16="http://schemas.microsoft.com/office/drawing/2014/main" id="{0579AD73-4B96-47BD-84C1-8B0C4C12B8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76" name="Group 82">
                  <a:extLst>
                    <a:ext uri="{FF2B5EF4-FFF2-40B4-BE49-F238E27FC236}">
                      <a16:creationId xmlns:a16="http://schemas.microsoft.com/office/drawing/2014/main" id="{38812251-D828-4A85-AF72-84AA8310CA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1682" name="Rectangle 83">
                    <a:extLst>
                      <a:ext uri="{FF2B5EF4-FFF2-40B4-BE49-F238E27FC236}">
                        <a16:creationId xmlns:a16="http://schemas.microsoft.com/office/drawing/2014/main" id="{7A3B35CE-B144-4B10-8553-AB1CB0B092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83" name="Rectangle 84">
                    <a:extLst>
                      <a:ext uri="{FF2B5EF4-FFF2-40B4-BE49-F238E27FC236}">
                        <a16:creationId xmlns:a16="http://schemas.microsoft.com/office/drawing/2014/main" id="{D438B1F1-A3B9-4BE1-8300-E59DCCE542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84" name="Rectangle 85">
                    <a:extLst>
                      <a:ext uri="{FF2B5EF4-FFF2-40B4-BE49-F238E27FC236}">
                        <a16:creationId xmlns:a16="http://schemas.microsoft.com/office/drawing/2014/main" id="{EEC1013E-B3F3-4333-BB1B-B09B3DF985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85" name="Rectangle 86">
                    <a:extLst>
                      <a:ext uri="{FF2B5EF4-FFF2-40B4-BE49-F238E27FC236}">
                        <a16:creationId xmlns:a16="http://schemas.microsoft.com/office/drawing/2014/main" id="{F6110E18-FADE-4348-83CF-3751D4CB9A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77" name="Group 87">
                  <a:extLst>
                    <a:ext uri="{FF2B5EF4-FFF2-40B4-BE49-F238E27FC236}">
                      <a16:creationId xmlns:a16="http://schemas.microsoft.com/office/drawing/2014/main" id="{2E9331FE-A895-477F-B61A-8D054110F3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1678" name="Rectangle 88">
                    <a:extLst>
                      <a:ext uri="{FF2B5EF4-FFF2-40B4-BE49-F238E27FC236}">
                        <a16:creationId xmlns:a16="http://schemas.microsoft.com/office/drawing/2014/main" id="{054A9005-D18B-4F52-94BE-BD2468B668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79" name="Rectangle 89">
                    <a:extLst>
                      <a:ext uri="{FF2B5EF4-FFF2-40B4-BE49-F238E27FC236}">
                        <a16:creationId xmlns:a16="http://schemas.microsoft.com/office/drawing/2014/main" id="{ED34E49C-AC58-4A1F-94F1-210A2A5F4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80" name="Rectangle 90">
                    <a:extLst>
                      <a:ext uri="{FF2B5EF4-FFF2-40B4-BE49-F238E27FC236}">
                        <a16:creationId xmlns:a16="http://schemas.microsoft.com/office/drawing/2014/main" id="{4E43913B-B459-48B5-B608-3014D83772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81" name="Rectangle 91">
                    <a:extLst>
                      <a:ext uri="{FF2B5EF4-FFF2-40B4-BE49-F238E27FC236}">
                        <a16:creationId xmlns:a16="http://schemas.microsoft.com/office/drawing/2014/main" id="{471A3774-C129-49D6-992E-144B498E3F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1611" name="Group 92">
                <a:extLst>
                  <a:ext uri="{FF2B5EF4-FFF2-40B4-BE49-F238E27FC236}">
                    <a16:creationId xmlns:a16="http://schemas.microsoft.com/office/drawing/2014/main" id="{D90CF057-BD55-4B6C-A032-5A6F5448F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0" y="1750"/>
                <a:ext cx="452" cy="452"/>
                <a:chOff x="1530" y="1719"/>
                <a:chExt cx="452" cy="452"/>
              </a:xfrm>
            </p:grpSpPr>
            <p:grpSp>
              <p:nvGrpSpPr>
                <p:cNvPr id="61654" name="Group 93">
                  <a:extLst>
                    <a:ext uri="{FF2B5EF4-FFF2-40B4-BE49-F238E27FC236}">
                      <a16:creationId xmlns:a16="http://schemas.microsoft.com/office/drawing/2014/main" id="{728E96D7-085E-4D60-8938-0FDC6D8AAA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1670" name="Rectangle 94">
                    <a:extLst>
                      <a:ext uri="{FF2B5EF4-FFF2-40B4-BE49-F238E27FC236}">
                        <a16:creationId xmlns:a16="http://schemas.microsoft.com/office/drawing/2014/main" id="{D33BF5E4-FC7E-4DDF-B735-6AFF5219AB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71" name="Rectangle 95">
                    <a:extLst>
                      <a:ext uri="{FF2B5EF4-FFF2-40B4-BE49-F238E27FC236}">
                        <a16:creationId xmlns:a16="http://schemas.microsoft.com/office/drawing/2014/main" id="{1A57FF4C-0429-4BDB-82A7-6E6561F774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72" name="Rectangle 96">
                    <a:extLst>
                      <a:ext uri="{FF2B5EF4-FFF2-40B4-BE49-F238E27FC236}">
                        <a16:creationId xmlns:a16="http://schemas.microsoft.com/office/drawing/2014/main" id="{A2A1D27E-154D-44AF-887B-8761BE74EC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73" name="Rectangle 97">
                    <a:extLst>
                      <a:ext uri="{FF2B5EF4-FFF2-40B4-BE49-F238E27FC236}">
                        <a16:creationId xmlns:a16="http://schemas.microsoft.com/office/drawing/2014/main" id="{83C6A435-6F40-431A-8C59-B0CA97D40A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55" name="Group 98">
                  <a:extLst>
                    <a:ext uri="{FF2B5EF4-FFF2-40B4-BE49-F238E27FC236}">
                      <a16:creationId xmlns:a16="http://schemas.microsoft.com/office/drawing/2014/main" id="{8435BB85-101C-4A86-B643-6B7853B168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1666" name="Rectangle 99">
                    <a:extLst>
                      <a:ext uri="{FF2B5EF4-FFF2-40B4-BE49-F238E27FC236}">
                        <a16:creationId xmlns:a16="http://schemas.microsoft.com/office/drawing/2014/main" id="{2DF01F6C-B44A-41E5-BBFE-5DCBA9A39E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67" name="Rectangle 100">
                    <a:extLst>
                      <a:ext uri="{FF2B5EF4-FFF2-40B4-BE49-F238E27FC236}">
                        <a16:creationId xmlns:a16="http://schemas.microsoft.com/office/drawing/2014/main" id="{64DC5252-B96E-4B10-A90A-CA7E21DE6E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68" name="Rectangle 101">
                    <a:extLst>
                      <a:ext uri="{FF2B5EF4-FFF2-40B4-BE49-F238E27FC236}">
                        <a16:creationId xmlns:a16="http://schemas.microsoft.com/office/drawing/2014/main" id="{0D7C3674-94C2-4060-B911-9C6411BAB8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69" name="Rectangle 102">
                    <a:extLst>
                      <a:ext uri="{FF2B5EF4-FFF2-40B4-BE49-F238E27FC236}">
                        <a16:creationId xmlns:a16="http://schemas.microsoft.com/office/drawing/2014/main" id="{5890E822-4CEA-4218-9AD2-A5EBE189EA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56" name="Group 103">
                  <a:extLst>
                    <a:ext uri="{FF2B5EF4-FFF2-40B4-BE49-F238E27FC236}">
                      <a16:creationId xmlns:a16="http://schemas.microsoft.com/office/drawing/2014/main" id="{14F3F64E-2CA6-4FDD-A5DB-ECDA4B518A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1662" name="Rectangle 104">
                    <a:extLst>
                      <a:ext uri="{FF2B5EF4-FFF2-40B4-BE49-F238E27FC236}">
                        <a16:creationId xmlns:a16="http://schemas.microsoft.com/office/drawing/2014/main" id="{33E82C16-33A4-4C71-BB2D-2521DC4949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63" name="Rectangle 105">
                    <a:extLst>
                      <a:ext uri="{FF2B5EF4-FFF2-40B4-BE49-F238E27FC236}">
                        <a16:creationId xmlns:a16="http://schemas.microsoft.com/office/drawing/2014/main" id="{FA31C432-EF16-4560-9C92-C5E2DA06E9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64" name="Rectangle 106">
                    <a:extLst>
                      <a:ext uri="{FF2B5EF4-FFF2-40B4-BE49-F238E27FC236}">
                        <a16:creationId xmlns:a16="http://schemas.microsoft.com/office/drawing/2014/main" id="{EC1CBD3E-00BE-4043-9C4F-93BD0EC898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65" name="Rectangle 107">
                    <a:extLst>
                      <a:ext uri="{FF2B5EF4-FFF2-40B4-BE49-F238E27FC236}">
                        <a16:creationId xmlns:a16="http://schemas.microsoft.com/office/drawing/2014/main" id="{2E35F37B-3FE8-4379-AD93-E7D24C07E0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57" name="Group 108">
                  <a:extLst>
                    <a:ext uri="{FF2B5EF4-FFF2-40B4-BE49-F238E27FC236}">
                      <a16:creationId xmlns:a16="http://schemas.microsoft.com/office/drawing/2014/main" id="{AD455614-EACD-46B4-B56E-3DF9822394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1658" name="Rectangle 109">
                    <a:extLst>
                      <a:ext uri="{FF2B5EF4-FFF2-40B4-BE49-F238E27FC236}">
                        <a16:creationId xmlns:a16="http://schemas.microsoft.com/office/drawing/2014/main" id="{198144DF-5680-4A6A-99D8-C187FCD20B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59" name="Rectangle 110">
                    <a:extLst>
                      <a:ext uri="{FF2B5EF4-FFF2-40B4-BE49-F238E27FC236}">
                        <a16:creationId xmlns:a16="http://schemas.microsoft.com/office/drawing/2014/main" id="{594E624F-1580-42E8-A5D7-6C15AC2398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60" name="Rectangle 111">
                    <a:extLst>
                      <a:ext uri="{FF2B5EF4-FFF2-40B4-BE49-F238E27FC236}">
                        <a16:creationId xmlns:a16="http://schemas.microsoft.com/office/drawing/2014/main" id="{373CEF00-AF35-4106-8DEB-881BA86350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61" name="Rectangle 112">
                    <a:extLst>
                      <a:ext uri="{FF2B5EF4-FFF2-40B4-BE49-F238E27FC236}">
                        <a16:creationId xmlns:a16="http://schemas.microsoft.com/office/drawing/2014/main" id="{9B6D7216-BA7D-4250-BB33-69CC3C0ABE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1612" name="Group 113">
                <a:extLst>
                  <a:ext uri="{FF2B5EF4-FFF2-40B4-BE49-F238E27FC236}">
                    <a16:creationId xmlns:a16="http://schemas.microsoft.com/office/drawing/2014/main" id="{F808755C-C057-42BF-A38A-FC3AA0BF2F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0" y="2202"/>
                <a:ext cx="452" cy="452"/>
                <a:chOff x="1530" y="1719"/>
                <a:chExt cx="452" cy="452"/>
              </a:xfrm>
            </p:grpSpPr>
            <p:grpSp>
              <p:nvGrpSpPr>
                <p:cNvPr id="61634" name="Group 114">
                  <a:extLst>
                    <a:ext uri="{FF2B5EF4-FFF2-40B4-BE49-F238E27FC236}">
                      <a16:creationId xmlns:a16="http://schemas.microsoft.com/office/drawing/2014/main" id="{14ADEC07-739B-415C-BE5D-7BA2D5EB70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1650" name="Rectangle 115">
                    <a:extLst>
                      <a:ext uri="{FF2B5EF4-FFF2-40B4-BE49-F238E27FC236}">
                        <a16:creationId xmlns:a16="http://schemas.microsoft.com/office/drawing/2014/main" id="{F23F47CB-9DA1-4A05-AB98-8F46B5821B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51" name="Rectangle 116">
                    <a:extLst>
                      <a:ext uri="{FF2B5EF4-FFF2-40B4-BE49-F238E27FC236}">
                        <a16:creationId xmlns:a16="http://schemas.microsoft.com/office/drawing/2014/main" id="{16D90E59-C8A9-4E6C-93CC-BFF07E18FA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52" name="Rectangle 117">
                    <a:extLst>
                      <a:ext uri="{FF2B5EF4-FFF2-40B4-BE49-F238E27FC236}">
                        <a16:creationId xmlns:a16="http://schemas.microsoft.com/office/drawing/2014/main" id="{68C76B16-C622-4F93-AA16-DD72FDC1FE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53" name="Rectangle 118">
                    <a:extLst>
                      <a:ext uri="{FF2B5EF4-FFF2-40B4-BE49-F238E27FC236}">
                        <a16:creationId xmlns:a16="http://schemas.microsoft.com/office/drawing/2014/main" id="{F8EB4398-35B1-41A4-A9CF-DD66B5F1B0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35" name="Group 119">
                  <a:extLst>
                    <a:ext uri="{FF2B5EF4-FFF2-40B4-BE49-F238E27FC236}">
                      <a16:creationId xmlns:a16="http://schemas.microsoft.com/office/drawing/2014/main" id="{2470C0FC-7677-49DA-A004-9ED47FD0D8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1646" name="Rectangle 120">
                    <a:extLst>
                      <a:ext uri="{FF2B5EF4-FFF2-40B4-BE49-F238E27FC236}">
                        <a16:creationId xmlns:a16="http://schemas.microsoft.com/office/drawing/2014/main" id="{79F9B599-A412-4BB0-ADC8-CB11E1B3F3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47" name="Rectangle 121">
                    <a:extLst>
                      <a:ext uri="{FF2B5EF4-FFF2-40B4-BE49-F238E27FC236}">
                        <a16:creationId xmlns:a16="http://schemas.microsoft.com/office/drawing/2014/main" id="{3C9A377C-D127-45E6-95CF-5BF2F89B28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48" name="Rectangle 122">
                    <a:extLst>
                      <a:ext uri="{FF2B5EF4-FFF2-40B4-BE49-F238E27FC236}">
                        <a16:creationId xmlns:a16="http://schemas.microsoft.com/office/drawing/2014/main" id="{41812ABF-BE69-4F7E-A863-22F3224812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49" name="Rectangle 123">
                    <a:extLst>
                      <a:ext uri="{FF2B5EF4-FFF2-40B4-BE49-F238E27FC236}">
                        <a16:creationId xmlns:a16="http://schemas.microsoft.com/office/drawing/2014/main" id="{79F547CA-C8DC-4257-B2AA-6D26E747DD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36" name="Group 124">
                  <a:extLst>
                    <a:ext uri="{FF2B5EF4-FFF2-40B4-BE49-F238E27FC236}">
                      <a16:creationId xmlns:a16="http://schemas.microsoft.com/office/drawing/2014/main" id="{DDC819FC-18B0-4AF6-BB0C-73F94AB901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1642" name="Rectangle 125">
                    <a:extLst>
                      <a:ext uri="{FF2B5EF4-FFF2-40B4-BE49-F238E27FC236}">
                        <a16:creationId xmlns:a16="http://schemas.microsoft.com/office/drawing/2014/main" id="{0824B3B3-1F0D-4B6B-A6A5-E682320239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43" name="Rectangle 126">
                    <a:extLst>
                      <a:ext uri="{FF2B5EF4-FFF2-40B4-BE49-F238E27FC236}">
                        <a16:creationId xmlns:a16="http://schemas.microsoft.com/office/drawing/2014/main" id="{13A06D24-317C-4364-9232-D96778402A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44" name="Rectangle 127">
                    <a:extLst>
                      <a:ext uri="{FF2B5EF4-FFF2-40B4-BE49-F238E27FC236}">
                        <a16:creationId xmlns:a16="http://schemas.microsoft.com/office/drawing/2014/main" id="{7C1A7665-76D2-488A-80F9-E5E960E2F1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45" name="Rectangle 128">
                    <a:extLst>
                      <a:ext uri="{FF2B5EF4-FFF2-40B4-BE49-F238E27FC236}">
                        <a16:creationId xmlns:a16="http://schemas.microsoft.com/office/drawing/2014/main" id="{6BC1C29D-2068-4B88-8B1F-081659D022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37" name="Group 129">
                  <a:extLst>
                    <a:ext uri="{FF2B5EF4-FFF2-40B4-BE49-F238E27FC236}">
                      <a16:creationId xmlns:a16="http://schemas.microsoft.com/office/drawing/2014/main" id="{C2B3CB08-5BA2-45B6-BC3D-214564C80E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1638" name="Rectangle 130">
                    <a:extLst>
                      <a:ext uri="{FF2B5EF4-FFF2-40B4-BE49-F238E27FC236}">
                        <a16:creationId xmlns:a16="http://schemas.microsoft.com/office/drawing/2014/main" id="{DC8A4535-8C94-43EF-A130-1B56158E80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39" name="Rectangle 131">
                    <a:extLst>
                      <a:ext uri="{FF2B5EF4-FFF2-40B4-BE49-F238E27FC236}">
                        <a16:creationId xmlns:a16="http://schemas.microsoft.com/office/drawing/2014/main" id="{A619D277-B69E-4891-933A-F214A16066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40" name="Rectangle 132">
                    <a:extLst>
                      <a:ext uri="{FF2B5EF4-FFF2-40B4-BE49-F238E27FC236}">
                        <a16:creationId xmlns:a16="http://schemas.microsoft.com/office/drawing/2014/main" id="{E0B56D07-1592-49E1-884D-A247FBB182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41" name="Rectangle 133">
                    <a:extLst>
                      <a:ext uri="{FF2B5EF4-FFF2-40B4-BE49-F238E27FC236}">
                        <a16:creationId xmlns:a16="http://schemas.microsoft.com/office/drawing/2014/main" id="{E8F6EBC6-3F6F-4082-A918-1031E14AC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1613" name="Group 134">
                <a:extLst>
                  <a:ext uri="{FF2B5EF4-FFF2-40B4-BE49-F238E27FC236}">
                    <a16:creationId xmlns:a16="http://schemas.microsoft.com/office/drawing/2014/main" id="{0AB51C88-67DA-4CDA-95EA-1AF69B5B1E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8" y="2202"/>
                <a:ext cx="452" cy="452"/>
                <a:chOff x="1530" y="1719"/>
                <a:chExt cx="452" cy="452"/>
              </a:xfrm>
            </p:grpSpPr>
            <p:grpSp>
              <p:nvGrpSpPr>
                <p:cNvPr id="61614" name="Group 135">
                  <a:extLst>
                    <a:ext uri="{FF2B5EF4-FFF2-40B4-BE49-F238E27FC236}">
                      <a16:creationId xmlns:a16="http://schemas.microsoft.com/office/drawing/2014/main" id="{ECDE17F4-217C-4731-BE2B-BA9F97A2D7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1630" name="Rectangle 136">
                    <a:extLst>
                      <a:ext uri="{FF2B5EF4-FFF2-40B4-BE49-F238E27FC236}">
                        <a16:creationId xmlns:a16="http://schemas.microsoft.com/office/drawing/2014/main" id="{F25CB32D-784D-47C6-8FA3-5E1ADE294E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31" name="Rectangle 137">
                    <a:extLst>
                      <a:ext uri="{FF2B5EF4-FFF2-40B4-BE49-F238E27FC236}">
                        <a16:creationId xmlns:a16="http://schemas.microsoft.com/office/drawing/2014/main" id="{394DCEEE-95B4-4FD9-9FBE-09A6DEDFDC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32" name="Rectangle 138">
                    <a:extLst>
                      <a:ext uri="{FF2B5EF4-FFF2-40B4-BE49-F238E27FC236}">
                        <a16:creationId xmlns:a16="http://schemas.microsoft.com/office/drawing/2014/main" id="{04F852B9-12A6-4D32-BB30-255089C630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33" name="Rectangle 139">
                    <a:extLst>
                      <a:ext uri="{FF2B5EF4-FFF2-40B4-BE49-F238E27FC236}">
                        <a16:creationId xmlns:a16="http://schemas.microsoft.com/office/drawing/2014/main" id="{CA205A18-090E-402F-8DB6-794B8B1427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15" name="Group 140">
                  <a:extLst>
                    <a:ext uri="{FF2B5EF4-FFF2-40B4-BE49-F238E27FC236}">
                      <a16:creationId xmlns:a16="http://schemas.microsoft.com/office/drawing/2014/main" id="{23A780B2-C517-4CB7-9BA2-20F766A5E4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1626" name="Rectangle 141">
                    <a:extLst>
                      <a:ext uri="{FF2B5EF4-FFF2-40B4-BE49-F238E27FC236}">
                        <a16:creationId xmlns:a16="http://schemas.microsoft.com/office/drawing/2014/main" id="{30EA49F9-A94A-45E9-B3F4-E3BB9E31F7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27" name="Rectangle 142">
                    <a:extLst>
                      <a:ext uri="{FF2B5EF4-FFF2-40B4-BE49-F238E27FC236}">
                        <a16:creationId xmlns:a16="http://schemas.microsoft.com/office/drawing/2014/main" id="{93BF8A47-9630-4B9B-8808-AB47F19F53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28" name="Rectangle 143">
                    <a:extLst>
                      <a:ext uri="{FF2B5EF4-FFF2-40B4-BE49-F238E27FC236}">
                        <a16:creationId xmlns:a16="http://schemas.microsoft.com/office/drawing/2014/main" id="{19D43CA8-7732-4A0A-9581-BDF3374BAB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29" name="Rectangle 144">
                    <a:extLst>
                      <a:ext uri="{FF2B5EF4-FFF2-40B4-BE49-F238E27FC236}">
                        <a16:creationId xmlns:a16="http://schemas.microsoft.com/office/drawing/2014/main" id="{C6599BBB-C9EA-4CA5-AB7C-78C318A484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16" name="Group 145">
                  <a:extLst>
                    <a:ext uri="{FF2B5EF4-FFF2-40B4-BE49-F238E27FC236}">
                      <a16:creationId xmlns:a16="http://schemas.microsoft.com/office/drawing/2014/main" id="{A9169D80-A3E1-4912-BC47-49F68FCB0D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1622" name="Rectangle 146">
                    <a:extLst>
                      <a:ext uri="{FF2B5EF4-FFF2-40B4-BE49-F238E27FC236}">
                        <a16:creationId xmlns:a16="http://schemas.microsoft.com/office/drawing/2014/main" id="{DF70E6CC-FF6B-450A-8FEB-EC6BA251A0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23" name="Rectangle 147">
                    <a:extLst>
                      <a:ext uri="{FF2B5EF4-FFF2-40B4-BE49-F238E27FC236}">
                        <a16:creationId xmlns:a16="http://schemas.microsoft.com/office/drawing/2014/main" id="{1C76F810-8D44-463B-8559-A83AB11F43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24" name="Rectangle 148">
                    <a:extLst>
                      <a:ext uri="{FF2B5EF4-FFF2-40B4-BE49-F238E27FC236}">
                        <a16:creationId xmlns:a16="http://schemas.microsoft.com/office/drawing/2014/main" id="{21850A46-6A4E-42B9-8574-F635C1CD44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25" name="Rectangle 149">
                    <a:extLst>
                      <a:ext uri="{FF2B5EF4-FFF2-40B4-BE49-F238E27FC236}">
                        <a16:creationId xmlns:a16="http://schemas.microsoft.com/office/drawing/2014/main" id="{8D3B92EB-726A-4BC9-8D79-E256729856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1617" name="Group 150">
                  <a:extLst>
                    <a:ext uri="{FF2B5EF4-FFF2-40B4-BE49-F238E27FC236}">
                      <a16:creationId xmlns:a16="http://schemas.microsoft.com/office/drawing/2014/main" id="{DC92D712-2DBF-440A-8EF0-75B141D06E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1618" name="Rectangle 151">
                    <a:extLst>
                      <a:ext uri="{FF2B5EF4-FFF2-40B4-BE49-F238E27FC236}">
                        <a16:creationId xmlns:a16="http://schemas.microsoft.com/office/drawing/2014/main" id="{65DDCE20-718E-457D-82F8-7D9676364B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19" name="Rectangle 152">
                    <a:extLst>
                      <a:ext uri="{FF2B5EF4-FFF2-40B4-BE49-F238E27FC236}">
                        <a16:creationId xmlns:a16="http://schemas.microsoft.com/office/drawing/2014/main" id="{902575B6-8DF6-4228-BA17-7A6258A3E9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20" name="Rectangle 153">
                    <a:extLst>
                      <a:ext uri="{FF2B5EF4-FFF2-40B4-BE49-F238E27FC236}">
                        <a16:creationId xmlns:a16="http://schemas.microsoft.com/office/drawing/2014/main" id="{FC3FC84C-77AA-443B-A887-28EC306F8D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1621" name="Rectangle 154">
                    <a:extLst>
                      <a:ext uri="{FF2B5EF4-FFF2-40B4-BE49-F238E27FC236}">
                        <a16:creationId xmlns:a16="http://schemas.microsoft.com/office/drawing/2014/main" id="{FDD5FF95-A768-475E-899C-424AA7AA33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sp>
          <p:nvSpPr>
            <p:cNvPr id="61573" name="Rectangle 155">
              <a:extLst>
                <a:ext uri="{FF2B5EF4-FFF2-40B4-BE49-F238E27FC236}">
                  <a16:creationId xmlns:a16="http://schemas.microsoft.com/office/drawing/2014/main" id="{872B8DB9-EBB1-4F8B-97A1-702FCF4B0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74" name="Rectangle 156">
              <a:extLst>
                <a:ext uri="{FF2B5EF4-FFF2-40B4-BE49-F238E27FC236}">
                  <a16:creationId xmlns:a16="http://schemas.microsoft.com/office/drawing/2014/main" id="{205F14D7-8AF8-4F7C-AD56-92C3138EE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75" name="Rectangle 157">
              <a:extLst>
                <a:ext uri="{FF2B5EF4-FFF2-40B4-BE49-F238E27FC236}">
                  <a16:creationId xmlns:a16="http://schemas.microsoft.com/office/drawing/2014/main" id="{4C8982B9-2CCB-480E-BCE3-A3A1B267D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76" name="Rectangle 158">
              <a:extLst>
                <a:ext uri="{FF2B5EF4-FFF2-40B4-BE49-F238E27FC236}">
                  <a16:creationId xmlns:a16="http://schemas.microsoft.com/office/drawing/2014/main" id="{1BD68EE2-65D9-4ACB-8F0A-45BCA1AAE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77" name="Rectangle 159">
              <a:extLst>
                <a:ext uri="{FF2B5EF4-FFF2-40B4-BE49-F238E27FC236}">
                  <a16:creationId xmlns:a16="http://schemas.microsoft.com/office/drawing/2014/main" id="{45CF5E55-4610-4C9A-89D6-414F80504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78" name="Rectangle 160">
              <a:extLst>
                <a:ext uri="{FF2B5EF4-FFF2-40B4-BE49-F238E27FC236}">
                  <a16:creationId xmlns:a16="http://schemas.microsoft.com/office/drawing/2014/main" id="{E5F305DD-8CF7-4F40-A7BE-095172330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79" name="Rectangle 161">
              <a:extLst>
                <a:ext uri="{FF2B5EF4-FFF2-40B4-BE49-F238E27FC236}">
                  <a16:creationId xmlns:a16="http://schemas.microsoft.com/office/drawing/2014/main" id="{83A0304E-46AA-4632-AA1E-0B5B3E163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80" name="Rectangle 162">
              <a:extLst>
                <a:ext uri="{FF2B5EF4-FFF2-40B4-BE49-F238E27FC236}">
                  <a16:creationId xmlns:a16="http://schemas.microsoft.com/office/drawing/2014/main" id="{3E7FE63B-FD4F-4D83-81BE-4DB9D27E5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81" name="Rectangle 163">
              <a:extLst>
                <a:ext uri="{FF2B5EF4-FFF2-40B4-BE49-F238E27FC236}">
                  <a16:creationId xmlns:a16="http://schemas.microsoft.com/office/drawing/2014/main" id="{BF872A65-8D32-432C-B9CE-811C18F14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82" name="Rectangle 164">
              <a:extLst>
                <a:ext uri="{FF2B5EF4-FFF2-40B4-BE49-F238E27FC236}">
                  <a16:creationId xmlns:a16="http://schemas.microsoft.com/office/drawing/2014/main" id="{38CEA2C7-878E-47CB-A4DC-276A9BCC3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83" name="Rectangle 165">
              <a:extLst>
                <a:ext uri="{FF2B5EF4-FFF2-40B4-BE49-F238E27FC236}">
                  <a16:creationId xmlns:a16="http://schemas.microsoft.com/office/drawing/2014/main" id="{BE57C84F-852B-490D-9990-B0A64807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grpSp>
          <p:nvGrpSpPr>
            <p:cNvPr id="61584" name="Group 166">
              <a:extLst>
                <a:ext uri="{FF2B5EF4-FFF2-40B4-BE49-F238E27FC236}">
                  <a16:creationId xmlns:a16="http://schemas.microsoft.com/office/drawing/2014/main" id="{96DA6B44-EC73-41E1-A101-8D637DC8A5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2" y="1770"/>
              <a:ext cx="226" cy="226"/>
              <a:chOff x="1525" y="1714"/>
              <a:chExt cx="226" cy="226"/>
            </a:xfrm>
          </p:grpSpPr>
          <p:sp>
            <p:nvSpPr>
              <p:cNvPr id="61606" name="Rectangle 167">
                <a:extLst>
                  <a:ext uri="{FF2B5EF4-FFF2-40B4-BE49-F238E27FC236}">
                    <a16:creationId xmlns:a16="http://schemas.microsoft.com/office/drawing/2014/main" id="{00E931D1-328E-4A64-B6E4-021A85BBD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607" name="Rectangle 168">
                <a:extLst>
                  <a:ext uri="{FF2B5EF4-FFF2-40B4-BE49-F238E27FC236}">
                    <a16:creationId xmlns:a16="http://schemas.microsoft.com/office/drawing/2014/main" id="{97639FF4-DCD8-4DA8-99BC-678A88CE4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608" name="Rectangle 169">
                <a:extLst>
                  <a:ext uri="{FF2B5EF4-FFF2-40B4-BE49-F238E27FC236}">
                    <a16:creationId xmlns:a16="http://schemas.microsoft.com/office/drawing/2014/main" id="{A4FF2C6D-CC9A-45C8-B5A3-6ECBA8184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609" name="Rectangle 170">
                <a:extLst>
                  <a:ext uri="{FF2B5EF4-FFF2-40B4-BE49-F238E27FC236}">
                    <a16:creationId xmlns:a16="http://schemas.microsoft.com/office/drawing/2014/main" id="{C2E19BFC-E0F1-4E6E-96C9-CBF5579F9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1585" name="Group 171">
              <a:extLst>
                <a:ext uri="{FF2B5EF4-FFF2-40B4-BE49-F238E27FC236}">
                  <a16:creationId xmlns:a16="http://schemas.microsoft.com/office/drawing/2014/main" id="{D1C9D68D-0C04-44AE-B262-6212D8F558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2" y="1996"/>
              <a:ext cx="226" cy="226"/>
              <a:chOff x="1525" y="1714"/>
              <a:chExt cx="226" cy="226"/>
            </a:xfrm>
          </p:grpSpPr>
          <p:sp>
            <p:nvSpPr>
              <p:cNvPr id="61602" name="Rectangle 172">
                <a:extLst>
                  <a:ext uri="{FF2B5EF4-FFF2-40B4-BE49-F238E27FC236}">
                    <a16:creationId xmlns:a16="http://schemas.microsoft.com/office/drawing/2014/main" id="{61DFEDA9-8435-4D8E-A189-CEB038ACF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603" name="Rectangle 173">
                <a:extLst>
                  <a:ext uri="{FF2B5EF4-FFF2-40B4-BE49-F238E27FC236}">
                    <a16:creationId xmlns:a16="http://schemas.microsoft.com/office/drawing/2014/main" id="{228C0E6F-A13E-4F06-B655-2F38FB50C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604" name="Rectangle 174">
                <a:extLst>
                  <a:ext uri="{FF2B5EF4-FFF2-40B4-BE49-F238E27FC236}">
                    <a16:creationId xmlns:a16="http://schemas.microsoft.com/office/drawing/2014/main" id="{82C9E6F3-BEA6-46B7-9D3C-644D458D4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605" name="Rectangle 175">
                <a:extLst>
                  <a:ext uri="{FF2B5EF4-FFF2-40B4-BE49-F238E27FC236}">
                    <a16:creationId xmlns:a16="http://schemas.microsoft.com/office/drawing/2014/main" id="{E2733258-5EDB-44CF-B7FB-6507D4DE2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61586" name="Rectangle 176">
              <a:extLst>
                <a:ext uri="{FF2B5EF4-FFF2-40B4-BE49-F238E27FC236}">
                  <a16:creationId xmlns:a16="http://schemas.microsoft.com/office/drawing/2014/main" id="{553A3140-B7E6-4E0F-9264-5450FABC3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109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87" name="Rectangle 177">
              <a:extLst>
                <a:ext uri="{FF2B5EF4-FFF2-40B4-BE49-F238E27FC236}">
                  <a16:creationId xmlns:a16="http://schemas.microsoft.com/office/drawing/2014/main" id="{89165F05-EFA1-494E-BFF8-EA94E9AD0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996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88" name="Rectangle 178">
              <a:extLst>
                <a:ext uri="{FF2B5EF4-FFF2-40B4-BE49-F238E27FC236}">
                  <a16:creationId xmlns:a16="http://schemas.microsoft.com/office/drawing/2014/main" id="{6E9B82C6-93CF-45BB-AD1A-09CCBB95C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883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89" name="Rectangle 179">
              <a:extLst>
                <a:ext uri="{FF2B5EF4-FFF2-40B4-BE49-F238E27FC236}">
                  <a16:creationId xmlns:a16="http://schemas.microsoft.com/office/drawing/2014/main" id="{81355311-4AE6-4DA6-9E3B-B7D8765E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770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90" name="Rectangle 180">
              <a:extLst>
                <a:ext uri="{FF2B5EF4-FFF2-40B4-BE49-F238E27FC236}">
                  <a16:creationId xmlns:a16="http://schemas.microsoft.com/office/drawing/2014/main" id="{64209CCB-84B8-4A4D-87FD-EA6116474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91" name="Rectangle 181">
              <a:extLst>
                <a:ext uri="{FF2B5EF4-FFF2-40B4-BE49-F238E27FC236}">
                  <a16:creationId xmlns:a16="http://schemas.microsoft.com/office/drawing/2014/main" id="{32C91A14-3F0C-42DF-9DA1-FD7E8B071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92" name="Rectangle 182">
              <a:extLst>
                <a:ext uri="{FF2B5EF4-FFF2-40B4-BE49-F238E27FC236}">
                  <a16:creationId xmlns:a16="http://schemas.microsoft.com/office/drawing/2014/main" id="{615C9CE2-DA14-42CB-8FF8-DE2838D54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93" name="Rectangle 183">
              <a:extLst>
                <a:ext uri="{FF2B5EF4-FFF2-40B4-BE49-F238E27FC236}">
                  <a16:creationId xmlns:a16="http://schemas.microsoft.com/office/drawing/2014/main" id="{8D45BD53-1091-432C-8269-472F26D4F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94" name="Rectangle 184">
              <a:extLst>
                <a:ext uri="{FF2B5EF4-FFF2-40B4-BE49-F238E27FC236}">
                  <a16:creationId xmlns:a16="http://schemas.microsoft.com/office/drawing/2014/main" id="{DC055887-EC34-474C-9CA7-9F01D2C6E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95" name="Rectangle 185">
              <a:extLst>
                <a:ext uri="{FF2B5EF4-FFF2-40B4-BE49-F238E27FC236}">
                  <a16:creationId xmlns:a16="http://schemas.microsoft.com/office/drawing/2014/main" id="{6C46E883-E531-4436-B767-3FE3E0C85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96" name="Rectangle 186">
              <a:extLst>
                <a:ext uri="{FF2B5EF4-FFF2-40B4-BE49-F238E27FC236}">
                  <a16:creationId xmlns:a16="http://schemas.microsoft.com/office/drawing/2014/main" id="{1E11ED2D-34AA-421F-A4F9-7594DC84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97" name="Rectangle 187">
              <a:extLst>
                <a:ext uri="{FF2B5EF4-FFF2-40B4-BE49-F238E27FC236}">
                  <a16:creationId xmlns:a16="http://schemas.microsoft.com/office/drawing/2014/main" id="{68AED526-FA5C-4D48-931C-9843C1CC2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98" name="Rectangle 188">
              <a:extLst>
                <a:ext uri="{FF2B5EF4-FFF2-40B4-BE49-F238E27FC236}">
                  <a16:creationId xmlns:a16="http://schemas.microsoft.com/office/drawing/2014/main" id="{72EDDA64-470F-431E-A988-FE620B8F4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99" name="Rectangle 189">
              <a:extLst>
                <a:ext uri="{FF2B5EF4-FFF2-40B4-BE49-F238E27FC236}">
                  <a16:creationId xmlns:a16="http://schemas.microsoft.com/office/drawing/2014/main" id="{7EA39A4B-8820-4828-87AB-275793710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600" name="Rectangle 190">
              <a:extLst>
                <a:ext uri="{FF2B5EF4-FFF2-40B4-BE49-F238E27FC236}">
                  <a16:creationId xmlns:a16="http://schemas.microsoft.com/office/drawing/2014/main" id="{572B0296-5137-4C01-87D4-97B5CB4DC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601" name="Rectangle 191">
              <a:extLst>
                <a:ext uri="{FF2B5EF4-FFF2-40B4-BE49-F238E27FC236}">
                  <a16:creationId xmlns:a16="http://schemas.microsoft.com/office/drawing/2014/main" id="{A75EB46A-D5D0-4E36-88BC-3305CA567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sp>
        <p:nvSpPr>
          <p:cNvPr id="61505" name="Line 192">
            <a:extLst>
              <a:ext uri="{FF2B5EF4-FFF2-40B4-BE49-F238E27FC236}">
                <a16:creationId xmlns:a16="http://schemas.microsoft.com/office/drawing/2014/main" id="{7DF71C32-131C-429D-A7BE-209D81B5C5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8850" y="5246688"/>
            <a:ext cx="0" cy="760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506" name="Line 193">
            <a:extLst>
              <a:ext uri="{FF2B5EF4-FFF2-40B4-BE49-F238E27FC236}">
                <a16:creationId xmlns:a16="http://schemas.microsoft.com/office/drawing/2014/main" id="{3DE6DB9F-2CBE-494D-BB57-0F5340B867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7475" y="6007100"/>
            <a:ext cx="8556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507" name="Rectangle 194">
            <a:extLst>
              <a:ext uri="{FF2B5EF4-FFF2-40B4-BE49-F238E27FC236}">
                <a16:creationId xmlns:a16="http://schemas.microsoft.com/office/drawing/2014/main" id="{52B29047-3751-4C1B-97BA-C1F56E2E1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700" y="3781425"/>
            <a:ext cx="4449763" cy="2503488"/>
          </a:xfrm>
          <a:prstGeom prst="rect">
            <a:avLst/>
          </a:prstGeom>
          <a:solidFill>
            <a:srgbClr val="FFFFCC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grpSp>
        <p:nvGrpSpPr>
          <p:cNvPr id="61508" name="Group 195">
            <a:extLst>
              <a:ext uri="{FF2B5EF4-FFF2-40B4-BE49-F238E27FC236}">
                <a16:creationId xmlns:a16="http://schemas.microsoft.com/office/drawing/2014/main" id="{218283E1-221F-479E-8534-2625901594FE}"/>
              </a:ext>
            </a:extLst>
          </p:cNvPr>
          <p:cNvGrpSpPr>
            <a:grpSpLocks/>
          </p:cNvGrpSpPr>
          <p:nvPr/>
        </p:nvGrpSpPr>
        <p:grpSpPr bwMode="auto">
          <a:xfrm>
            <a:off x="3840163" y="5108575"/>
            <a:ext cx="396875" cy="785813"/>
            <a:chOff x="2464" y="2841"/>
            <a:chExt cx="250" cy="495"/>
          </a:xfrm>
        </p:grpSpPr>
        <p:sp>
          <p:nvSpPr>
            <p:cNvPr id="61570" name="Line 196">
              <a:extLst>
                <a:ext uri="{FF2B5EF4-FFF2-40B4-BE49-F238E27FC236}">
                  <a16:creationId xmlns:a16="http://schemas.microsoft.com/office/drawing/2014/main" id="{D4CCBC03-06C0-4D45-83A6-127B1CC0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4" y="3089"/>
              <a:ext cx="250" cy="2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571" name="Line 197">
              <a:extLst>
                <a:ext uri="{FF2B5EF4-FFF2-40B4-BE49-F238E27FC236}">
                  <a16:creationId xmlns:a16="http://schemas.microsoft.com/office/drawing/2014/main" id="{4E70A711-209A-4E34-9AC0-7DD9EF95A0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64" y="2841"/>
              <a:ext cx="250" cy="2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00262" name="Text Box 198">
            <a:extLst>
              <a:ext uri="{FF2B5EF4-FFF2-40B4-BE49-F238E27FC236}">
                <a16:creationId xmlns:a16="http://schemas.microsoft.com/office/drawing/2014/main" id="{B7E75DB1-4BC8-48A6-ADCB-EC829B91C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900" y="5764213"/>
            <a:ext cx="403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457200" indent="-4572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439EA5"/>
              </a:buClr>
              <a:buFont typeface="Wingdings" panose="05000000000000000000" pitchFamily="2" charset="2"/>
              <a:buNone/>
            </a:pPr>
            <a:r>
              <a:rPr lang="en-US" altLang="zh-TW" sz="1400" b="1">
                <a:solidFill>
                  <a:srgbClr val="CC0000"/>
                </a:solidFill>
                <a:ea typeface="新細明體" panose="02020500000000000000" pitchFamily="18" charset="-120"/>
              </a:rPr>
              <a:t>Motion vector accuracy 1/4 (6-tap filter)</a:t>
            </a:r>
          </a:p>
        </p:txBody>
      </p:sp>
      <p:grpSp>
        <p:nvGrpSpPr>
          <p:cNvPr id="29" name="Group 199">
            <a:extLst>
              <a:ext uri="{FF2B5EF4-FFF2-40B4-BE49-F238E27FC236}">
                <a16:creationId xmlns:a16="http://schemas.microsoft.com/office/drawing/2014/main" id="{5EA5F0C1-32CA-4E8E-8B94-CD72289C8EFE}"/>
              </a:ext>
            </a:extLst>
          </p:cNvPr>
          <p:cNvGrpSpPr>
            <a:grpSpLocks/>
          </p:cNvGrpSpPr>
          <p:nvPr/>
        </p:nvGrpSpPr>
        <p:grpSpPr bwMode="auto">
          <a:xfrm>
            <a:off x="4302125" y="4892675"/>
            <a:ext cx="4167188" cy="801688"/>
            <a:chOff x="2731" y="3005"/>
            <a:chExt cx="2625" cy="505"/>
          </a:xfrm>
        </p:grpSpPr>
        <p:grpSp>
          <p:nvGrpSpPr>
            <p:cNvPr id="61541" name="Group 200">
              <a:extLst>
                <a:ext uri="{FF2B5EF4-FFF2-40B4-BE49-F238E27FC236}">
                  <a16:creationId xmlns:a16="http://schemas.microsoft.com/office/drawing/2014/main" id="{9D38B2DB-E8AE-4967-87B1-70C3BEB80C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4" y="3011"/>
              <a:ext cx="370" cy="494"/>
              <a:chOff x="3114" y="3011"/>
              <a:chExt cx="370" cy="494"/>
            </a:xfrm>
          </p:grpSpPr>
          <p:sp>
            <p:nvSpPr>
              <p:cNvPr id="61567" name="Rectangle 201">
                <a:extLst>
                  <a:ext uri="{FF2B5EF4-FFF2-40B4-BE49-F238E27FC236}">
                    <a16:creationId xmlns:a16="http://schemas.microsoft.com/office/drawing/2014/main" id="{E4D0F3E3-51F8-4FF4-8771-3A4176988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1" y="3011"/>
                <a:ext cx="18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8x8</a:t>
                </a:r>
              </a:p>
            </p:txBody>
          </p:sp>
          <p:sp>
            <p:nvSpPr>
              <p:cNvPr id="61568" name="Rectangle 202">
                <a:extLst>
                  <a:ext uri="{FF2B5EF4-FFF2-40B4-BE49-F238E27FC236}">
                    <a16:creationId xmlns:a16="http://schemas.microsoft.com/office/drawing/2014/main" id="{87A46E37-8338-4F22-B36B-DABB6184D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4" y="3133"/>
                <a:ext cx="370" cy="372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69" name="Rectangle 203">
                <a:extLst>
                  <a:ext uri="{FF2B5EF4-FFF2-40B4-BE49-F238E27FC236}">
                    <a16:creationId xmlns:a16="http://schemas.microsoft.com/office/drawing/2014/main" id="{617DA107-3BD4-4170-8CF6-4AE38BEA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4" y="3254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</p:grpSp>
        <p:grpSp>
          <p:nvGrpSpPr>
            <p:cNvPr id="61542" name="Group 204">
              <a:extLst>
                <a:ext uri="{FF2B5EF4-FFF2-40B4-BE49-F238E27FC236}">
                  <a16:creationId xmlns:a16="http://schemas.microsoft.com/office/drawing/2014/main" id="{AE45C59B-5AE4-4267-BEFE-66F5F1AC09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8" y="3005"/>
              <a:ext cx="369" cy="497"/>
              <a:chOff x="4398" y="3005"/>
              <a:chExt cx="369" cy="497"/>
            </a:xfrm>
          </p:grpSpPr>
          <p:sp>
            <p:nvSpPr>
              <p:cNvPr id="61562" name="Rectangle 205">
                <a:extLst>
                  <a:ext uri="{FF2B5EF4-FFF2-40B4-BE49-F238E27FC236}">
                    <a16:creationId xmlns:a16="http://schemas.microsoft.com/office/drawing/2014/main" id="{90A88762-6741-4E52-85EF-BA0BFFEF5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2" y="3005"/>
                <a:ext cx="18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4x</a:t>
                </a:r>
                <a:r>
                  <a:rPr lang="de-DE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8</a:t>
                </a:r>
                <a:endParaRPr lang="en-US" altLang="zh-TW" sz="1400">
                  <a:solidFill>
                    <a:srgbClr val="CC0000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61563" name="Rectangle 206">
                <a:extLst>
                  <a:ext uri="{FF2B5EF4-FFF2-40B4-BE49-F238E27FC236}">
                    <a16:creationId xmlns:a16="http://schemas.microsoft.com/office/drawing/2014/main" id="{ED4919F5-24B7-4F40-AE41-DB48F9210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131"/>
                <a:ext cx="187" cy="371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64" name="Rectangle 207">
                <a:extLst>
                  <a:ext uri="{FF2B5EF4-FFF2-40B4-BE49-F238E27FC236}">
                    <a16:creationId xmlns:a16="http://schemas.microsoft.com/office/drawing/2014/main" id="{84C623C0-7BB6-4302-9AFC-9AAE81440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3252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61565" name="Rectangle 208">
                <a:extLst>
                  <a:ext uri="{FF2B5EF4-FFF2-40B4-BE49-F238E27FC236}">
                    <a16:creationId xmlns:a16="http://schemas.microsoft.com/office/drawing/2014/main" id="{DC1E3037-B91B-45D3-A5F3-E88F0A298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0" y="3131"/>
                <a:ext cx="187" cy="371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66" name="Rectangle 209">
                <a:extLst>
                  <a:ext uri="{FF2B5EF4-FFF2-40B4-BE49-F238E27FC236}">
                    <a16:creationId xmlns:a16="http://schemas.microsoft.com/office/drawing/2014/main" id="{3E7C323E-3B59-4471-8508-4EC462F6A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3" y="3252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</p:grpSp>
        <p:grpSp>
          <p:nvGrpSpPr>
            <p:cNvPr id="61543" name="Group 210">
              <a:extLst>
                <a:ext uri="{FF2B5EF4-FFF2-40B4-BE49-F238E27FC236}">
                  <a16:creationId xmlns:a16="http://schemas.microsoft.com/office/drawing/2014/main" id="{FFC366CA-8543-4EA6-AD0C-DA1DAB57BC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7" y="3013"/>
              <a:ext cx="369" cy="492"/>
              <a:chOff x="4987" y="3013"/>
              <a:chExt cx="369" cy="492"/>
            </a:xfrm>
          </p:grpSpPr>
          <p:sp>
            <p:nvSpPr>
              <p:cNvPr id="61553" name="Rectangle 211">
                <a:extLst>
                  <a:ext uri="{FF2B5EF4-FFF2-40B4-BE49-F238E27FC236}">
                    <a16:creationId xmlns:a16="http://schemas.microsoft.com/office/drawing/2014/main" id="{D2CD7B93-E4B8-4946-87F6-D4FD4312F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3133"/>
                <a:ext cx="187" cy="188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54" name="Rectangle 212">
                <a:extLst>
                  <a:ext uri="{FF2B5EF4-FFF2-40B4-BE49-F238E27FC236}">
                    <a16:creationId xmlns:a16="http://schemas.microsoft.com/office/drawing/2014/main" id="{4F8A0A08-80DE-4090-9508-A9EE56CC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8" y="3160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61555" name="Rectangle 213">
                <a:extLst>
                  <a:ext uri="{FF2B5EF4-FFF2-40B4-BE49-F238E27FC236}">
                    <a16:creationId xmlns:a16="http://schemas.microsoft.com/office/drawing/2014/main" id="{437AD685-8361-43EE-893A-6BB0A62B0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9" y="3133"/>
                <a:ext cx="187" cy="188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56" name="Rectangle 214">
                <a:extLst>
                  <a:ext uri="{FF2B5EF4-FFF2-40B4-BE49-F238E27FC236}">
                    <a16:creationId xmlns:a16="http://schemas.microsoft.com/office/drawing/2014/main" id="{93018938-8CAD-47A7-ABBC-7D1C63C96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0" y="3160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61557" name="Rectangle 215">
                <a:extLst>
                  <a:ext uri="{FF2B5EF4-FFF2-40B4-BE49-F238E27FC236}">
                    <a16:creationId xmlns:a16="http://schemas.microsoft.com/office/drawing/2014/main" id="{94E536EB-B31D-4733-A978-8166E339C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3316"/>
                <a:ext cx="187" cy="189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58" name="Rectangle 216">
                <a:extLst>
                  <a:ext uri="{FF2B5EF4-FFF2-40B4-BE49-F238E27FC236}">
                    <a16:creationId xmlns:a16="http://schemas.microsoft.com/office/drawing/2014/main" id="{A5B20E0E-5DDA-4679-A43E-8EFF50F8E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8" y="3339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61559" name="Rectangle 217">
                <a:extLst>
                  <a:ext uri="{FF2B5EF4-FFF2-40B4-BE49-F238E27FC236}">
                    <a16:creationId xmlns:a16="http://schemas.microsoft.com/office/drawing/2014/main" id="{D507AB8A-D12A-46E8-AAB4-ECB9037BE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9" y="3316"/>
                <a:ext cx="187" cy="189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60" name="Rectangle 218">
                <a:extLst>
                  <a:ext uri="{FF2B5EF4-FFF2-40B4-BE49-F238E27FC236}">
                    <a16:creationId xmlns:a16="http://schemas.microsoft.com/office/drawing/2014/main" id="{6758DBED-BD6A-427E-B029-30D04F778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0" y="3339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61561" name="Rectangle 219">
                <a:extLst>
                  <a:ext uri="{FF2B5EF4-FFF2-40B4-BE49-F238E27FC236}">
                    <a16:creationId xmlns:a16="http://schemas.microsoft.com/office/drawing/2014/main" id="{8CE42D7E-4503-4782-9C68-8A7DAA5D5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0" y="3013"/>
                <a:ext cx="18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4x4</a:t>
                </a:r>
              </a:p>
            </p:txBody>
          </p:sp>
        </p:grpSp>
        <p:grpSp>
          <p:nvGrpSpPr>
            <p:cNvPr id="61544" name="Group 220">
              <a:extLst>
                <a:ext uri="{FF2B5EF4-FFF2-40B4-BE49-F238E27FC236}">
                  <a16:creationId xmlns:a16="http://schemas.microsoft.com/office/drawing/2014/main" id="{38A5A50F-6277-48F2-8957-3C032E397B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3011"/>
              <a:ext cx="374" cy="499"/>
              <a:chOff x="3754" y="3011"/>
              <a:chExt cx="374" cy="499"/>
            </a:xfrm>
          </p:grpSpPr>
          <p:sp>
            <p:nvSpPr>
              <p:cNvPr id="61548" name="Rectangle 221">
                <a:extLst>
                  <a:ext uri="{FF2B5EF4-FFF2-40B4-BE49-F238E27FC236}">
                    <a16:creationId xmlns:a16="http://schemas.microsoft.com/office/drawing/2014/main" id="{D922037D-E9F7-4AA1-8035-FD543DF04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3011"/>
                <a:ext cx="18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8x4</a:t>
                </a:r>
              </a:p>
            </p:txBody>
          </p:sp>
          <p:sp>
            <p:nvSpPr>
              <p:cNvPr id="61549" name="Rectangle 222">
                <a:extLst>
                  <a:ext uri="{FF2B5EF4-FFF2-40B4-BE49-F238E27FC236}">
                    <a16:creationId xmlns:a16="http://schemas.microsoft.com/office/drawing/2014/main" id="{126A5E15-60B9-4C79-A208-1546EADC1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4" y="3321"/>
                <a:ext cx="374" cy="189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50" name="Rectangle 223">
                <a:extLst>
                  <a:ext uri="{FF2B5EF4-FFF2-40B4-BE49-F238E27FC236}">
                    <a16:creationId xmlns:a16="http://schemas.microsoft.com/office/drawing/2014/main" id="{A0E6BF45-47CF-4721-8361-901ABDD1B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3354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61551" name="Rectangle 224">
                <a:extLst>
                  <a:ext uri="{FF2B5EF4-FFF2-40B4-BE49-F238E27FC236}">
                    <a16:creationId xmlns:a16="http://schemas.microsoft.com/office/drawing/2014/main" id="{2FC24D5C-A4F3-4D67-8A53-5C110B36D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4" y="3137"/>
                <a:ext cx="374" cy="189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52" name="Rectangle 225">
                <a:extLst>
                  <a:ext uri="{FF2B5EF4-FFF2-40B4-BE49-F238E27FC236}">
                    <a16:creationId xmlns:a16="http://schemas.microsoft.com/office/drawing/2014/main" id="{14C857EB-965C-487E-8701-93C03875D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3171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</p:grpSp>
        <p:grpSp>
          <p:nvGrpSpPr>
            <p:cNvPr id="61545" name="Group 226">
              <a:extLst>
                <a:ext uri="{FF2B5EF4-FFF2-40B4-BE49-F238E27FC236}">
                  <a16:creationId xmlns:a16="http://schemas.microsoft.com/office/drawing/2014/main" id="{23C18732-5C10-4900-896F-E81E6C9F21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3196"/>
              <a:ext cx="304" cy="270"/>
              <a:chOff x="2731" y="3196"/>
              <a:chExt cx="304" cy="270"/>
            </a:xfrm>
          </p:grpSpPr>
          <p:sp>
            <p:nvSpPr>
              <p:cNvPr id="61546" name="Rectangle 227">
                <a:extLst>
                  <a:ext uri="{FF2B5EF4-FFF2-40B4-BE49-F238E27FC236}">
                    <a16:creationId xmlns:a16="http://schemas.microsoft.com/office/drawing/2014/main" id="{E61F43D6-BBC4-4C03-AB08-A3469C7F3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3196"/>
                <a:ext cx="18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8x8</a:t>
                </a:r>
              </a:p>
            </p:txBody>
          </p:sp>
          <p:sp>
            <p:nvSpPr>
              <p:cNvPr id="61547" name="Rectangle 228">
                <a:extLst>
                  <a:ext uri="{FF2B5EF4-FFF2-40B4-BE49-F238E27FC236}">
                    <a16:creationId xmlns:a16="http://schemas.microsoft.com/office/drawing/2014/main" id="{97661948-7DC4-4FD9-86B9-103A07B76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1" y="3332"/>
                <a:ext cx="304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Types</a:t>
                </a:r>
              </a:p>
            </p:txBody>
          </p:sp>
        </p:grpSp>
      </p:grpSp>
      <p:grpSp>
        <p:nvGrpSpPr>
          <p:cNvPr id="600068" name="Group 229">
            <a:extLst>
              <a:ext uri="{FF2B5EF4-FFF2-40B4-BE49-F238E27FC236}">
                <a16:creationId xmlns:a16="http://schemas.microsoft.com/office/drawing/2014/main" id="{50E03987-C304-4B74-A84A-F811295B1B04}"/>
              </a:ext>
            </a:extLst>
          </p:cNvPr>
          <p:cNvGrpSpPr>
            <a:grpSpLocks/>
          </p:cNvGrpSpPr>
          <p:nvPr/>
        </p:nvGrpSpPr>
        <p:grpSpPr bwMode="auto">
          <a:xfrm>
            <a:off x="4344988" y="3933825"/>
            <a:ext cx="4127500" cy="796925"/>
            <a:chOff x="2758" y="2401"/>
            <a:chExt cx="2600" cy="502"/>
          </a:xfrm>
        </p:grpSpPr>
        <p:grpSp>
          <p:nvGrpSpPr>
            <p:cNvPr id="61512" name="Group 230">
              <a:extLst>
                <a:ext uri="{FF2B5EF4-FFF2-40B4-BE49-F238E27FC236}">
                  <a16:creationId xmlns:a16="http://schemas.microsoft.com/office/drawing/2014/main" id="{A5C64D6E-5EC0-44B0-A4C3-D20B88EF3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" y="2401"/>
              <a:ext cx="369" cy="498"/>
              <a:chOff x="3116" y="2401"/>
              <a:chExt cx="369" cy="498"/>
            </a:xfrm>
          </p:grpSpPr>
          <p:sp>
            <p:nvSpPr>
              <p:cNvPr id="61538" name="Rectangle 231">
                <a:extLst>
                  <a:ext uri="{FF2B5EF4-FFF2-40B4-BE49-F238E27FC236}">
                    <a16:creationId xmlns:a16="http://schemas.microsoft.com/office/drawing/2014/main" id="{64E381AC-C52C-4EE2-A908-E90A27C5E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6" y="2526"/>
                <a:ext cx="369" cy="37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39" name="Rectangle 232">
                <a:extLst>
                  <a:ext uri="{FF2B5EF4-FFF2-40B4-BE49-F238E27FC236}">
                    <a16:creationId xmlns:a16="http://schemas.microsoft.com/office/drawing/2014/main" id="{6EE34E7E-F2B9-47B6-9212-00E7681FE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5" y="2648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61540" name="Rectangle 233">
                <a:extLst>
                  <a:ext uri="{FF2B5EF4-FFF2-40B4-BE49-F238E27FC236}">
                    <a16:creationId xmlns:a16="http://schemas.microsoft.com/office/drawing/2014/main" id="{3366A2A9-A746-41D8-9F9D-C13E7F037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4" y="2401"/>
                <a:ext cx="304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16x16</a:t>
                </a:r>
              </a:p>
            </p:txBody>
          </p:sp>
        </p:grpSp>
        <p:grpSp>
          <p:nvGrpSpPr>
            <p:cNvPr id="61513" name="Group 234">
              <a:extLst>
                <a:ext uri="{FF2B5EF4-FFF2-40B4-BE49-F238E27FC236}">
                  <a16:creationId xmlns:a16="http://schemas.microsoft.com/office/drawing/2014/main" id="{B75289D5-450D-46E4-ABD7-9452AF38C5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0" y="2407"/>
              <a:ext cx="369" cy="494"/>
              <a:chOff x="4400" y="2407"/>
              <a:chExt cx="369" cy="494"/>
            </a:xfrm>
          </p:grpSpPr>
          <p:sp>
            <p:nvSpPr>
              <p:cNvPr id="61533" name="Rectangle 235">
                <a:extLst>
                  <a:ext uri="{FF2B5EF4-FFF2-40B4-BE49-F238E27FC236}">
                    <a16:creationId xmlns:a16="http://schemas.microsoft.com/office/drawing/2014/main" id="{EB6BECB4-CB6C-4816-BCE5-0A441FCC1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" y="2529"/>
                <a:ext cx="187" cy="372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34" name="Rectangle 236">
                <a:extLst>
                  <a:ext uri="{FF2B5EF4-FFF2-40B4-BE49-F238E27FC236}">
                    <a16:creationId xmlns:a16="http://schemas.microsoft.com/office/drawing/2014/main" id="{CCC0C92A-5293-4EB2-8314-7748FE544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2" y="2651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61535" name="Rectangle 237">
                <a:extLst>
                  <a:ext uri="{FF2B5EF4-FFF2-40B4-BE49-F238E27FC236}">
                    <a16:creationId xmlns:a16="http://schemas.microsoft.com/office/drawing/2014/main" id="{F7E26DE1-11C9-4481-B399-86D1DA47D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2" y="2529"/>
                <a:ext cx="187" cy="372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36" name="Rectangle 238">
                <a:extLst>
                  <a:ext uri="{FF2B5EF4-FFF2-40B4-BE49-F238E27FC236}">
                    <a16:creationId xmlns:a16="http://schemas.microsoft.com/office/drawing/2014/main" id="{E2B5D83F-CBB0-4D92-A64B-CFAF285DE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651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61537" name="Rectangle 239">
                <a:extLst>
                  <a:ext uri="{FF2B5EF4-FFF2-40B4-BE49-F238E27FC236}">
                    <a16:creationId xmlns:a16="http://schemas.microsoft.com/office/drawing/2014/main" id="{B79A7475-99A9-4393-95EB-2A9FA3F3E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" y="2407"/>
                <a:ext cx="24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8x16</a:t>
                </a:r>
              </a:p>
            </p:txBody>
          </p:sp>
        </p:grpSp>
        <p:grpSp>
          <p:nvGrpSpPr>
            <p:cNvPr id="61514" name="Group 240">
              <a:extLst>
                <a:ext uri="{FF2B5EF4-FFF2-40B4-BE49-F238E27FC236}">
                  <a16:creationId xmlns:a16="http://schemas.microsoft.com/office/drawing/2014/main" id="{8DFA461D-A0F1-4797-A71F-1B0BCF13F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8" y="2549"/>
              <a:ext cx="304" cy="246"/>
              <a:chOff x="2758" y="2549"/>
              <a:chExt cx="304" cy="246"/>
            </a:xfrm>
          </p:grpSpPr>
          <p:sp>
            <p:nvSpPr>
              <p:cNvPr id="61531" name="Rectangle 241">
                <a:extLst>
                  <a:ext uri="{FF2B5EF4-FFF2-40B4-BE49-F238E27FC236}">
                    <a16:creationId xmlns:a16="http://schemas.microsoft.com/office/drawing/2014/main" id="{DA48091B-8A21-413B-99E0-77B1188AD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" y="2549"/>
                <a:ext cx="168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MB</a:t>
                </a:r>
              </a:p>
            </p:txBody>
          </p:sp>
          <p:sp>
            <p:nvSpPr>
              <p:cNvPr id="61532" name="Rectangle 242">
                <a:extLst>
                  <a:ext uri="{FF2B5EF4-FFF2-40B4-BE49-F238E27FC236}">
                    <a16:creationId xmlns:a16="http://schemas.microsoft.com/office/drawing/2014/main" id="{D48CC63E-63E2-4819-A10C-7D17857C1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8" y="2661"/>
                <a:ext cx="304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Types</a:t>
                </a:r>
              </a:p>
            </p:txBody>
          </p:sp>
        </p:grpSp>
        <p:grpSp>
          <p:nvGrpSpPr>
            <p:cNvPr id="61515" name="Group 243">
              <a:extLst>
                <a:ext uri="{FF2B5EF4-FFF2-40B4-BE49-F238E27FC236}">
                  <a16:creationId xmlns:a16="http://schemas.microsoft.com/office/drawing/2014/main" id="{DDF7575A-7B59-45B8-94D0-4FC715379C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8" y="2401"/>
              <a:ext cx="370" cy="498"/>
              <a:chOff x="4988" y="2401"/>
              <a:chExt cx="370" cy="498"/>
            </a:xfrm>
          </p:grpSpPr>
          <p:sp>
            <p:nvSpPr>
              <p:cNvPr id="61522" name="Rectangle 244">
                <a:extLst>
                  <a:ext uri="{FF2B5EF4-FFF2-40B4-BE49-F238E27FC236}">
                    <a16:creationId xmlns:a16="http://schemas.microsoft.com/office/drawing/2014/main" id="{D15D8E97-8B3E-4B7D-BC47-A790A3484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8" y="2526"/>
                <a:ext cx="188" cy="189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23" name="Rectangle 245">
                <a:extLst>
                  <a:ext uri="{FF2B5EF4-FFF2-40B4-BE49-F238E27FC236}">
                    <a16:creationId xmlns:a16="http://schemas.microsoft.com/office/drawing/2014/main" id="{EC1DA44A-E857-4910-9845-C8FE667C1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1" y="2526"/>
                <a:ext cx="187" cy="189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24" name="Rectangle 246">
                <a:extLst>
                  <a:ext uri="{FF2B5EF4-FFF2-40B4-BE49-F238E27FC236}">
                    <a16:creationId xmlns:a16="http://schemas.microsoft.com/office/drawing/2014/main" id="{B09D45DE-B28C-4166-871E-D4C58A19B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8" y="2710"/>
                <a:ext cx="188" cy="189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25" name="Rectangle 247">
                <a:extLst>
                  <a:ext uri="{FF2B5EF4-FFF2-40B4-BE49-F238E27FC236}">
                    <a16:creationId xmlns:a16="http://schemas.microsoft.com/office/drawing/2014/main" id="{FCBF40AE-46AA-4037-ADE2-73B53F435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1" y="2710"/>
                <a:ext cx="187" cy="189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26" name="Rectangle 248">
                <a:extLst>
                  <a:ext uri="{FF2B5EF4-FFF2-40B4-BE49-F238E27FC236}">
                    <a16:creationId xmlns:a16="http://schemas.microsoft.com/office/drawing/2014/main" id="{1494E52A-F7CE-42F0-95B6-E688D4BFE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" y="2401"/>
                <a:ext cx="18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8x8</a:t>
                </a:r>
              </a:p>
            </p:txBody>
          </p:sp>
          <p:sp>
            <p:nvSpPr>
              <p:cNvPr id="61527" name="Rectangle 249">
                <a:extLst>
                  <a:ext uri="{FF2B5EF4-FFF2-40B4-BE49-F238E27FC236}">
                    <a16:creationId xmlns:a16="http://schemas.microsoft.com/office/drawing/2014/main" id="{25A3D59B-872D-40F8-AA1E-CF87313AD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0" y="2549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61528" name="Rectangle 250">
                <a:extLst>
                  <a:ext uri="{FF2B5EF4-FFF2-40B4-BE49-F238E27FC236}">
                    <a16:creationId xmlns:a16="http://schemas.microsoft.com/office/drawing/2014/main" id="{2B21230B-493A-4A9B-BD11-997BDB2B0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2549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61529" name="Rectangle 251">
                <a:extLst>
                  <a:ext uri="{FF2B5EF4-FFF2-40B4-BE49-F238E27FC236}">
                    <a16:creationId xmlns:a16="http://schemas.microsoft.com/office/drawing/2014/main" id="{3B8D0EFA-CA83-4726-9DCC-4F95F95AF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0" y="2728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61530" name="Rectangle 252">
                <a:extLst>
                  <a:ext uri="{FF2B5EF4-FFF2-40B4-BE49-F238E27FC236}">
                    <a16:creationId xmlns:a16="http://schemas.microsoft.com/office/drawing/2014/main" id="{DAD37CB2-808E-4E9F-B4E6-8BBD21629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2728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</p:grpSp>
        <p:grpSp>
          <p:nvGrpSpPr>
            <p:cNvPr id="61516" name="Group 253">
              <a:extLst>
                <a:ext uri="{FF2B5EF4-FFF2-40B4-BE49-F238E27FC236}">
                  <a16:creationId xmlns:a16="http://schemas.microsoft.com/office/drawing/2014/main" id="{5EDC354F-5C7B-4189-9FBA-A44AE6F34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0" y="2407"/>
              <a:ext cx="375" cy="496"/>
              <a:chOff x="3760" y="2407"/>
              <a:chExt cx="375" cy="496"/>
            </a:xfrm>
          </p:grpSpPr>
          <p:sp>
            <p:nvSpPr>
              <p:cNvPr id="61517" name="Rectangle 254">
                <a:extLst>
                  <a:ext uri="{FF2B5EF4-FFF2-40B4-BE49-F238E27FC236}">
                    <a16:creationId xmlns:a16="http://schemas.microsoft.com/office/drawing/2014/main" id="{E07CDE44-B7DC-4AFD-B766-2AA339C5D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5" y="2407"/>
                <a:ext cx="24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16x8</a:t>
                </a:r>
              </a:p>
            </p:txBody>
          </p:sp>
          <p:sp>
            <p:nvSpPr>
              <p:cNvPr id="61518" name="Rectangle 255">
                <a:extLst>
                  <a:ext uri="{FF2B5EF4-FFF2-40B4-BE49-F238E27FC236}">
                    <a16:creationId xmlns:a16="http://schemas.microsoft.com/office/drawing/2014/main" id="{A59F395E-91EA-4AAE-A3C2-3E6AEBFA4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0" y="2715"/>
                <a:ext cx="375" cy="188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19" name="Rectangle 256">
                <a:extLst>
                  <a:ext uri="{FF2B5EF4-FFF2-40B4-BE49-F238E27FC236}">
                    <a16:creationId xmlns:a16="http://schemas.microsoft.com/office/drawing/2014/main" id="{AAFB9169-BE14-48A5-BF9C-80FA0594A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" y="2748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61520" name="Rectangle 257">
                <a:extLst>
                  <a:ext uri="{FF2B5EF4-FFF2-40B4-BE49-F238E27FC236}">
                    <a16:creationId xmlns:a16="http://schemas.microsoft.com/office/drawing/2014/main" id="{110B2AF0-E06D-42B2-9D7C-7534CF47B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0" y="2532"/>
                <a:ext cx="375" cy="188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21" name="Rectangle 258">
                <a:extLst>
                  <a:ext uri="{FF2B5EF4-FFF2-40B4-BE49-F238E27FC236}">
                    <a16:creationId xmlns:a16="http://schemas.microsoft.com/office/drawing/2014/main" id="{61CE94A5-0474-4A4E-ABA5-FB46F2818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2548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TW" sz="1400">
                    <a:solidFill>
                      <a:srgbClr val="CC0000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262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>
            <a:extLst>
              <a:ext uri="{FF2B5EF4-FFF2-40B4-BE49-F238E27FC236}">
                <a16:creationId xmlns:a16="http://schemas.microsoft.com/office/drawing/2014/main" id="{C5374C7A-7E05-429E-8728-7EF234180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 AVC/H.264: Intra Prediction</a:t>
            </a:r>
          </a:p>
        </p:txBody>
      </p:sp>
      <p:sp>
        <p:nvSpPr>
          <p:cNvPr id="62467" name="投影片編號版面配置區 219">
            <a:extLst>
              <a:ext uri="{FF2B5EF4-FFF2-40B4-BE49-F238E27FC236}">
                <a16:creationId xmlns:a16="http://schemas.microsoft.com/office/drawing/2014/main" id="{BC0F7D36-D254-437D-B177-E53BDB79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836FF2-9D4B-4EA1-8498-1C76AE2412C2}" type="slidenum">
              <a:rPr lang="zh-TW" altLang="en-US" sz="1400" smtClean="0">
                <a:latin typeface="Times New Roman" panose="02020603050405020304" pitchFamily="18" charset="0"/>
              </a:rPr>
              <a:pPr/>
              <a:t>57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7B842D56-4346-440B-AEDE-CF43C22BE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900" y="3216275"/>
            <a:ext cx="971550" cy="53022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Entropy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Coding</a:t>
            </a:r>
          </a:p>
        </p:txBody>
      </p:sp>
      <p:sp>
        <p:nvSpPr>
          <p:cNvPr id="62469" name="Line 4">
            <a:extLst>
              <a:ext uri="{FF2B5EF4-FFF2-40B4-BE49-F238E27FC236}">
                <a16:creationId xmlns:a16="http://schemas.microsoft.com/office/drawing/2014/main" id="{2413707D-E256-4FAD-BB92-BDEAABF22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8938" y="1935163"/>
            <a:ext cx="463550" cy="123031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2470" name="Line 5">
            <a:extLst>
              <a:ext uri="{FF2B5EF4-FFF2-40B4-BE49-F238E27FC236}">
                <a16:creationId xmlns:a16="http://schemas.microsoft.com/office/drawing/2014/main" id="{D4A7C891-40AF-42EA-934B-E77899246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7950" y="2660650"/>
            <a:ext cx="703263" cy="830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2471" name="Line 6">
            <a:extLst>
              <a:ext uri="{FF2B5EF4-FFF2-40B4-BE49-F238E27FC236}">
                <a16:creationId xmlns:a16="http://schemas.microsoft.com/office/drawing/2014/main" id="{72CAE32B-621D-44CE-807B-3DEF6EFD1C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78600" y="3771900"/>
            <a:ext cx="638175" cy="161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2472" name="Line 7">
            <a:extLst>
              <a:ext uri="{FF2B5EF4-FFF2-40B4-BE49-F238E27FC236}">
                <a16:creationId xmlns:a16="http://schemas.microsoft.com/office/drawing/2014/main" id="{C9B7E539-F599-4ADC-81A2-08E9EC49A5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5313" y="3476625"/>
            <a:ext cx="633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2473" name="Line 8">
            <a:extLst>
              <a:ext uri="{FF2B5EF4-FFF2-40B4-BE49-F238E27FC236}">
                <a16:creationId xmlns:a16="http://schemas.microsoft.com/office/drawing/2014/main" id="{8D97B4DB-9D02-4388-AF20-4EA593EB6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6913" y="1789113"/>
            <a:ext cx="19050" cy="3935412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74" name="Rectangle 9">
            <a:extLst>
              <a:ext uri="{FF2B5EF4-FFF2-40B4-BE49-F238E27FC236}">
                <a16:creationId xmlns:a16="http://schemas.microsoft.com/office/drawing/2014/main" id="{1B89F507-B8C8-4B8B-82A1-D0ACC227E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2593975"/>
            <a:ext cx="3783013" cy="2727325"/>
          </a:xfrm>
          <a:prstGeom prst="rect">
            <a:avLst/>
          </a:prstGeom>
          <a:noFill/>
          <a:ln w="25400">
            <a:solidFill>
              <a:srgbClr val="FFCC66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2475" name="Rectangle 10">
            <a:extLst>
              <a:ext uri="{FF2B5EF4-FFF2-40B4-BE49-F238E27FC236}">
                <a16:creationId xmlns:a16="http://schemas.microsoft.com/office/drawing/2014/main" id="{5C7E68B7-8A06-495E-AACC-D35F0276E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8" y="2670175"/>
            <a:ext cx="1238250" cy="4953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55562" tIns="28575" rIns="55562" bIns="28575">
            <a:spAutoFit/>
          </a:bodyPr>
          <a:lstStyle>
            <a:lvl1pPr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Scaling &amp; Inv. Transform</a:t>
            </a:r>
          </a:p>
        </p:txBody>
      </p:sp>
      <p:sp>
        <p:nvSpPr>
          <p:cNvPr id="62476" name="Line 11">
            <a:extLst>
              <a:ext uri="{FF2B5EF4-FFF2-40B4-BE49-F238E27FC236}">
                <a16:creationId xmlns:a16="http://schemas.microsoft.com/office/drawing/2014/main" id="{3552489E-354C-4FBF-B959-96DC2115ED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5975" y="2303463"/>
            <a:ext cx="790575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77" name="Line 12">
            <a:extLst>
              <a:ext uri="{FF2B5EF4-FFF2-40B4-BE49-F238E27FC236}">
                <a16:creationId xmlns:a16="http://schemas.microsoft.com/office/drawing/2014/main" id="{1DB2011C-11FC-48B6-B7FD-A7026F9BD7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8500" y="2301875"/>
            <a:ext cx="11303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78" name="Line 13">
            <a:extLst>
              <a:ext uri="{FF2B5EF4-FFF2-40B4-BE49-F238E27FC236}">
                <a16:creationId xmlns:a16="http://schemas.microsoft.com/office/drawing/2014/main" id="{7F205126-50FD-4B4B-BAD1-D152271BA6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62150" y="2432050"/>
            <a:ext cx="0" cy="2200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79" name="Line 14">
            <a:extLst>
              <a:ext uri="{FF2B5EF4-FFF2-40B4-BE49-F238E27FC236}">
                <a16:creationId xmlns:a16="http://schemas.microsoft.com/office/drawing/2014/main" id="{A9C05FAB-44E6-42E1-ACA1-1287C38A7D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6525" y="2303463"/>
            <a:ext cx="22177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80" name="Line 15">
            <a:extLst>
              <a:ext uri="{FF2B5EF4-FFF2-40B4-BE49-F238E27FC236}">
                <a16:creationId xmlns:a16="http://schemas.microsoft.com/office/drawing/2014/main" id="{99F680AD-A39F-49DC-82A6-ADA8056496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8850" y="2301875"/>
            <a:ext cx="0" cy="3667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81" name="Line 16">
            <a:extLst>
              <a:ext uri="{FF2B5EF4-FFF2-40B4-BE49-F238E27FC236}">
                <a16:creationId xmlns:a16="http://schemas.microsoft.com/office/drawing/2014/main" id="{F77B6FE5-C990-4958-9BDE-FDBEB098938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66913" y="3475038"/>
            <a:ext cx="2684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82" name="Line 17">
            <a:extLst>
              <a:ext uri="{FF2B5EF4-FFF2-40B4-BE49-F238E27FC236}">
                <a16:creationId xmlns:a16="http://schemas.microsoft.com/office/drawing/2014/main" id="{05960FFE-ABC2-4A33-BF68-F55A61207B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4788" y="4902200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83" name="Rectangle 18">
            <a:extLst>
              <a:ext uri="{FF2B5EF4-FFF2-40B4-BE49-F238E27FC236}">
                <a16:creationId xmlns:a16="http://schemas.microsoft.com/office/drawing/2014/main" id="{A12A8E58-0F4B-43A2-B426-9B98AD722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988" y="4649788"/>
            <a:ext cx="1320800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Motion-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Compensation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2484" name="Line 19">
            <a:extLst>
              <a:ext uri="{FF2B5EF4-FFF2-40B4-BE49-F238E27FC236}">
                <a16:creationId xmlns:a16="http://schemas.microsoft.com/office/drawing/2014/main" id="{6DDD63AA-ED8F-4C2E-B028-5A9EEECE729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57338" y="1530350"/>
            <a:ext cx="0" cy="776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85" name="Line 20">
            <a:extLst>
              <a:ext uri="{FF2B5EF4-FFF2-40B4-BE49-F238E27FC236}">
                <a16:creationId xmlns:a16="http://schemas.microsoft.com/office/drawing/2014/main" id="{7A98423E-08E0-44E2-8934-5D7D12E91F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9400" y="1514475"/>
            <a:ext cx="147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86" name="Line 21">
            <a:extLst>
              <a:ext uri="{FF2B5EF4-FFF2-40B4-BE49-F238E27FC236}">
                <a16:creationId xmlns:a16="http://schemas.microsoft.com/office/drawing/2014/main" id="{315AAACC-C2E8-4894-82C3-10F82476A5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50" y="1766888"/>
            <a:ext cx="0" cy="29845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87" name="Line 22">
            <a:extLst>
              <a:ext uri="{FF2B5EF4-FFF2-40B4-BE49-F238E27FC236}">
                <a16:creationId xmlns:a16="http://schemas.microsoft.com/office/drawing/2014/main" id="{B4036D18-496E-4AB0-B17C-54B451206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19500" y="1938338"/>
            <a:ext cx="2544763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488" name="Group 23">
            <a:extLst>
              <a:ext uri="{FF2B5EF4-FFF2-40B4-BE49-F238E27FC236}">
                <a16:creationId xmlns:a16="http://schemas.microsoft.com/office/drawing/2014/main" id="{9B518ED9-7D81-41D0-BE34-65BC32A722E3}"/>
              </a:ext>
            </a:extLst>
          </p:cNvPr>
          <p:cNvGrpSpPr>
            <a:grpSpLocks/>
          </p:cNvGrpSpPr>
          <p:nvPr/>
        </p:nvGrpSpPr>
        <p:grpSpPr bwMode="auto">
          <a:xfrm>
            <a:off x="4651375" y="3344863"/>
            <a:ext cx="244475" cy="246062"/>
            <a:chOff x="3264" y="2532"/>
            <a:chExt cx="201" cy="189"/>
          </a:xfrm>
        </p:grpSpPr>
        <p:sp>
          <p:nvSpPr>
            <p:cNvPr id="62680" name="Oval 24">
              <a:extLst>
                <a:ext uri="{FF2B5EF4-FFF2-40B4-BE49-F238E27FC236}">
                  <a16:creationId xmlns:a16="http://schemas.microsoft.com/office/drawing/2014/main" id="{C454B23B-5698-4BC8-8F23-2C7855419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681" name="Line 25">
              <a:extLst>
                <a:ext uri="{FF2B5EF4-FFF2-40B4-BE49-F238E27FC236}">
                  <a16:creationId xmlns:a16="http://schemas.microsoft.com/office/drawing/2014/main" id="{C81EB254-ACE1-4113-98CD-785E20E42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82" name="Line 26">
              <a:extLst>
                <a:ext uri="{FF2B5EF4-FFF2-40B4-BE49-F238E27FC236}">
                  <a16:creationId xmlns:a16="http://schemas.microsoft.com/office/drawing/2014/main" id="{69180F85-47C1-49A3-84CB-ACD2C497A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489" name="Line 27">
            <a:extLst>
              <a:ext uri="{FF2B5EF4-FFF2-40B4-BE49-F238E27FC236}">
                <a16:creationId xmlns:a16="http://schemas.microsoft.com/office/drawing/2014/main" id="{66A01F77-8F93-45A5-8B95-0DDC0ECAF8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2175" y="5619750"/>
            <a:ext cx="2741613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90" name="Rectangle 28">
            <a:extLst>
              <a:ext uri="{FF2B5EF4-FFF2-40B4-BE49-F238E27FC236}">
                <a16:creationId xmlns:a16="http://schemas.microsoft.com/office/drawing/2014/main" id="{EBC1FD3D-9FAE-45B9-88A6-CD2D110AF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6313" y="1581150"/>
            <a:ext cx="7381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Control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Data</a:t>
            </a:r>
          </a:p>
        </p:txBody>
      </p:sp>
      <p:sp>
        <p:nvSpPr>
          <p:cNvPr id="62491" name="Rectangle 29">
            <a:extLst>
              <a:ext uri="{FF2B5EF4-FFF2-40B4-BE49-F238E27FC236}">
                <a16:creationId xmlns:a16="http://schemas.microsoft.com/office/drawing/2014/main" id="{AF5D3AB1-4530-456D-A600-6AC5A3D4F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0" y="2181225"/>
            <a:ext cx="12382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Quant.</a:t>
            </a:r>
            <a:br>
              <a:rPr lang="en-US" altLang="zh-TW" sz="1400">
                <a:ea typeface="新細明體" panose="02020500000000000000" pitchFamily="18" charset="-120"/>
              </a:rPr>
            </a:br>
            <a:r>
              <a:rPr lang="en-US" altLang="zh-TW" sz="1400">
                <a:ea typeface="新細明體" panose="02020500000000000000" pitchFamily="18" charset="-120"/>
              </a:rPr>
              <a:t>Transf. coeffs</a:t>
            </a:r>
          </a:p>
        </p:txBody>
      </p:sp>
      <p:sp>
        <p:nvSpPr>
          <p:cNvPr id="62492" name="Rectangle 30">
            <a:extLst>
              <a:ext uri="{FF2B5EF4-FFF2-40B4-BE49-F238E27FC236}">
                <a16:creationId xmlns:a16="http://schemas.microsoft.com/office/drawing/2014/main" id="{143FD908-9428-41E2-91DD-00D607705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725" y="5341938"/>
            <a:ext cx="6969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Data</a:t>
            </a:r>
            <a:endParaRPr lang="en-US" altLang="zh-TW" sz="1800">
              <a:ea typeface="新細明體" panose="02020500000000000000" pitchFamily="18" charset="-120"/>
            </a:endParaRPr>
          </a:p>
        </p:txBody>
      </p:sp>
      <p:sp>
        <p:nvSpPr>
          <p:cNvPr id="62493" name="Line 31">
            <a:extLst>
              <a:ext uri="{FF2B5EF4-FFF2-40B4-BE49-F238E27FC236}">
                <a16:creationId xmlns:a16="http://schemas.microsoft.com/office/drawing/2014/main" id="{3EFC0DA2-05D0-4DBD-80DE-F294FDECDA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4906963"/>
            <a:ext cx="23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94" name="Oval 32">
            <a:extLst>
              <a:ext uri="{FF2B5EF4-FFF2-40B4-BE49-F238E27FC236}">
                <a16:creationId xmlns:a16="http://schemas.microsoft.com/office/drawing/2014/main" id="{CC22D4EA-C7C8-48B9-8082-E7858A28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4283075"/>
            <a:ext cx="71438" cy="7461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2495" name="Oval 33">
            <a:extLst>
              <a:ext uri="{FF2B5EF4-FFF2-40B4-BE49-F238E27FC236}">
                <a16:creationId xmlns:a16="http://schemas.microsoft.com/office/drawing/2014/main" id="{C6E79226-0211-4653-954E-66A36A411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4859338"/>
            <a:ext cx="71438" cy="777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2496" name="Line 34">
            <a:extLst>
              <a:ext uri="{FF2B5EF4-FFF2-40B4-BE49-F238E27FC236}">
                <a16:creationId xmlns:a16="http://schemas.microsoft.com/office/drawing/2014/main" id="{F1308472-183D-491B-946D-7E117E149A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4413" y="3535363"/>
            <a:ext cx="15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97" name="Line 35">
            <a:extLst>
              <a:ext uri="{FF2B5EF4-FFF2-40B4-BE49-F238E27FC236}">
                <a16:creationId xmlns:a16="http://schemas.microsoft.com/office/drawing/2014/main" id="{9B074E7F-5FB6-4A1F-85D4-18C59E144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1738" y="4329113"/>
            <a:ext cx="219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98" name="Line 36">
            <a:extLst>
              <a:ext uri="{FF2B5EF4-FFF2-40B4-BE49-F238E27FC236}">
                <a16:creationId xmlns:a16="http://schemas.microsoft.com/office/drawing/2014/main" id="{29153E86-9E41-451C-85A6-82893D97C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3263" y="4621213"/>
            <a:ext cx="393700" cy="280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99" name="Line 37">
            <a:extLst>
              <a:ext uri="{FF2B5EF4-FFF2-40B4-BE49-F238E27FC236}">
                <a16:creationId xmlns:a16="http://schemas.microsoft.com/office/drawing/2014/main" id="{C8580174-8BD7-4759-96A6-AA854D7B1B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1863" y="2955925"/>
            <a:ext cx="1955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00" name="Line 38">
            <a:extLst>
              <a:ext uri="{FF2B5EF4-FFF2-40B4-BE49-F238E27FC236}">
                <a16:creationId xmlns:a16="http://schemas.microsoft.com/office/drawing/2014/main" id="{17822EA5-BD7B-4D31-8042-766AB1C56A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8688" y="2955925"/>
            <a:ext cx="0" cy="17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01" name="Line 39">
            <a:extLst>
              <a:ext uri="{FF2B5EF4-FFF2-40B4-BE49-F238E27FC236}">
                <a16:creationId xmlns:a16="http://schemas.microsoft.com/office/drawing/2014/main" id="{41FF8561-B418-4FB8-8B1F-32FAD49056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788" y="3590925"/>
            <a:ext cx="0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02" name="Rectangle 40">
            <a:extLst>
              <a:ext uri="{FF2B5EF4-FFF2-40B4-BE49-F238E27FC236}">
                <a16:creationId xmlns:a16="http://schemas.microsoft.com/office/drawing/2014/main" id="{7E65AD56-3AB4-4EE9-BA29-FA11B8520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338" y="4949825"/>
            <a:ext cx="941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ea typeface="新細明體" panose="02020500000000000000" pitchFamily="18" charset="-120"/>
              </a:rPr>
              <a:t>Intra/Inter</a:t>
            </a:r>
          </a:p>
        </p:txBody>
      </p:sp>
      <p:sp>
        <p:nvSpPr>
          <p:cNvPr id="62503" name="Line 41">
            <a:extLst>
              <a:ext uri="{FF2B5EF4-FFF2-40B4-BE49-F238E27FC236}">
                <a16:creationId xmlns:a16="http://schemas.microsoft.com/office/drawing/2014/main" id="{5ADB65FB-25C5-4197-ADD4-B3E49A50B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6938" y="5189538"/>
            <a:ext cx="0" cy="563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62504" name="Picture 42">
            <a:extLst>
              <a:ext uri="{FF2B5EF4-FFF2-40B4-BE49-F238E27FC236}">
                <a16:creationId xmlns:a16="http://schemas.microsoft.com/office/drawing/2014/main" id="{8706912A-0913-4EA9-B8ED-D15760235AD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4538663"/>
            <a:ext cx="836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05" name="Rectangle 43">
            <a:extLst>
              <a:ext uri="{FF2B5EF4-FFF2-40B4-BE49-F238E27FC236}">
                <a16:creationId xmlns:a16="http://schemas.microsoft.com/office/drawing/2014/main" id="{D01A4914-FB51-454F-95D2-9DDBFFE6E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1274763"/>
            <a:ext cx="749300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Coder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Control</a:t>
            </a:r>
          </a:p>
        </p:txBody>
      </p:sp>
      <p:grpSp>
        <p:nvGrpSpPr>
          <p:cNvPr id="62506" name="Group 44">
            <a:extLst>
              <a:ext uri="{FF2B5EF4-FFF2-40B4-BE49-F238E27FC236}">
                <a16:creationId xmlns:a16="http://schemas.microsoft.com/office/drawing/2014/main" id="{0B1D5DA5-11A1-4574-B645-7443E1ECFB7F}"/>
              </a:ext>
            </a:extLst>
          </p:cNvPr>
          <p:cNvGrpSpPr>
            <a:grpSpLocks/>
          </p:cNvGrpSpPr>
          <p:nvPr/>
        </p:nvGrpSpPr>
        <p:grpSpPr bwMode="auto">
          <a:xfrm>
            <a:off x="1841500" y="2179638"/>
            <a:ext cx="244475" cy="244475"/>
            <a:chOff x="3264" y="2532"/>
            <a:chExt cx="201" cy="189"/>
          </a:xfrm>
        </p:grpSpPr>
        <p:sp>
          <p:nvSpPr>
            <p:cNvPr id="62677" name="Oval 45">
              <a:extLst>
                <a:ext uri="{FF2B5EF4-FFF2-40B4-BE49-F238E27FC236}">
                  <a16:creationId xmlns:a16="http://schemas.microsoft.com/office/drawing/2014/main" id="{FA0C9C0B-85A9-4A18-9D77-023A871CD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678" name="Line 46">
              <a:extLst>
                <a:ext uri="{FF2B5EF4-FFF2-40B4-BE49-F238E27FC236}">
                  <a16:creationId xmlns:a16="http://schemas.microsoft.com/office/drawing/2014/main" id="{831D9F73-28CA-416F-AE7F-C145B22C1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79" name="Line 47">
              <a:extLst>
                <a:ext uri="{FF2B5EF4-FFF2-40B4-BE49-F238E27FC236}">
                  <a16:creationId xmlns:a16="http://schemas.microsoft.com/office/drawing/2014/main" id="{62925AA1-5FCC-43BD-80C7-4CCFCE767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07" name="Line 48">
            <a:extLst>
              <a:ext uri="{FF2B5EF4-FFF2-40B4-BE49-F238E27FC236}">
                <a16:creationId xmlns:a16="http://schemas.microsoft.com/office/drawing/2014/main" id="{0C4F3159-1871-4A12-942C-D4C279653C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788" y="3154363"/>
            <a:ext cx="0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08" name="Rectangle 49">
            <a:extLst>
              <a:ext uri="{FF2B5EF4-FFF2-40B4-BE49-F238E27FC236}">
                <a16:creationId xmlns:a16="http://schemas.microsoft.com/office/drawing/2014/main" id="{0ED6B4A1-D120-4CD8-BC0F-AB9C5A9D2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2619375"/>
            <a:ext cx="87471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solidFill>
                  <a:srgbClr val="FFCC66"/>
                </a:solidFill>
                <a:ea typeface="新細明體" panose="02020500000000000000" pitchFamily="18" charset="-120"/>
              </a:rPr>
              <a:t>Decoder</a:t>
            </a:r>
            <a:endParaRPr lang="en-US" altLang="zh-TW" sz="1800" b="1">
              <a:solidFill>
                <a:srgbClr val="FFCC66"/>
              </a:solidFill>
              <a:ea typeface="新細明體" panose="02020500000000000000" pitchFamily="18" charset="-120"/>
            </a:endParaRPr>
          </a:p>
        </p:txBody>
      </p:sp>
      <p:sp>
        <p:nvSpPr>
          <p:cNvPr id="62509" name="Oval 50">
            <a:extLst>
              <a:ext uri="{FF2B5EF4-FFF2-40B4-BE49-F238E27FC236}">
                <a16:creationId xmlns:a16="http://schemas.microsoft.com/office/drawing/2014/main" id="{6DEE55F0-92B0-4055-B0E6-224693CA5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3432175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2510" name="Oval 51">
            <a:extLst>
              <a:ext uri="{FF2B5EF4-FFF2-40B4-BE49-F238E27FC236}">
                <a16:creationId xmlns:a16="http://schemas.microsoft.com/office/drawing/2014/main" id="{39A9F6BB-C578-4652-9E37-66D550E71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100" y="2274888"/>
            <a:ext cx="71438" cy="76200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2511" name="Rectangle 52">
            <a:extLst>
              <a:ext uri="{FF2B5EF4-FFF2-40B4-BE49-F238E27FC236}">
                <a16:creationId xmlns:a16="http://schemas.microsoft.com/office/drawing/2014/main" id="{7A391714-D265-44C8-8EE3-2F9517E66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5751513"/>
            <a:ext cx="1006475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Estimation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2512" name="Line 53">
            <a:extLst>
              <a:ext uri="{FF2B5EF4-FFF2-40B4-BE49-F238E27FC236}">
                <a16:creationId xmlns:a16="http://schemas.microsoft.com/office/drawing/2014/main" id="{6F8A441A-8F80-44B6-B695-1E6166724F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58925" y="2286000"/>
            <a:ext cx="4763" cy="3721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13" name="Line 54">
            <a:extLst>
              <a:ext uri="{FF2B5EF4-FFF2-40B4-BE49-F238E27FC236}">
                <a16:creationId xmlns:a16="http://schemas.microsoft.com/office/drawing/2014/main" id="{1E613576-DD2E-4E2F-A863-2403C2A41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0038" y="6007100"/>
            <a:ext cx="134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14" name="Oval 55">
            <a:extLst>
              <a:ext uri="{FF2B5EF4-FFF2-40B4-BE49-F238E27FC236}">
                <a16:creationId xmlns:a16="http://schemas.microsoft.com/office/drawing/2014/main" id="{F6BD6252-3B14-4026-8EFD-3CAC9633F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263775"/>
            <a:ext cx="71438" cy="76200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2515" name="Oval 56">
            <a:extLst>
              <a:ext uri="{FF2B5EF4-FFF2-40B4-BE49-F238E27FC236}">
                <a16:creationId xmlns:a16="http://schemas.microsoft.com/office/drawing/2014/main" id="{63CB97DD-AFE1-4CEF-B787-F4DBEA67C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013" y="5575300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2516" name="Line 57">
            <a:extLst>
              <a:ext uri="{FF2B5EF4-FFF2-40B4-BE49-F238E27FC236}">
                <a16:creationId xmlns:a16="http://schemas.microsoft.com/office/drawing/2014/main" id="{E17B17F8-4D68-4337-814A-EC1F44DAA1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7275" y="1804988"/>
            <a:ext cx="0" cy="10937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17" name="Oval 58">
            <a:extLst>
              <a:ext uri="{FF2B5EF4-FFF2-40B4-BE49-F238E27FC236}">
                <a16:creationId xmlns:a16="http://schemas.microsoft.com/office/drawing/2014/main" id="{AF98E11F-3F4B-44F0-B05F-87C19F459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7113" y="2924175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2518" name="Oval 59">
            <a:extLst>
              <a:ext uri="{FF2B5EF4-FFF2-40B4-BE49-F238E27FC236}">
                <a16:creationId xmlns:a16="http://schemas.microsoft.com/office/drawing/2014/main" id="{089C4D82-7EBD-477B-A3CD-111B34F94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1876425"/>
            <a:ext cx="71438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2519" name="Rectangle 60">
            <a:extLst>
              <a:ext uri="{FF2B5EF4-FFF2-40B4-BE49-F238E27FC236}">
                <a16:creationId xmlns:a16="http://schemas.microsoft.com/office/drawing/2014/main" id="{6DF22B5C-5B70-4AE1-9379-7CAAFDAD6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6550" y="2071688"/>
            <a:ext cx="1100138" cy="4953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55562" tIns="28575" rIns="55562" bIns="28575" anchorCtr="1">
            <a:spAutoFit/>
          </a:bodyPr>
          <a:lstStyle>
            <a:lvl1pPr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Transform/</a:t>
            </a:r>
            <a:br>
              <a:rPr lang="en-US" altLang="zh-TW" sz="1400">
                <a:ea typeface="新細明體" panose="02020500000000000000" pitchFamily="18" charset="-120"/>
              </a:rPr>
            </a:br>
            <a:r>
              <a:rPr lang="de-DE" altLang="zh-TW" sz="1400">
                <a:ea typeface="新細明體" panose="02020500000000000000" pitchFamily="18" charset="-120"/>
              </a:rPr>
              <a:t>Scal./</a:t>
            </a:r>
            <a:r>
              <a:rPr lang="en-US" altLang="zh-TW" sz="1400">
                <a:ea typeface="新細明體" panose="02020500000000000000" pitchFamily="18" charset="-120"/>
              </a:rPr>
              <a:t>Quant</a:t>
            </a:r>
            <a:r>
              <a:rPr lang="de-DE" altLang="zh-TW" sz="1400">
                <a:ea typeface="新細明體" panose="02020500000000000000" pitchFamily="18" charset="-120"/>
              </a:rPr>
              <a:t>.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2520" name="Rectangle 61">
            <a:extLst>
              <a:ext uri="{FF2B5EF4-FFF2-40B4-BE49-F238E27FC236}">
                <a16:creationId xmlns:a16="http://schemas.microsoft.com/office/drawing/2014/main" id="{BAE542A9-7CFA-4361-B615-2C6DB319C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438" y="2286000"/>
            <a:ext cx="26511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ea typeface="新細明體" panose="02020500000000000000" pitchFamily="18" charset="-120"/>
              </a:rPr>
              <a:t>-</a:t>
            </a:r>
          </a:p>
        </p:txBody>
      </p:sp>
      <p:sp>
        <p:nvSpPr>
          <p:cNvPr id="62521" name="Rectangle 62">
            <a:extLst>
              <a:ext uri="{FF2B5EF4-FFF2-40B4-BE49-F238E27FC236}">
                <a16:creationId xmlns:a16="http://schemas.microsoft.com/office/drawing/2014/main" id="{BF8A34B0-6AC7-4640-A8D9-BA5BF8C8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244600"/>
            <a:ext cx="11604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Input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Video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Signal</a:t>
            </a: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Split into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Macroblocks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16x16 pixels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pic>
        <p:nvPicPr>
          <p:cNvPr id="62522" name="Picture 63">
            <a:extLst>
              <a:ext uri="{FF2B5EF4-FFF2-40B4-BE49-F238E27FC236}">
                <a16:creationId xmlns:a16="http://schemas.microsoft.com/office/drawing/2014/main" id="{AAED19FD-D0DD-4EB2-9357-D652E5E1251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49450"/>
            <a:ext cx="836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23" name="Rectangle 64">
            <a:extLst>
              <a:ext uri="{FF2B5EF4-FFF2-40B4-BE49-F238E27FC236}">
                <a16:creationId xmlns:a16="http://schemas.microsoft.com/office/drawing/2014/main" id="{8BE1AEB8-5D63-4ED9-A439-D17B2905D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988" y="4051300"/>
            <a:ext cx="1317625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TW" altLang="en-US" sz="1400">
                <a:ea typeface="新細明體" panose="02020500000000000000" pitchFamily="18" charset="-120"/>
              </a:rPr>
              <a:t>   </a:t>
            </a:r>
            <a:r>
              <a:rPr lang="en-US" altLang="zh-TW" sz="1400">
                <a:ea typeface="新細明體" panose="02020500000000000000" pitchFamily="18" charset="-120"/>
              </a:rPr>
              <a:t>Intra-frame </a:t>
            </a:r>
            <a:r>
              <a:rPr lang="en-US" altLang="zh-TW" sz="800">
                <a:ea typeface="新細明體" panose="02020500000000000000" pitchFamily="18" charset="-120"/>
              </a:rPr>
              <a:t> </a:t>
            </a:r>
            <a:r>
              <a:rPr lang="en-US" altLang="zh-TW" sz="1400">
                <a:ea typeface="新細明體" panose="02020500000000000000" pitchFamily="18" charset="-120"/>
              </a:rPr>
              <a:t> 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Prediction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2524" name="Rectangle 65">
            <a:extLst>
              <a:ext uri="{FF2B5EF4-FFF2-40B4-BE49-F238E27FC236}">
                <a16:creationId xmlns:a16="http://schemas.microsoft.com/office/drawing/2014/main" id="{40A95DD2-1A05-4767-9FAE-6019395E7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463" y="3784600"/>
            <a:ext cx="1114425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De-blocking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Filter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2525" name="Line 66">
            <a:extLst>
              <a:ext uri="{FF2B5EF4-FFF2-40B4-BE49-F238E27FC236}">
                <a16:creationId xmlns:a16="http://schemas.microsoft.com/office/drawing/2014/main" id="{6E26A041-4B2E-4B65-A7D7-8E12EB9667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3138" y="4306888"/>
            <a:ext cx="0" cy="241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26" name="Rectangle 67">
            <a:extLst>
              <a:ext uri="{FF2B5EF4-FFF2-40B4-BE49-F238E27FC236}">
                <a16:creationId xmlns:a16="http://schemas.microsoft.com/office/drawing/2014/main" id="{E3CD81A4-086D-4868-9246-E72216AD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0238"/>
            <a:ext cx="762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Output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Video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Signal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2527" name="Line 68">
            <a:extLst>
              <a:ext uri="{FF2B5EF4-FFF2-40B4-BE49-F238E27FC236}">
                <a16:creationId xmlns:a16="http://schemas.microsoft.com/office/drawing/2014/main" id="{B308B525-9F22-401E-95CA-2099DD1E9B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89538" y="4902200"/>
            <a:ext cx="1155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28" name="Group 69">
            <a:extLst>
              <a:ext uri="{FF2B5EF4-FFF2-40B4-BE49-F238E27FC236}">
                <a16:creationId xmlns:a16="http://schemas.microsoft.com/office/drawing/2014/main" id="{9E238D60-20A0-4A7C-A851-4FEA3D1CE5FA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1951038"/>
            <a:ext cx="817562" cy="700087"/>
            <a:chOff x="1588" y="1770"/>
            <a:chExt cx="1243" cy="1017"/>
          </a:xfrm>
        </p:grpSpPr>
        <p:grpSp>
          <p:nvGrpSpPr>
            <p:cNvPr id="62555" name="Group 70">
              <a:extLst>
                <a:ext uri="{FF2B5EF4-FFF2-40B4-BE49-F238E27FC236}">
                  <a16:creationId xmlns:a16="http://schemas.microsoft.com/office/drawing/2014/main" id="{EC6A9622-B4C4-4CA1-B66A-3EB9D9B783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8" y="1770"/>
              <a:ext cx="904" cy="904"/>
              <a:chOff x="1568" y="1750"/>
              <a:chExt cx="904" cy="904"/>
            </a:xfrm>
          </p:grpSpPr>
          <p:grpSp>
            <p:nvGrpSpPr>
              <p:cNvPr id="62593" name="Group 71">
                <a:extLst>
                  <a:ext uri="{FF2B5EF4-FFF2-40B4-BE49-F238E27FC236}">
                    <a16:creationId xmlns:a16="http://schemas.microsoft.com/office/drawing/2014/main" id="{7521935C-5B32-44E0-816E-DA7F9CDC00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8" y="1750"/>
                <a:ext cx="452" cy="452"/>
                <a:chOff x="1530" y="1719"/>
                <a:chExt cx="452" cy="452"/>
              </a:xfrm>
            </p:grpSpPr>
            <p:grpSp>
              <p:nvGrpSpPr>
                <p:cNvPr id="62657" name="Group 72">
                  <a:extLst>
                    <a:ext uri="{FF2B5EF4-FFF2-40B4-BE49-F238E27FC236}">
                      <a16:creationId xmlns:a16="http://schemas.microsoft.com/office/drawing/2014/main" id="{ACEFB089-16CD-44BE-95F9-301845405A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2673" name="Rectangle 73">
                    <a:extLst>
                      <a:ext uri="{FF2B5EF4-FFF2-40B4-BE49-F238E27FC236}">
                        <a16:creationId xmlns:a16="http://schemas.microsoft.com/office/drawing/2014/main" id="{0BF456BA-C493-4C86-84FC-5106DB88E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74" name="Rectangle 74">
                    <a:extLst>
                      <a:ext uri="{FF2B5EF4-FFF2-40B4-BE49-F238E27FC236}">
                        <a16:creationId xmlns:a16="http://schemas.microsoft.com/office/drawing/2014/main" id="{836BF17B-7094-46E3-8A0F-21BE72D2D2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75" name="Rectangle 75">
                    <a:extLst>
                      <a:ext uri="{FF2B5EF4-FFF2-40B4-BE49-F238E27FC236}">
                        <a16:creationId xmlns:a16="http://schemas.microsoft.com/office/drawing/2014/main" id="{40564769-897B-40AD-A238-7F37018727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76" name="Rectangle 76">
                    <a:extLst>
                      <a:ext uri="{FF2B5EF4-FFF2-40B4-BE49-F238E27FC236}">
                        <a16:creationId xmlns:a16="http://schemas.microsoft.com/office/drawing/2014/main" id="{1BCCB0D2-01E8-4630-9509-6543F9D4B4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658" name="Group 77">
                  <a:extLst>
                    <a:ext uri="{FF2B5EF4-FFF2-40B4-BE49-F238E27FC236}">
                      <a16:creationId xmlns:a16="http://schemas.microsoft.com/office/drawing/2014/main" id="{A49A82C8-9657-4A1B-BA35-826777A844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2669" name="Rectangle 78">
                    <a:extLst>
                      <a:ext uri="{FF2B5EF4-FFF2-40B4-BE49-F238E27FC236}">
                        <a16:creationId xmlns:a16="http://schemas.microsoft.com/office/drawing/2014/main" id="{8B74FE9F-EDDE-4164-AE82-1A164B0AF2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70" name="Rectangle 79">
                    <a:extLst>
                      <a:ext uri="{FF2B5EF4-FFF2-40B4-BE49-F238E27FC236}">
                        <a16:creationId xmlns:a16="http://schemas.microsoft.com/office/drawing/2014/main" id="{89B7D362-1C62-4A9F-8640-9BC10A398B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71" name="Rectangle 80">
                    <a:extLst>
                      <a:ext uri="{FF2B5EF4-FFF2-40B4-BE49-F238E27FC236}">
                        <a16:creationId xmlns:a16="http://schemas.microsoft.com/office/drawing/2014/main" id="{37B95801-7154-42E2-A322-D1BDBB1916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72" name="Rectangle 81">
                    <a:extLst>
                      <a:ext uri="{FF2B5EF4-FFF2-40B4-BE49-F238E27FC236}">
                        <a16:creationId xmlns:a16="http://schemas.microsoft.com/office/drawing/2014/main" id="{FBF77942-CA45-4938-9DE3-FD4D965B82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659" name="Group 82">
                  <a:extLst>
                    <a:ext uri="{FF2B5EF4-FFF2-40B4-BE49-F238E27FC236}">
                      <a16:creationId xmlns:a16="http://schemas.microsoft.com/office/drawing/2014/main" id="{0FA43CB1-E938-483B-93C3-740A3CA430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2665" name="Rectangle 83">
                    <a:extLst>
                      <a:ext uri="{FF2B5EF4-FFF2-40B4-BE49-F238E27FC236}">
                        <a16:creationId xmlns:a16="http://schemas.microsoft.com/office/drawing/2014/main" id="{DAB8D6DB-468B-4ACD-9C30-02AB412EE5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66" name="Rectangle 84">
                    <a:extLst>
                      <a:ext uri="{FF2B5EF4-FFF2-40B4-BE49-F238E27FC236}">
                        <a16:creationId xmlns:a16="http://schemas.microsoft.com/office/drawing/2014/main" id="{B8EC4A40-1D34-44AE-841A-FCAA34021C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67" name="Rectangle 85">
                    <a:extLst>
                      <a:ext uri="{FF2B5EF4-FFF2-40B4-BE49-F238E27FC236}">
                        <a16:creationId xmlns:a16="http://schemas.microsoft.com/office/drawing/2014/main" id="{E23989E8-9087-47A8-9DE5-55E5D4A16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68" name="Rectangle 86">
                    <a:extLst>
                      <a:ext uri="{FF2B5EF4-FFF2-40B4-BE49-F238E27FC236}">
                        <a16:creationId xmlns:a16="http://schemas.microsoft.com/office/drawing/2014/main" id="{67C298D2-BBBC-41A4-854A-7262EAD00B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660" name="Group 87">
                  <a:extLst>
                    <a:ext uri="{FF2B5EF4-FFF2-40B4-BE49-F238E27FC236}">
                      <a16:creationId xmlns:a16="http://schemas.microsoft.com/office/drawing/2014/main" id="{14CDDCA7-19FA-43C3-8FDF-F3646746D3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2661" name="Rectangle 88">
                    <a:extLst>
                      <a:ext uri="{FF2B5EF4-FFF2-40B4-BE49-F238E27FC236}">
                        <a16:creationId xmlns:a16="http://schemas.microsoft.com/office/drawing/2014/main" id="{0758EAC9-88AE-4958-9E7F-9F77B29EFC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62" name="Rectangle 89">
                    <a:extLst>
                      <a:ext uri="{FF2B5EF4-FFF2-40B4-BE49-F238E27FC236}">
                        <a16:creationId xmlns:a16="http://schemas.microsoft.com/office/drawing/2014/main" id="{E7202744-CD01-4DCC-9660-28F6C60D4A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63" name="Rectangle 90">
                    <a:extLst>
                      <a:ext uri="{FF2B5EF4-FFF2-40B4-BE49-F238E27FC236}">
                        <a16:creationId xmlns:a16="http://schemas.microsoft.com/office/drawing/2014/main" id="{B54E632D-AC2B-41AD-9474-B37591EB2F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64" name="Rectangle 91">
                    <a:extLst>
                      <a:ext uri="{FF2B5EF4-FFF2-40B4-BE49-F238E27FC236}">
                        <a16:creationId xmlns:a16="http://schemas.microsoft.com/office/drawing/2014/main" id="{EF640DE0-2556-4E42-817D-C420F951D3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2594" name="Group 92">
                <a:extLst>
                  <a:ext uri="{FF2B5EF4-FFF2-40B4-BE49-F238E27FC236}">
                    <a16:creationId xmlns:a16="http://schemas.microsoft.com/office/drawing/2014/main" id="{D0A24776-BE68-44A0-91A2-A4A5340D08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0" y="1750"/>
                <a:ext cx="452" cy="452"/>
                <a:chOff x="1530" y="1719"/>
                <a:chExt cx="452" cy="452"/>
              </a:xfrm>
            </p:grpSpPr>
            <p:grpSp>
              <p:nvGrpSpPr>
                <p:cNvPr id="62637" name="Group 93">
                  <a:extLst>
                    <a:ext uri="{FF2B5EF4-FFF2-40B4-BE49-F238E27FC236}">
                      <a16:creationId xmlns:a16="http://schemas.microsoft.com/office/drawing/2014/main" id="{1CD841EC-155D-4846-8FD7-627D2D317A8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2653" name="Rectangle 94">
                    <a:extLst>
                      <a:ext uri="{FF2B5EF4-FFF2-40B4-BE49-F238E27FC236}">
                        <a16:creationId xmlns:a16="http://schemas.microsoft.com/office/drawing/2014/main" id="{9FE00972-986F-4487-B4CB-E683051485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54" name="Rectangle 95">
                    <a:extLst>
                      <a:ext uri="{FF2B5EF4-FFF2-40B4-BE49-F238E27FC236}">
                        <a16:creationId xmlns:a16="http://schemas.microsoft.com/office/drawing/2014/main" id="{EBD52E6F-D692-49E6-9AA1-491BAC57F9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55" name="Rectangle 96">
                    <a:extLst>
                      <a:ext uri="{FF2B5EF4-FFF2-40B4-BE49-F238E27FC236}">
                        <a16:creationId xmlns:a16="http://schemas.microsoft.com/office/drawing/2014/main" id="{2ACF79B4-5603-4560-B652-97542573F0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56" name="Rectangle 97">
                    <a:extLst>
                      <a:ext uri="{FF2B5EF4-FFF2-40B4-BE49-F238E27FC236}">
                        <a16:creationId xmlns:a16="http://schemas.microsoft.com/office/drawing/2014/main" id="{7A1181F7-4A81-45B3-8C35-724F5979A1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638" name="Group 98">
                  <a:extLst>
                    <a:ext uri="{FF2B5EF4-FFF2-40B4-BE49-F238E27FC236}">
                      <a16:creationId xmlns:a16="http://schemas.microsoft.com/office/drawing/2014/main" id="{C9376162-78FD-435A-8FEA-97A8378D81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2649" name="Rectangle 99">
                    <a:extLst>
                      <a:ext uri="{FF2B5EF4-FFF2-40B4-BE49-F238E27FC236}">
                        <a16:creationId xmlns:a16="http://schemas.microsoft.com/office/drawing/2014/main" id="{ADF849B6-0846-4228-B537-8ED60C0F3C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50" name="Rectangle 100">
                    <a:extLst>
                      <a:ext uri="{FF2B5EF4-FFF2-40B4-BE49-F238E27FC236}">
                        <a16:creationId xmlns:a16="http://schemas.microsoft.com/office/drawing/2014/main" id="{68C78BF5-B3E5-43CA-997B-AD32FAFFDE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51" name="Rectangle 101">
                    <a:extLst>
                      <a:ext uri="{FF2B5EF4-FFF2-40B4-BE49-F238E27FC236}">
                        <a16:creationId xmlns:a16="http://schemas.microsoft.com/office/drawing/2014/main" id="{83F1A2E5-2AC2-43C2-A543-4FBFBCE01F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52" name="Rectangle 102">
                    <a:extLst>
                      <a:ext uri="{FF2B5EF4-FFF2-40B4-BE49-F238E27FC236}">
                        <a16:creationId xmlns:a16="http://schemas.microsoft.com/office/drawing/2014/main" id="{495C0CE9-40A9-4B33-9CED-D6F558997D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639" name="Group 103">
                  <a:extLst>
                    <a:ext uri="{FF2B5EF4-FFF2-40B4-BE49-F238E27FC236}">
                      <a16:creationId xmlns:a16="http://schemas.microsoft.com/office/drawing/2014/main" id="{B5C2D232-299A-4E4B-A81C-CA53062280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2645" name="Rectangle 104">
                    <a:extLst>
                      <a:ext uri="{FF2B5EF4-FFF2-40B4-BE49-F238E27FC236}">
                        <a16:creationId xmlns:a16="http://schemas.microsoft.com/office/drawing/2014/main" id="{10C59955-49C2-46B3-8076-2C6F1D77BA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46" name="Rectangle 105">
                    <a:extLst>
                      <a:ext uri="{FF2B5EF4-FFF2-40B4-BE49-F238E27FC236}">
                        <a16:creationId xmlns:a16="http://schemas.microsoft.com/office/drawing/2014/main" id="{061AD88B-86C7-450B-BF2D-D02A497243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47" name="Rectangle 106">
                    <a:extLst>
                      <a:ext uri="{FF2B5EF4-FFF2-40B4-BE49-F238E27FC236}">
                        <a16:creationId xmlns:a16="http://schemas.microsoft.com/office/drawing/2014/main" id="{998CFBC0-D11E-490C-9835-B6F970808A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48" name="Rectangle 107">
                    <a:extLst>
                      <a:ext uri="{FF2B5EF4-FFF2-40B4-BE49-F238E27FC236}">
                        <a16:creationId xmlns:a16="http://schemas.microsoft.com/office/drawing/2014/main" id="{F557DBDE-C263-429B-B30D-63BA345BE6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640" name="Group 108">
                  <a:extLst>
                    <a:ext uri="{FF2B5EF4-FFF2-40B4-BE49-F238E27FC236}">
                      <a16:creationId xmlns:a16="http://schemas.microsoft.com/office/drawing/2014/main" id="{07946AD5-9BC0-40A5-9C74-DB309DE162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2641" name="Rectangle 109">
                    <a:extLst>
                      <a:ext uri="{FF2B5EF4-FFF2-40B4-BE49-F238E27FC236}">
                        <a16:creationId xmlns:a16="http://schemas.microsoft.com/office/drawing/2014/main" id="{421FCFE2-1DFB-4BD9-BBB6-018C69C9DC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42" name="Rectangle 110">
                    <a:extLst>
                      <a:ext uri="{FF2B5EF4-FFF2-40B4-BE49-F238E27FC236}">
                        <a16:creationId xmlns:a16="http://schemas.microsoft.com/office/drawing/2014/main" id="{9C83C008-2037-4B2C-9E76-F738402CE7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43" name="Rectangle 111">
                    <a:extLst>
                      <a:ext uri="{FF2B5EF4-FFF2-40B4-BE49-F238E27FC236}">
                        <a16:creationId xmlns:a16="http://schemas.microsoft.com/office/drawing/2014/main" id="{ECE6F1EE-25B7-4EC7-A395-09FF26253C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44" name="Rectangle 112">
                    <a:extLst>
                      <a:ext uri="{FF2B5EF4-FFF2-40B4-BE49-F238E27FC236}">
                        <a16:creationId xmlns:a16="http://schemas.microsoft.com/office/drawing/2014/main" id="{CABE04D1-3F07-4723-B01E-8B3909F790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2595" name="Group 113">
                <a:extLst>
                  <a:ext uri="{FF2B5EF4-FFF2-40B4-BE49-F238E27FC236}">
                    <a16:creationId xmlns:a16="http://schemas.microsoft.com/office/drawing/2014/main" id="{03BC3CB1-AF0D-40A7-BCDA-C9BE3E052B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0" y="2202"/>
                <a:ext cx="452" cy="452"/>
                <a:chOff x="1530" y="1719"/>
                <a:chExt cx="452" cy="452"/>
              </a:xfrm>
            </p:grpSpPr>
            <p:grpSp>
              <p:nvGrpSpPr>
                <p:cNvPr id="62617" name="Group 114">
                  <a:extLst>
                    <a:ext uri="{FF2B5EF4-FFF2-40B4-BE49-F238E27FC236}">
                      <a16:creationId xmlns:a16="http://schemas.microsoft.com/office/drawing/2014/main" id="{08661B08-679E-47F1-A9D5-7B7B0020AA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2633" name="Rectangle 115">
                    <a:extLst>
                      <a:ext uri="{FF2B5EF4-FFF2-40B4-BE49-F238E27FC236}">
                        <a16:creationId xmlns:a16="http://schemas.microsoft.com/office/drawing/2014/main" id="{84E45BAE-CD9E-430A-BAC2-0C2A4F1618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34" name="Rectangle 116">
                    <a:extLst>
                      <a:ext uri="{FF2B5EF4-FFF2-40B4-BE49-F238E27FC236}">
                        <a16:creationId xmlns:a16="http://schemas.microsoft.com/office/drawing/2014/main" id="{1BB554CE-5123-4CD3-B0FA-27FCFD853D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35" name="Rectangle 117">
                    <a:extLst>
                      <a:ext uri="{FF2B5EF4-FFF2-40B4-BE49-F238E27FC236}">
                        <a16:creationId xmlns:a16="http://schemas.microsoft.com/office/drawing/2014/main" id="{98E8C8CA-236E-4DFD-9C54-F41281B09F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36" name="Rectangle 118">
                    <a:extLst>
                      <a:ext uri="{FF2B5EF4-FFF2-40B4-BE49-F238E27FC236}">
                        <a16:creationId xmlns:a16="http://schemas.microsoft.com/office/drawing/2014/main" id="{320FA3E0-8D60-4DD5-872C-DC8EEFAE12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618" name="Group 119">
                  <a:extLst>
                    <a:ext uri="{FF2B5EF4-FFF2-40B4-BE49-F238E27FC236}">
                      <a16:creationId xmlns:a16="http://schemas.microsoft.com/office/drawing/2014/main" id="{F5230824-057F-49D0-A413-8266C9B83D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2629" name="Rectangle 120">
                    <a:extLst>
                      <a:ext uri="{FF2B5EF4-FFF2-40B4-BE49-F238E27FC236}">
                        <a16:creationId xmlns:a16="http://schemas.microsoft.com/office/drawing/2014/main" id="{68EB4ECE-D13F-4D24-B915-7E39B8AE5F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30" name="Rectangle 121">
                    <a:extLst>
                      <a:ext uri="{FF2B5EF4-FFF2-40B4-BE49-F238E27FC236}">
                        <a16:creationId xmlns:a16="http://schemas.microsoft.com/office/drawing/2014/main" id="{B56A2DA4-F74D-4BB9-BDCB-DC4DF6D2F9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31" name="Rectangle 122">
                    <a:extLst>
                      <a:ext uri="{FF2B5EF4-FFF2-40B4-BE49-F238E27FC236}">
                        <a16:creationId xmlns:a16="http://schemas.microsoft.com/office/drawing/2014/main" id="{D741FD5D-B085-434B-9D58-C6C092C811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32" name="Rectangle 123">
                    <a:extLst>
                      <a:ext uri="{FF2B5EF4-FFF2-40B4-BE49-F238E27FC236}">
                        <a16:creationId xmlns:a16="http://schemas.microsoft.com/office/drawing/2014/main" id="{D7B3C6DB-A9FB-4AF1-93AA-1C36B44A94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619" name="Group 124">
                  <a:extLst>
                    <a:ext uri="{FF2B5EF4-FFF2-40B4-BE49-F238E27FC236}">
                      <a16:creationId xmlns:a16="http://schemas.microsoft.com/office/drawing/2014/main" id="{48D76852-7F0E-4964-961A-5BA82254DE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2625" name="Rectangle 125">
                    <a:extLst>
                      <a:ext uri="{FF2B5EF4-FFF2-40B4-BE49-F238E27FC236}">
                        <a16:creationId xmlns:a16="http://schemas.microsoft.com/office/drawing/2014/main" id="{D163A3A8-02E5-4D9A-95A8-2689762CE2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26" name="Rectangle 126">
                    <a:extLst>
                      <a:ext uri="{FF2B5EF4-FFF2-40B4-BE49-F238E27FC236}">
                        <a16:creationId xmlns:a16="http://schemas.microsoft.com/office/drawing/2014/main" id="{70023460-0D4A-45F6-8123-3E76575057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27" name="Rectangle 127">
                    <a:extLst>
                      <a:ext uri="{FF2B5EF4-FFF2-40B4-BE49-F238E27FC236}">
                        <a16:creationId xmlns:a16="http://schemas.microsoft.com/office/drawing/2014/main" id="{CFD8130B-B90C-466B-A3D6-01D3C15694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28" name="Rectangle 128">
                    <a:extLst>
                      <a:ext uri="{FF2B5EF4-FFF2-40B4-BE49-F238E27FC236}">
                        <a16:creationId xmlns:a16="http://schemas.microsoft.com/office/drawing/2014/main" id="{96022855-94F1-4140-AE21-F07990B47C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620" name="Group 129">
                  <a:extLst>
                    <a:ext uri="{FF2B5EF4-FFF2-40B4-BE49-F238E27FC236}">
                      <a16:creationId xmlns:a16="http://schemas.microsoft.com/office/drawing/2014/main" id="{5386FA51-A8D7-400A-88D2-E2CA50002B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2621" name="Rectangle 130">
                    <a:extLst>
                      <a:ext uri="{FF2B5EF4-FFF2-40B4-BE49-F238E27FC236}">
                        <a16:creationId xmlns:a16="http://schemas.microsoft.com/office/drawing/2014/main" id="{17806E32-7932-449E-AC8A-1221450FE2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22" name="Rectangle 131">
                    <a:extLst>
                      <a:ext uri="{FF2B5EF4-FFF2-40B4-BE49-F238E27FC236}">
                        <a16:creationId xmlns:a16="http://schemas.microsoft.com/office/drawing/2014/main" id="{512895D6-6B4C-452C-B798-336845EE4E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23" name="Rectangle 132">
                    <a:extLst>
                      <a:ext uri="{FF2B5EF4-FFF2-40B4-BE49-F238E27FC236}">
                        <a16:creationId xmlns:a16="http://schemas.microsoft.com/office/drawing/2014/main" id="{4CDDB186-176D-4C3A-9425-41B1FACC96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24" name="Rectangle 133">
                    <a:extLst>
                      <a:ext uri="{FF2B5EF4-FFF2-40B4-BE49-F238E27FC236}">
                        <a16:creationId xmlns:a16="http://schemas.microsoft.com/office/drawing/2014/main" id="{DA2B4DAD-D398-43B6-8488-39D06C5245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2596" name="Group 134">
                <a:extLst>
                  <a:ext uri="{FF2B5EF4-FFF2-40B4-BE49-F238E27FC236}">
                    <a16:creationId xmlns:a16="http://schemas.microsoft.com/office/drawing/2014/main" id="{D3E6C440-4720-4221-A0E6-1ECA3E0A6B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8" y="2202"/>
                <a:ext cx="452" cy="452"/>
                <a:chOff x="1530" y="1719"/>
                <a:chExt cx="452" cy="452"/>
              </a:xfrm>
            </p:grpSpPr>
            <p:grpSp>
              <p:nvGrpSpPr>
                <p:cNvPr id="62597" name="Group 135">
                  <a:extLst>
                    <a:ext uri="{FF2B5EF4-FFF2-40B4-BE49-F238E27FC236}">
                      <a16:creationId xmlns:a16="http://schemas.microsoft.com/office/drawing/2014/main" id="{BD7D4468-C02D-4D2D-8EFB-E9D60449C0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2613" name="Rectangle 136">
                    <a:extLst>
                      <a:ext uri="{FF2B5EF4-FFF2-40B4-BE49-F238E27FC236}">
                        <a16:creationId xmlns:a16="http://schemas.microsoft.com/office/drawing/2014/main" id="{58970D32-BA05-476E-A5C1-F61C3565D1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14" name="Rectangle 137">
                    <a:extLst>
                      <a:ext uri="{FF2B5EF4-FFF2-40B4-BE49-F238E27FC236}">
                        <a16:creationId xmlns:a16="http://schemas.microsoft.com/office/drawing/2014/main" id="{306F6FE5-BF4E-4050-91E1-D620E32EE8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15" name="Rectangle 138">
                    <a:extLst>
                      <a:ext uri="{FF2B5EF4-FFF2-40B4-BE49-F238E27FC236}">
                        <a16:creationId xmlns:a16="http://schemas.microsoft.com/office/drawing/2014/main" id="{2658F714-1B39-4A17-BE04-5365FC6562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16" name="Rectangle 139">
                    <a:extLst>
                      <a:ext uri="{FF2B5EF4-FFF2-40B4-BE49-F238E27FC236}">
                        <a16:creationId xmlns:a16="http://schemas.microsoft.com/office/drawing/2014/main" id="{635BA579-02AC-42A0-B0A5-E48B6D3AD4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598" name="Group 140">
                  <a:extLst>
                    <a:ext uri="{FF2B5EF4-FFF2-40B4-BE49-F238E27FC236}">
                      <a16:creationId xmlns:a16="http://schemas.microsoft.com/office/drawing/2014/main" id="{0C1D6616-6B98-4FDC-A773-F9423041D3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2609" name="Rectangle 141">
                    <a:extLst>
                      <a:ext uri="{FF2B5EF4-FFF2-40B4-BE49-F238E27FC236}">
                        <a16:creationId xmlns:a16="http://schemas.microsoft.com/office/drawing/2014/main" id="{48B807D3-391A-432C-A183-B7E19368CC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10" name="Rectangle 142">
                    <a:extLst>
                      <a:ext uri="{FF2B5EF4-FFF2-40B4-BE49-F238E27FC236}">
                        <a16:creationId xmlns:a16="http://schemas.microsoft.com/office/drawing/2014/main" id="{497C840F-67BA-43C7-92B0-3EBB1566D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11" name="Rectangle 143">
                    <a:extLst>
                      <a:ext uri="{FF2B5EF4-FFF2-40B4-BE49-F238E27FC236}">
                        <a16:creationId xmlns:a16="http://schemas.microsoft.com/office/drawing/2014/main" id="{21CA3223-302D-49AF-AE38-31E6CF7A27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12" name="Rectangle 144">
                    <a:extLst>
                      <a:ext uri="{FF2B5EF4-FFF2-40B4-BE49-F238E27FC236}">
                        <a16:creationId xmlns:a16="http://schemas.microsoft.com/office/drawing/2014/main" id="{7CE067F6-E251-4342-BDAE-8522EF2BEB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599" name="Group 145">
                  <a:extLst>
                    <a:ext uri="{FF2B5EF4-FFF2-40B4-BE49-F238E27FC236}">
                      <a16:creationId xmlns:a16="http://schemas.microsoft.com/office/drawing/2014/main" id="{2A8E4AEF-11F1-4E92-97E3-0CE621C20B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2605" name="Rectangle 146">
                    <a:extLst>
                      <a:ext uri="{FF2B5EF4-FFF2-40B4-BE49-F238E27FC236}">
                        <a16:creationId xmlns:a16="http://schemas.microsoft.com/office/drawing/2014/main" id="{8296B4DE-21E3-4115-9C23-EB3F9E96AD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06" name="Rectangle 147">
                    <a:extLst>
                      <a:ext uri="{FF2B5EF4-FFF2-40B4-BE49-F238E27FC236}">
                        <a16:creationId xmlns:a16="http://schemas.microsoft.com/office/drawing/2014/main" id="{A931D49E-91CF-48C8-8F99-B2252A95E2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07" name="Rectangle 148">
                    <a:extLst>
                      <a:ext uri="{FF2B5EF4-FFF2-40B4-BE49-F238E27FC236}">
                        <a16:creationId xmlns:a16="http://schemas.microsoft.com/office/drawing/2014/main" id="{42B24619-CCBF-4111-AE2E-D5C129A68A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08" name="Rectangle 149">
                    <a:extLst>
                      <a:ext uri="{FF2B5EF4-FFF2-40B4-BE49-F238E27FC236}">
                        <a16:creationId xmlns:a16="http://schemas.microsoft.com/office/drawing/2014/main" id="{7B246BB5-D254-446B-9487-74AE91C5E2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2600" name="Group 150">
                  <a:extLst>
                    <a:ext uri="{FF2B5EF4-FFF2-40B4-BE49-F238E27FC236}">
                      <a16:creationId xmlns:a16="http://schemas.microsoft.com/office/drawing/2014/main" id="{69461B05-D629-4A31-AA0A-70ED2990BA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2601" name="Rectangle 151">
                    <a:extLst>
                      <a:ext uri="{FF2B5EF4-FFF2-40B4-BE49-F238E27FC236}">
                        <a16:creationId xmlns:a16="http://schemas.microsoft.com/office/drawing/2014/main" id="{49FD9AC8-71A5-4895-8770-6623A51301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02" name="Rectangle 152">
                    <a:extLst>
                      <a:ext uri="{FF2B5EF4-FFF2-40B4-BE49-F238E27FC236}">
                        <a16:creationId xmlns:a16="http://schemas.microsoft.com/office/drawing/2014/main" id="{F3E5D728-C35C-4C58-81E3-215994B0AA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03" name="Rectangle 153">
                    <a:extLst>
                      <a:ext uri="{FF2B5EF4-FFF2-40B4-BE49-F238E27FC236}">
                        <a16:creationId xmlns:a16="http://schemas.microsoft.com/office/drawing/2014/main" id="{EEE5B951-E359-42F9-8298-21493FB243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2604" name="Rectangle 154">
                    <a:extLst>
                      <a:ext uri="{FF2B5EF4-FFF2-40B4-BE49-F238E27FC236}">
                        <a16:creationId xmlns:a16="http://schemas.microsoft.com/office/drawing/2014/main" id="{20CF34F8-1707-4BB5-AB45-7D2372A4DB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sp>
          <p:nvSpPr>
            <p:cNvPr id="62556" name="Rectangle 155">
              <a:extLst>
                <a:ext uri="{FF2B5EF4-FFF2-40B4-BE49-F238E27FC236}">
                  <a16:creationId xmlns:a16="http://schemas.microsoft.com/office/drawing/2014/main" id="{28089FF2-0409-4C10-9BB7-1A0243259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57" name="Rectangle 156">
              <a:extLst>
                <a:ext uri="{FF2B5EF4-FFF2-40B4-BE49-F238E27FC236}">
                  <a16:creationId xmlns:a16="http://schemas.microsoft.com/office/drawing/2014/main" id="{0602925B-2774-4DB0-BE28-533EE1EFC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58" name="Rectangle 157">
              <a:extLst>
                <a:ext uri="{FF2B5EF4-FFF2-40B4-BE49-F238E27FC236}">
                  <a16:creationId xmlns:a16="http://schemas.microsoft.com/office/drawing/2014/main" id="{23B770E2-D68C-4ECE-B856-09ECE6837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59" name="Rectangle 158">
              <a:extLst>
                <a:ext uri="{FF2B5EF4-FFF2-40B4-BE49-F238E27FC236}">
                  <a16:creationId xmlns:a16="http://schemas.microsoft.com/office/drawing/2014/main" id="{3D6873CF-54C2-4E3D-89C5-CF3AE4B55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60" name="Rectangle 159">
              <a:extLst>
                <a:ext uri="{FF2B5EF4-FFF2-40B4-BE49-F238E27FC236}">
                  <a16:creationId xmlns:a16="http://schemas.microsoft.com/office/drawing/2014/main" id="{8C8D028D-1BB0-43BD-9162-2A3A69EA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61" name="Rectangle 160">
              <a:extLst>
                <a:ext uri="{FF2B5EF4-FFF2-40B4-BE49-F238E27FC236}">
                  <a16:creationId xmlns:a16="http://schemas.microsoft.com/office/drawing/2014/main" id="{238C5759-EA6F-44FE-A91E-9F05C72EF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62" name="Rectangle 161">
              <a:extLst>
                <a:ext uri="{FF2B5EF4-FFF2-40B4-BE49-F238E27FC236}">
                  <a16:creationId xmlns:a16="http://schemas.microsoft.com/office/drawing/2014/main" id="{0DD8B7AE-A2BC-408B-B6FA-D9F70D483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63" name="Rectangle 162">
              <a:extLst>
                <a:ext uri="{FF2B5EF4-FFF2-40B4-BE49-F238E27FC236}">
                  <a16:creationId xmlns:a16="http://schemas.microsoft.com/office/drawing/2014/main" id="{79A4B65A-2700-452A-9348-842F25CDC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64" name="Rectangle 163">
              <a:extLst>
                <a:ext uri="{FF2B5EF4-FFF2-40B4-BE49-F238E27FC236}">
                  <a16:creationId xmlns:a16="http://schemas.microsoft.com/office/drawing/2014/main" id="{81C840FD-A2CC-480E-998A-F9F8D8C2E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65" name="Rectangle 164">
              <a:extLst>
                <a:ext uri="{FF2B5EF4-FFF2-40B4-BE49-F238E27FC236}">
                  <a16:creationId xmlns:a16="http://schemas.microsoft.com/office/drawing/2014/main" id="{7667E439-D4D7-4205-9F4B-834E27DCB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66" name="Rectangle 165">
              <a:extLst>
                <a:ext uri="{FF2B5EF4-FFF2-40B4-BE49-F238E27FC236}">
                  <a16:creationId xmlns:a16="http://schemas.microsoft.com/office/drawing/2014/main" id="{E7438279-9A99-4031-8E4E-65AC3E70C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grpSp>
          <p:nvGrpSpPr>
            <p:cNvPr id="62567" name="Group 166">
              <a:extLst>
                <a:ext uri="{FF2B5EF4-FFF2-40B4-BE49-F238E27FC236}">
                  <a16:creationId xmlns:a16="http://schemas.microsoft.com/office/drawing/2014/main" id="{047F98A4-8160-4535-BC6C-38E659F3D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2" y="1770"/>
              <a:ext cx="226" cy="226"/>
              <a:chOff x="1525" y="1714"/>
              <a:chExt cx="226" cy="226"/>
            </a:xfrm>
          </p:grpSpPr>
          <p:sp>
            <p:nvSpPr>
              <p:cNvPr id="62589" name="Rectangle 167">
                <a:extLst>
                  <a:ext uri="{FF2B5EF4-FFF2-40B4-BE49-F238E27FC236}">
                    <a16:creationId xmlns:a16="http://schemas.microsoft.com/office/drawing/2014/main" id="{996D909B-BC78-4821-BDBF-8A5948F8C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2590" name="Rectangle 168">
                <a:extLst>
                  <a:ext uri="{FF2B5EF4-FFF2-40B4-BE49-F238E27FC236}">
                    <a16:creationId xmlns:a16="http://schemas.microsoft.com/office/drawing/2014/main" id="{3B1BB688-4E3E-4C83-A301-3FB694F8C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2591" name="Rectangle 169">
                <a:extLst>
                  <a:ext uri="{FF2B5EF4-FFF2-40B4-BE49-F238E27FC236}">
                    <a16:creationId xmlns:a16="http://schemas.microsoft.com/office/drawing/2014/main" id="{228E6CEE-6330-4EE2-8F95-90BE13A24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2592" name="Rectangle 170">
                <a:extLst>
                  <a:ext uri="{FF2B5EF4-FFF2-40B4-BE49-F238E27FC236}">
                    <a16:creationId xmlns:a16="http://schemas.microsoft.com/office/drawing/2014/main" id="{1ABD1439-85F0-4A3E-BAEE-FE2091B98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2568" name="Group 171">
              <a:extLst>
                <a:ext uri="{FF2B5EF4-FFF2-40B4-BE49-F238E27FC236}">
                  <a16:creationId xmlns:a16="http://schemas.microsoft.com/office/drawing/2014/main" id="{6B46005A-54B2-48C1-BAA9-179205683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2" y="1996"/>
              <a:ext cx="226" cy="226"/>
              <a:chOff x="1525" y="1714"/>
              <a:chExt cx="226" cy="226"/>
            </a:xfrm>
          </p:grpSpPr>
          <p:sp>
            <p:nvSpPr>
              <p:cNvPr id="62585" name="Rectangle 172">
                <a:extLst>
                  <a:ext uri="{FF2B5EF4-FFF2-40B4-BE49-F238E27FC236}">
                    <a16:creationId xmlns:a16="http://schemas.microsoft.com/office/drawing/2014/main" id="{84DD51A0-EEE3-4D48-BC58-E0AD4960B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2586" name="Rectangle 173">
                <a:extLst>
                  <a:ext uri="{FF2B5EF4-FFF2-40B4-BE49-F238E27FC236}">
                    <a16:creationId xmlns:a16="http://schemas.microsoft.com/office/drawing/2014/main" id="{75A287D4-EC35-47FA-9E2E-ECB0880A0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2587" name="Rectangle 174">
                <a:extLst>
                  <a:ext uri="{FF2B5EF4-FFF2-40B4-BE49-F238E27FC236}">
                    <a16:creationId xmlns:a16="http://schemas.microsoft.com/office/drawing/2014/main" id="{CC3DBCD5-783A-4CEE-88A7-B2A18EC0A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2588" name="Rectangle 175">
                <a:extLst>
                  <a:ext uri="{FF2B5EF4-FFF2-40B4-BE49-F238E27FC236}">
                    <a16:creationId xmlns:a16="http://schemas.microsoft.com/office/drawing/2014/main" id="{E2307B65-9F89-4252-823C-9B668A552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62569" name="Rectangle 176">
              <a:extLst>
                <a:ext uri="{FF2B5EF4-FFF2-40B4-BE49-F238E27FC236}">
                  <a16:creationId xmlns:a16="http://schemas.microsoft.com/office/drawing/2014/main" id="{297222BE-E3A5-408F-B20C-7C51C01FD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109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70" name="Rectangle 177">
              <a:extLst>
                <a:ext uri="{FF2B5EF4-FFF2-40B4-BE49-F238E27FC236}">
                  <a16:creationId xmlns:a16="http://schemas.microsoft.com/office/drawing/2014/main" id="{90C5BDCE-ECD3-465F-AF62-7A67A6563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996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71" name="Rectangle 178">
              <a:extLst>
                <a:ext uri="{FF2B5EF4-FFF2-40B4-BE49-F238E27FC236}">
                  <a16:creationId xmlns:a16="http://schemas.microsoft.com/office/drawing/2014/main" id="{B21DBEF7-8DF5-4874-9B5C-B61BCC88E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883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72" name="Rectangle 179">
              <a:extLst>
                <a:ext uri="{FF2B5EF4-FFF2-40B4-BE49-F238E27FC236}">
                  <a16:creationId xmlns:a16="http://schemas.microsoft.com/office/drawing/2014/main" id="{6839A9D9-893C-4EDE-AA3E-1CC2A3604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770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73" name="Rectangle 180">
              <a:extLst>
                <a:ext uri="{FF2B5EF4-FFF2-40B4-BE49-F238E27FC236}">
                  <a16:creationId xmlns:a16="http://schemas.microsoft.com/office/drawing/2014/main" id="{6B7D968D-C5C2-4F77-9EFE-E20FDF7A2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74" name="Rectangle 181">
              <a:extLst>
                <a:ext uri="{FF2B5EF4-FFF2-40B4-BE49-F238E27FC236}">
                  <a16:creationId xmlns:a16="http://schemas.microsoft.com/office/drawing/2014/main" id="{95518228-2F68-4FF2-911A-BD6455645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75" name="Rectangle 182">
              <a:extLst>
                <a:ext uri="{FF2B5EF4-FFF2-40B4-BE49-F238E27FC236}">
                  <a16:creationId xmlns:a16="http://schemas.microsoft.com/office/drawing/2014/main" id="{44F92CED-0AC0-4978-BBF0-9E1A057F2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76" name="Rectangle 183">
              <a:extLst>
                <a:ext uri="{FF2B5EF4-FFF2-40B4-BE49-F238E27FC236}">
                  <a16:creationId xmlns:a16="http://schemas.microsoft.com/office/drawing/2014/main" id="{13B65E32-59CD-4295-A318-387879D1D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77" name="Rectangle 184">
              <a:extLst>
                <a:ext uri="{FF2B5EF4-FFF2-40B4-BE49-F238E27FC236}">
                  <a16:creationId xmlns:a16="http://schemas.microsoft.com/office/drawing/2014/main" id="{E90A4421-71E1-4148-9FFC-FA9D31E26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78" name="Rectangle 185">
              <a:extLst>
                <a:ext uri="{FF2B5EF4-FFF2-40B4-BE49-F238E27FC236}">
                  <a16:creationId xmlns:a16="http://schemas.microsoft.com/office/drawing/2014/main" id="{A3CEBF7E-E6B7-4C4D-9BA8-18AAF77B1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79" name="Rectangle 186">
              <a:extLst>
                <a:ext uri="{FF2B5EF4-FFF2-40B4-BE49-F238E27FC236}">
                  <a16:creationId xmlns:a16="http://schemas.microsoft.com/office/drawing/2014/main" id="{84B9B0A9-3D2C-4F11-B47F-FFBCAAEAA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80" name="Rectangle 187">
              <a:extLst>
                <a:ext uri="{FF2B5EF4-FFF2-40B4-BE49-F238E27FC236}">
                  <a16:creationId xmlns:a16="http://schemas.microsoft.com/office/drawing/2014/main" id="{10C298EE-2DA1-414D-B445-2AC7D9CCC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81" name="Rectangle 188">
              <a:extLst>
                <a:ext uri="{FF2B5EF4-FFF2-40B4-BE49-F238E27FC236}">
                  <a16:creationId xmlns:a16="http://schemas.microsoft.com/office/drawing/2014/main" id="{207F265F-50D4-418A-AE76-2A81E8B73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82" name="Rectangle 189">
              <a:extLst>
                <a:ext uri="{FF2B5EF4-FFF2-40B4-BE49-F238E27FC236}">
                  <a16:creationId xmlns:a16="http://schemas.microsoft.com/office/drawing/2014/main" id="{878FC60D-26FA-4064-BA62-67A2B8093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83" name="Rectangle 190">
              <a:extLst>
                <a:ext uri="{FF2B5EF4-FFF2-40B4-BE49-F238E27FC236}">
                  <a16:creationId xmlns:a16="http://schemas.microsoft.com/office/drawing/2014/main" id="{8AE4E10E-E9F6-4A40-89CD-2C5736012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84" name="Rectangle 191">
              <a:extLst>
                <a:ext uri="{FF2B5EF4-FFF2-40B4-BE49-F238E27FC236}">
                  <a16:creationId xmlns:a16="http://schemas.microsoft.com/office/drawing/2014/main" id="{3ABBC47C-F88D-44CF-828F-AE9C3BD56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sp>
        <p:nvSpPr>
          <p:cNvPr id="62529" name="Line 192">
            <a:extLst>
              <a:ext uri="{FF2B5EF4-FFF2-40B4-BE49-F238E27FC236}">
                <a16:creationId xmlns:a16="http://schemas.microsoft.com/office/drawing/2014/main" id="{39B52004-53BD-4E9B-BC5E-9A88D31663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8850" y="5246688"/>
            <a:ext cx="0" cy="760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30" name="Line 193">
            <a:extLst>
              <a:ext uri="{FF2B5EF4-FFF2-40B4-BE49-F238E27FC236}">
                <a16:creationId xmlns:a16="http://schemas.microsoft.com/office/drawing/2014/main" id="{FFB0E92F-0B79-46DD-82F9-0D8513EFF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7475" y="6007100"/>
            <a:ext cx="8556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31" name="Text Box 194">
            <a:extLst>
              <a:ext uri="{FF2B5EF4-FFF2-40B4-BE49-F238E27FC236}">
                <a16:creationId xmlns:a16="http://schemas.microsoft.com/office/drawing/2014/main" id="{C8EF947A-639A-4395-84D6-7F2F6782B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5688" y="1201738"/>
            <a:ext cx="4135437" cy="5070475"/>
          </a:xfrm>
          <a:prstGeom prst="rect">
            <a:avLst/>
          </a:prstGeom>
          <a:solidFill>
            <a:srgbClr val="FFFFCC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lIns="92075" tIns="46038" rIns="92075" bIns="46038"/>
          <a:lstStyle>
            <a:lvl1pPr marL="190500" indent="-1905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altLang="zh-TW" sz="1800" dirty="0">
                <a:solidFill>
                  <a:srgbClr val="CC0000"/>
                </a:solidFill>
                <a:ea typeface="新細明體" panose="02020500000000000000" pitchFamily="18" charset="-120"/>
              </a:rPr>
              <a:t>Directional spatial prediction </a:t>
            </a:r>
          </a:p>
          <a:p>
            <a:pPr>
              <a:buSzPct val="100000"/>
            </a:pPr>
            <a:r>
              <a:rPr lang="en-US" altLang="zh-TW" sz="1800" dirty="0">
                <a:solidFill>
                  <a:srgbClr val="CC0000"/>
                </a:solidFill>
                <a:ea typeface="新細明體" panose="02020500000000000000" pitchFamily="18" charset="-120"/>
              </a:rPr>
              <a:t>	(9 types for luma(</a:t>
            </a:r>
            <a:r>
              <a:rPr lang="zh-TW" altLang="en-US" sz="1800" dirty="0">
                <a:solidFill>
                  <a:srgbClr val="CC0000"/>
                </a:solidFill>
                <a:ea typeface="新細明體" panose="02020500000000000000" pitchFamily="18" charset="-120"/>
              </a:rPr>
              <a:t>亮度，對應</a:t>
            </a:r>
            <a:r>
              <a:rPr lang="en-US" altLang="zh-TW" sz="1800" dirty="0">
                <a:solidFill>
                  <a:srgbClr val="CC0000"/>
                </a:solidFill>
                <a:ea typeface="新細明體" panose="02020500000000000000" pitchFamily="18" charset="-120"/>
              </a:rPr>
              <a:t>Y), 1 chroma(</a:t>
            </a:r>
            <a:r>
              <a:rPr lang="zh-TW" altLang="en-US" sz="1800" dirty="0">
                <a:solidFill>
                  <a:srgbClr val="CC0000"/>
                </a:solidFill>
                <a:ea typeface="新細明體" panose="02020500000000000000" pitchFamily="18" charset="-120"/>
              </a:rPr>
              <a:t>顏色，對應</a:t>
            </a:r>
            <a:r>
              <a:rPr lang="en-US" altLang="zh-TW" sz="1800" dirty="0" err="1">
                <a:solidFill>
                  <a:srgbClr val="CC0000"/>
                </a:solidFill>
                <a:ea typeface="新細明體" panose="02020500000000000000" pitchFamily="18" charset="-120"/>
              </a:rPr>
              <a:t>Cb</a:t>
            </a:r>
            <a:r>
              <a:rPr lang="zh-TW" altLang="en-US" sz="1800" dirty="0">
                <a:solidFill>
                  <a:srgbClr val="CC0000"/>
                </a:solidFill>
                <a:ea typeface="新細明體" panose="02020500000000000000" pitchFamily="18" charset="-120"/>
              </a:rPr>
              <a:t>、</a:t>
            </a:r>
            <a:r>
              <a:rPr lang="en-US" altLang="zh-TW" sz="1800" dirty="0">
                <a:solidFill>
                  <a:srgbClr val="CC0000"/>
                </a:solidFill>
                <a:ea typeface="新細明體" panose="02020500000000000000" pitchFamily="18" charset="-120"/>
              </a:rPr>
              <a:t>Cr))</a:t>
            </a: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</a:pPr>
            <a:endParaRPr lang="en-US" altLang="zh-TW" sz="1800" dirty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SzPct val="100000"/>
              <a:buFontTx/>
              <a:buChar char="•"/>
            </a:pPr>
            <a:r>
              <a:rPr lang="en-US" altLang="zh-TW" sz="1800" dirty="0">
                <a:solidFill>
                  <a:srgbClr val="CC0000"/>
                </a:solidFill>
                <a:ea typeface="新細明體" panose="02020500000000000000" pitchFamily="18" charset="-120"/>
              </a:rPr>
              <a:t>e.g., Mode 3: </a:t>
            </a:r>
            <a:br>
              <a:rPr lang="en-US" altLang="zh-TW" sz="1800" dirty="0">
                <a:solidFill>
                  <a:srgbClr val="CC0000"/>
                </a:solidFill>
                <a:ea typeface="新細明體" panose="02020500000000000000" pitchFamily="18" charset="-120"/>
              </a:rPr>
            </a:br>
            <a:r>
              <a:rPr lang="en-US" altLang="zh-TW" sz="1800" dirty="0">
                <a:solidFill>
                  <a:srgbClr val="CC0000"/>
                </a:solidFill>
                <a:ea typeface="新細明體" panose="02020500000000000000" pitchFamily="18" charset="-120"/>
              </a:rPr>
              <a:t>diagonal down/right prediction</a:t>
            </a:r>
            <a:br>
              <a:rPr lang="en-US" altLang="zh-TW" sz="1800" dirty="0">
                <a:solidFill>
                  <a:srgbClr val="CC0000"/>
                </a:solidFill>
                <a:ea typeface="新細明體" panose="02020500000000000000" pitchFamily="18" charset="-120"/>
              </a:rPr>
            </a:br>
            <a:r>
              <a:rPr lang="en-US" altLang="zh-TW" sz="1800" dirty="0">
                <a:solidFill>
                  <a:srgbClr val="CC0000"/>
                </a:solidFill>
                <a:ea typeface="新細明體" panose="02020500000000000000" pitchFamily="18" charset="-120"/>
              </a:rPr>
              <a:t>a, f, k, p are predicted by </a:t>
            </a:r>
            <a:br>
              <a:rPr lang="en-US" altLang="zh-TW" sz="1800" dirty="0">
                <a:solidFill>
                  <a:srgbClr val="CC0000"/>
                </a:solidFill>
                <a:ea typeface="新細明體" panose="02020500000000000000" pitchFamily="18" charset="-120"/>
              </a:rPr>
            </a:br>
            <a:r>
              <a:rPr lang="en-US" altLang="zh-TW" sz="1800" dirty="0">
                <a:solidFill>
                  <a:srgbClr val="CC0000"/>
                </a:solidFill>
                <a:ea typeface="新細明體" panose="02020500000000000000" pitchFamily="18" charset="-120"/>
              </a:rPr>
              <a:t>(A + 2Q + I + 2) &gt;&gt; 2</a:t>
            </a:r>
          </a:p>
        </p:txBody>
      </p:sp>
      <p:sp>
        <p:nvSpPr>
          <p:cNvPr id="62532" name="Line 195">
            <a:extLst>
              <a:ext uri="{FF2B5EF4-FFF2-40B4-BE49-F238E27FC236}">
                <a16:creationId xmlns:a16="http://schemas.microsoft.com/office/drawing/2014/main" id="{C966CFFD-BCA5-44C2-9483-332C10C3E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14788" y="4394200"/>
            <a:ext cx="8509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62533" name="Group 196">
            <a:extLst>
              <a:ext uri="{FF2B5EF4-FFF2-40B4-BE49-F238E27FC236}">
                <a16:creationId xmlns:a16="http://schemas.microsoft.com/office/drawing/2014/main" id="{7F91E3A0-1E19-4A9B-803D-564386729A2A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3433763"/>
            <a:ext cx="1450975" cy="1462087"/>
            <a:chOff x="4546" y="2982"/>
            <a:chExt cx="914" cy="921"/>
          </a:xfrm>
        </p:grpSpPr>
        <p:sp>
          <p:nvSpPr>
            <p:cNvPr id="62538" name="Line 197">
              <a:extLst>
                <a:ext uri="{FF2B5EF4-FFF2-40B4-BE49-F238E27FC236}">
                  <a16:creationId xmlns:a16="http://schemas.microsoft.com/office/drawing/2014/main" id="{F4FFAD1B-A215-45E2-A99E-A814D29922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7" y="3008"/>
              <a:ext cx="0" cy="76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TW" altLang="en-US"/>
            </a:p>
          </p:txBody>
        </p:sp>
        <p:sp>
          <p:nvSpPr>
            <p:cNvPr id="62539" name="Line 198">
              <a:extLst>
                <a:ext uri="{FF2B5EF4-FFF2-40B4-BE49-F238E27FC236}">
                  <a16:creationId xmlns:a16="http://schemas.microsoft.com/office/drawing/2014/main" id="{48439707-1724-45A4-A85E-B4D6052E1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392"/>
              <a:ext cx="74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TW" altLang="en-US"/>
            </a:p>
          </p:txBody>
        </p:sp>
        <p:sp>
          <p:nvSpPr>
            <p:cNvPr id="62540" name="Line 199">
              <a:extLst>
                <a:ext uri="{FF2B5EF4-FFF2-40B4-BE49-F238E27FC236}">
                  <a16:creationId xmlns:a16="http://schemas.microsoft.com/office/drawing/2014/main" id="{0318ACA3-9E8E-44F9-BF82-5C31D39D2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3" y="3072"/>
              <a:ext cx="629" cy="64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TW" altLang="en-US"/>
            </a:p>
          </p:txBody>
        </p:sp>
        <p:sp>
          <p:nvSpPr>
            <p:cNvPr id="62541" name="Line 200">
              <a:extLst>
                <a:ext uri="{FF2B5EF4-FFF2-40B4-BE49-F238E27FC236}">
                  <a16:creationId xmlns:a16="http://schemas.microsoft.com/office/drawing/2014/main" id="{6562AB29-B044-4F0F-9E5B-14F6E42AB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3" y="3072"/>
              <a:ext cx="629" cy="64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TW" altLang="en-US"/>
            </a:p>
          </p:txBody>
        </p:sp>
        <p:sp>
          <p:nvSpPr>
            <p:cNvPr id="62542" name="Line 201">
              <a:extLst>
                <a:ext uri="{FF2B5EF4-FFF2-40B4-BE49-F238E27FC236}">
                  <a16:creationId xmlns:a16="http://schemas.microsoft.com/office/drawing/2014/main" id="{E8526FC0-7A26-4963-B216-516C024EE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2" y="3008"/>
              <a:ext cx="251" cy="76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TW" altLang="en-US"/>
            </a:p>
          </p:txBody>
        </p:sp>
        <p:sp>
          <p:nvSpPr>
            <p:cNvPr id="62543" name="Line 202">
              <a:extLst>
                <a:ext uri="{FF2B5EF4-FFF2-40B4-BE49-F238E27FC236}">
                  <a16:creationId xmlns:a16="http://schemas.microsoft.com/office/drawing/2014/main" id="{3130A201-4773-4761-9111-74CD454F8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264"/>
              <a:ext cx="755" cy="25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TW" altLang="en-US"/>
            </a:p>
          </p:txBody>
        </p:sp>
        <p:sp>
          <p:nvSpPr>
            <p:cNvPr id="62544" name="Line 203">
              <a:extLst>
                <a:ext uri="{FF2B5EF4-FFF2-40B4-BE49-F238E27FC236}">
                  <a16:creationId xmlns:a16="http://schemas.microsoft.com/office/drawing/2014/main" id="{B624F355-CCB9-4794-B6DC-AD5CCC0252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2" y="3008"/>
              <a:ext cx="251" cy="76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TW" altLang="en-US"/>
            </a:p>
          </p:txBody>
        </p:sp>
        <p:sp>
          <p:nvSpPr>
            <p:cNvPr id="62545" name="Line 204">
              <a:extLst>
                <a:ext uri="{FF2B5EF4-FFF2-40B4-BE49-F238E27FC236}">
                  <a16:creationId xmlns:a16="http://schemas.microsoft.com/office/drawing/2014/main" id="{8C11FF5B-4136-4057-964B-7FFE93A31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0" y="3264"/>
              <a:ext cx="755" cy="25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TW" altLang="en-US"/>
            </a:p>
          </p:txBody>
        </p:sp>
        <p:sp>
          <p:nvSpPr>
            <p:cNvPr id="62546" name="Text Box 205">
              <a:extLst>
                <a:ext uri="{FF2B5EF4-FFF2-40B4-BE49-F238E27FC236}">
                  <a16:creationId xmlns:a16="http://schemas.microsoft.com/office/drawing/2014/main" id="{CF781A16-F4E1-42A9-8411-A3D7FA9C7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9" y="3767"/>
              <a:ext cx="1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GB" altLang="zh-TW" sz="1400">
                  <a:solidFill>
                    <a:srgbClr val="00000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1</a:t>
              </a:r>
              <a:endParaRPr lang="en-GB" altLang="zh-TW" sz="400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2547" name="Text Box 206">
              <a:extLst>
                <a:ext uri="{FF2B5EF4-FFF2-40B4-BE49-F238E27FC236}">
                  <a16:creationId xmlns:a16="http://schemas.microsoft.com/office/drawing/2014/main" id="{8F72D3D2-E376-4C1B-A27A-C8EA85F38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6" y="3325"/>
              <a:ext cx="1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GB" altLang="zh-TW" sz="1400">
                  <a:solidFill>
                    <a:srgbClr val="00000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2</a:t>
              </a:r>
              <a:endParaRPr lang="en-GB" altLang="zh-TW" sz="400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2548" name="Text Box 207">
              <a:extLst>
                <a:ext uri="{FF2B5EF4-FFF2-40B4-BE49-F238E27FC236}">
                  <a16:creationId xmlns:a16="http://schemas.microsoft.com/office/drawing/2014/main" id="{0A23CB3A-7346-48BA-A7B2-35FAEA636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2" y="3686"/>
              <a:ext cx="1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GB" altLang="zh-TW" sz="1400">
                  <a:solidFill>
                    <a:srgbClr val="00000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3</a:t>
              </a:r>
              <a:endParaRPr lang="en-GB" altLang="zh-TW" sz="400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2549" name="Text Box 208">
              <a:extLst>
                <a:ext uri="{FF2B5EF4-FFF2-40B4-BE49-F238E27FC236}">
                  <a16:creationId xmlns:a16="http://schemas.microsoft.com/office/drawing/2014/main" id="{29D04412-3C7A-42A0-A3D4-8A31C5591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6" y="3687"/>
              <a:ext cx="1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GB" altLang="zh-TW" sz="1400">
                  <a:solidFill>
                    <a:srgbClr val="00000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4</a:t>
              </a:r>
              <a:endParaRPr lang="en-GB" altLang="zh-TW" sz="400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2550" name="Text Box 209">
              <a:extLst>
                <a:ext uri="{FF2B5EF4-FFF2-40B4-BE49-F238E27FC236}">
                  <a16:creationId xmlns:a16="http://schemas.microsoft.com/office/drawing/2014/main" id="{C42A5E49-81FA-49AC-81AB-7DDF4BEFB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4" y="3767"/>
              <a:ext cx="1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GB" altLang="zh-TW" sz="1400">
                  <a:solidFill>
                    <a:srgbClr val="00000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5</a:t>
              </a:r>
              <a:endParaRPr lang="en-GB" altLang="zh-TW" sz="400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2551" name="Text Box 210">
              <a:extLst>
                <a:ext uri="{FF2B5EF4-FFF2-40B4-BE49-F238E27FC236}">
                  <a16:creationId xmlns:a16="http://schemas.microsoft.com/office/drawing/2014/main" id="{AB0FE322-FD1F-4A13-8F3B-977898FDF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9" y="3767"/>
              <a:ext cx="1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GB" altLang="zh-TW" sz="1400">
                  <a:solidFill>
                    <a:srgbClr val="00000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6</a:t>
              </a:r>
              <a:endParaRPr lang="en-GB" altLang="zh-TW" sz="400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2552" name="Text Box 211">
              <a:extLst>
                <a:ext uri="{FF2B5EF4-FFF2-40B4-BE49-F238E27FC236}">
                  <a16:creationId xmlns:a16="http://schemas.microsoft.com/office/drawing/2014/main" id="{24652387-DE40-4B65-AB22-164889326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6" y="3190"/>
              <a:ext cx="1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GB" altLang="zh-TW" sz="1400">
                  <a:solidFill>
                    <a:srgbClr val="00000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7</a:t>
              </a:r>
              <a:endParaRPr lang="en-GB" altLang="zh-TW" sz="400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2553" name="Text Box 212">
              <a:extLst>
                <a:ext uri="{FF2B5EF4-FFF2-40B4-BE49-F238E27FC236}">
                  <a16:creationId xmlns:a16="http://schemas.microsoft.com/office/drawing/2014/main" id="{81840E58-59FB-4521-97C2-C161D7CE8B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8" y="3451"/>
              <a:ext cx="1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GB" altLang="zh-TW" sz="1400">
                  <a:solidFill>
                    <a:srgbClr val="00000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8</a:t>
              </a:r>
              <a:endParaRPr lang="en-GB" altLang="zh-TW" sz="400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2554" name="Text Box 213">
              <a:extLst>
                <a:ext uri="{FF2B5EF4-FFF2-40B4-BE49-F238E27FC236}">
                  <a16:creationId xmlns:a16="http://schemas.microsoft.com/office/drawing/2014/main" id="{D8BB3D0E-0EDC-401B-9F42-2740894B7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2" y="2982"/>
              <a:ext cx="1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4825" algn="l"/>
                  <a:tab pos="755650" algn="l"/>
                  <a:tab pos="1008063" algn="l"/>
                  <a:tab pos="126047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/>
              <a:r>
                <a:rPr lang="en-GB" altLang="zh-TW" sz="1400">
                  <a:solidFill>
                    <a:srgbClr val="00000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0</a:t>
              </a:r>
              <a:endParaRPr lang="en-GB" altLang="zh-TW" sz="400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534" name="Group 214">
            <a:extLst>
              <a:ext uri="{FF2B5EF4-FFF2-40B4-BE49-F238E27FC236}">
                <a16:creationId xmlns:a16="http://schemas.microsoft.com/office/drawing/2014/main" id="{3D2D9190-94BE-481E-922D-AEB3595452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9913" y="1938338"/>
            <a:ext cx="2173287" cy="2162175"/>
            <a:chOff x="2517" y="9340"/>
            <a:chExt cx="1956" cy="1945"/>
          </a:xfrm>
        </p:grpSpPr>
        <p:sp>
          <p:nvSpPr>
            <p:cNvPr id="62535" name="AutoShape 215">
              <a:extLst>
                <a:ext uri="{FF2B5EF4-FFF2-40B4-BE49-F238E27FC236}">
                  <a16:creationId xmlns:a16="http://schemas.microsoft.com/office/drawing/2014/main" id="{48E22615-CFD3-4A77-BADD-35407D1ACD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17" y="9340"/>
              <a:ext cx="1956" cy="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2536" name="Rectangle 216">
              <a:extLst>
                <a:ext uri="{FF2B5EF4-FFF2-40B4-BE49-F238E27FC236}">
                  <a16:creationId xmlns:a16="http://schemas.microsoft.com/office/drawing/2014/main" id="{DB2BA29C-676A-4321-864E-157704C26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9340"/>
              <a:ext cx="1956" cy="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500" dirty="0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Q A B C D E F G H</a:t>
              </a:r>
            </a:p>
            <a:p>
              <a:r>
                <a:rPr lang="en-US" altLang="zh-TW" sz="1500" dirty="0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I a b c d</a:t>
              </a:r>
            </a:p>
            <a:p>
              <a:r>
                <a:rPr lang="en-US" altLang="zh-TW" sz="1500" dirty="0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J e f g h</a:t>
              </a:r>
            </a:p>
            <a:p>
              <a:r>
                <a:rPr lang="en-US" altLang="zh-TW" sz="1500" dirty="0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K </a:t>
              </a:r>
              <a:r>
                <a:rPr lang="en-US" altLang="zh-TW" sz="1500" dirty="0" err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i</a:t>
              </a:r>
              <a:r>
                <a:rPr lang="en-US" altLang="zh-TW" sz="1500" dirty="0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j k l</a:t>
              </a:r>
            </a:p>
            <a:p>
              <a:r>
                <a:rPr lang="en-US" altLang="zh-TW" sz="1500" dirty="0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L m n o p</a:t>
              </a:r>
            </a:p>
            <a:p>
              <a:r>
                <a:rPr lang="en-US" altLang="zh-TW" sz="1500" dirty="0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M</a:t>
              </a:r>
            </a:p>
            <a:p>
              <a:r>
                <a:rPr lang="en-US" altLang="zh-TW" sz="1500" dirty="0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N</a:t>
              </a:r>
            </a:p>
            <a:p>
              <a:r>
                <a:rPr lang="en-US" altLang="zh-TW" sz="1500" dirty="0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O</a:t>
              </a:r>
            </a:p>
            <a:p>
              <a:r>
                <a:rPr lang="en-US" altLang="zh-TW" sz="1500" dirty="0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P</a:t>
              </a:r>
              <a:endPara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2537" name="Rectangle 217">
              <a:extLst>
                <a:ext uri="{FF2B5EF4-FFF2-40B4-BE49-F238E27FC236}">
                  <a16:creationId xmlns:a16="http://schemas.microsoft.com/office/drawing/2014/main" id="{64F13EDB-975F-49F0-A4C0-620DB3003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5" y="9591"/>
              <a:ext cx="825" cy="79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>
            <a:extLst>
              <a:ext uri="{FF2B5EF4-FFF2-40B4-BE49-F238E27FC236}">
                <a16:creationId xmlns:a16="http://schemas.microsoft.com/office/drawing/2014/main" id="{F2FBBA6A-5504-43D4-8696-F143337F6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 AVC/H.264: Transform Coding</a:t>
            </a:r>
          </a:p>
        </p:txBody>
      </p:sp>
      <p:sp>
        <p:nvSpPr>
          <p:cNvPr id="63491" name="投影片編號版面配置區 244">
            <a:extLst>
              <a:ext uri="{FF2B5EF4-FFF2-40B4-BE49-F238E27FC236}">
                <a16:creationId xmlns:a16="http://schemas.microsoft.com/office/drawing/2014/main" id="{B73C6D35-7BAF-47A8-B0BF-6C20D3D0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DEA815-8B14-46DD-BC4B-3EC4B1B58646}" type="slidenum">
              <a:rPr lang="zh-TW" altLang="en-US" sz="1400" smtClean="0">
                <a:latin typeface="Times New Roman" panose="02020603050405020304" pitchFamily="18" charset="0"/>
              </a:rPr>
              <a:pPr/>
              <a:t>58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7A9949BD-D01C-4DF6-A0F1-7C5588BC4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800" y="3432175"/>
            <a:ext cx="971550" cy="53022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Entropy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Coding</a:t>
            </a:r>
          </a:p>
        </p:txBody>
      </p:sp>
      <p:sp>
        <p:nvSpPr>
          <p:cNvPr id="63493" name="Line 4">
            <a:extLst>
              <a:ext uri="{FF2B5EF4-FFF2-40B4-BE49-F238E27FC236}">
                <a16:creationId xmlns:a16="http://schemas.microsoft.com/office/drawing/2014/main" id="{959D8610-3318-44DA-A23A-93DFD74FCA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4838" y="2151063"/>
            <a:ext cx="463550" cy="123031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3494" name="Line 5">
            <a:extLst>
              <a:ext uri="{FF2B5EF4-FFF2-40B4-BE49-F238E27FC236}">
                <a16:creationId xmlns:a16="http://schemas.microsoft.com/office/drawing/2014/main" id="{361DD2E1-2511-417A-B6C8-D106D5E0E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3850" y="2876550"/>
            <a:ext cx="703263" cy="830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3495" name="Line 6">
            <a:extLst>
              <a:ext uri="{FF2B5EF4-FFF2-40B4-BE49-F238E27FC236}">
                <a16:creationId xmlns:a16="http://schemas.microsoft.com/office/drawing/2014/main" id="{8D7AC9BC-2AA1-48C6-A178-029625B77F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4500" y="3987800"/>
            <a:ext cx="638175" cy="161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3496" name="Line 7">
            <a:extLst>
              <a:ext uri="{FF2B5EF4-FFF2-40B4-BE49-F238E27FC236}">
                <a16:creationId xmlns:a16="http://schemas.microsoft.com/office/drawing/2014/main" id="{1205A9F6-C1C5-42B0-A8B3-D90C7DEE80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1213" y="3692525"/>
            <a:ext cx="633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3497" name="Line 8">
            <a:extLst>
              <a:ext uri="{FF2B5EF4-FFF2-40B4-BE49-F238E27FC236}">
                <a16:creationId xmlns:a16="http://schemas.microsoft.com/office/drawing/2014/main" id="{C40A1AAE-8D1A-466C-BFCD-E62FF6CF2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2813" y="2005013"/>
            <a:ext cx="19050" cy="3935412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8" name="Rectangle 9">
            <a:extLst>
              <a:ext uri="{FF2B5EF4-FFF2-40B4-BE49-F238E27FC236}">
                <a16:creationId xmlns:a16="http://schemas.microsoft.com/office/drawing/2014/main" id="{F826EFF9-43BD-4A1F-BAFA-9F50B75C2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5" y="2809875"/>
            <a:ext cx="3783013" cy="2727325"/>
          </a:xfrm>
          <a:prstGeom prst="rect">
            <a:avLst/>
          </a:prstGeom>
          <a:noFill/>
          <a:ln w="25400">
            <a:solidFill>
              <a:srgbClr val="FFCC66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499" name="Rectangle 10">
            <a:extLst>
              <a:ext uri="{FF2B5EF4-FFF2-40B4-BE49-F238E27FC236}">
                <a16:creationId xmlns:a16="http://schemas.microsoft.com/office/drawing/2014/main" id="{88182CA2-813C-4E2C-8E82-B03C04C70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38" y="2886075"/>
            <a:ext cx="1238250" cy="4953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55562" tIns="28575" rIns="55562" bIns="28575">
            <a:spAutoFit/>
          </a:bodyPr>
          <a:lstStyle>
            <a:lvl1pPr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Scaling &amp; Inv. Transform</a:t>
            </a:r>
          </a:p>
        </p:txBody>
      </p:sp>
      <p:sp>
        <p:nvSpPr>
          <p:cNvPr id="63500" name="Line 11">
            <a:extLst>
              <a:ext uri="{FF2B5EF4-FFF2-40B4-BE49-F238E27FC236}">
                <a16:creationId xmlns:a16="http://schemas.microsoft.com/office/drawing/2014/main" id="{B8740BB9-8BD4-4E3E-8946-807BB7DCD0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1875" y="2519363"/>
            <a:ext cx="790575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1" name="Line 12">
            <a:extLst>
              <a:ext uri="{FF2B5EF4-FFF2-40B4-BE49-F238E27FC236}">
                <a16:creationId xmlns:a16="http://schemas.microsoft.com/office/drawing/2014/main" id="{BA8F0826-E93D-4458-AD4A-ADC2BD114E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4400" y="2517775"/>
            <a:ext cx="11303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2" name="Line 13">
            <a:extLst>
              <a:ext uri="{FF2B5EF4-FFF2-40B4-BE49-F238E27FC236}">
                <a16:creationId xmlns:a16="http://schemas.microsoft.com/office/drawing/2014/main" id="{2F5299CE-0C1C-45F4-ABFB-D4128C4DFB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78050" y="2647950"/>
            <a:ext cx="0" cy="2200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3" name="Line 14">
            <a:extLst>
              <a:ext uri="{FF2B5EF4-FFF2-40B4-BE49-F238E27FC236}">
                <a16:creationId xmlns:a16="http://schemas.microsoft.com/office/drawing/2014/main" id="{EE4A0817-0CAD-4416-8B8E-18251F7428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62425" y="2519363"/>
            <a:ext cx="22177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4" name="Line 15">
            <a:extLst>
              <a:ext uri="{FF2B5EF4-FFF2-40B4-BE49-F238E27FC236}">
                <a16:creationId xmlns:a16="http://schemas.microsoft.com/office/drawing/2014/main" id="{5008D61D-B24B-43AE-9974-ED884796FB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4750" y="2517775"/>
            <a:ext cx="0" cy="3667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5" name="Line 16">
            <a:extLst>
              <a:ext uri="{FF2B5EF4-FFF2-40B4-BE49-F238E27FC236}">
                <a16:creationId xmlns:a16="http://schemas.microsoft.com/office/drawing/2014/main" id="{4539C377-B9B1-4E71-BCD1-D2EB0DB1D2C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82813" y="3690938"/>
            <a:ext cx="2684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6" name="Line 17">
            <a:extLst>
              <a:ext uri="{FF2B5EF4-FFF2-40B4-BE49-F238E27FC236}">
                <a16:creationId xmlns:a16="http://schemas.microsoft.com/office/drawing/2014/main" id="{6FE2DCCB-96EB-454D-8045-C136B0D5DA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0688" y="5118100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7" name="Rectangle 18">
            <a:extLst>
              <a:ext uri="{FF2B5EF4-FFF2-40B4-BE49-F238E27FC236}">
                <a16:creationId xmlns:a16="http://schemas.microsoft.com/office/drawing/2014/main" id="{0ECE82A1-8BA4-4A86-9706-999EBFFB2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888" y="4865688"/>
            <a:ext cx="1320800" cy="5207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Motion-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Compensation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3508" name="Line 19">
            <a:extLst>
              <a:ext uri="{FF2B5EF4-FFF2-40B4-BE49-F238E27FC236}">
                <a16:creationId xmlns:a16="http://schemas.microsoft.com/office/drawing/2014/main" id="{CFA9D511-96B3-45DF-9EF8-441EBB355D2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73238" y="1746250"/>
            <a:ext cx="0" cy="776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9" name="Line 20">
            <a:extLst>
              <a:ext uri="{FF2B5EF4-FFF2-40B4-BE49-F238E27FC236}">
                <a16:creationId xmlns:a16="http://schemas.microsoft.com/office/drawing/2014/main" id="{78E557EA-C4D5-4F3E-9E73-18F746E2C8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300" y="1730375"/>
            <a:ext cx="147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0" name="Line 21">
            <a:extLst>
              <a:ext uri="{FF2B5EF4-FFF2-40B4-BE49-F238E27FC236}">
                <a16:creationId xmlns:a16="http://schemas.microsoft.com/office/drawing/2014/main" id="{0FDB10F3-3C12-463B-A8F9-251D1977C4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8550" y="1982788"/>
            <a:ext cx="0" cy="29845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1" name="Line 22">
            <a:extLst>
              <a:ext uri="{FF2B5EF4-FFF2-40B4-BE49-F238E27FC236}">
                <a16:creationId xmlns:a16="http://schemas.microsoft.com/office/drawing/2014/main" id="{F4E66D58-8F93-4902-A283-9C300F6DE4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2154238"/>
            <a:ext cx="2544763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3512" name="Group 23">
            <a:extLst>
              <a:ext uri="{FF2B5EF4-FFF2-40B4-BE49-F238E27FC236}">
                <a16:creationId xmlns:a16="http://schemas.microsoft.com/office/drawing/2014/main" id="{F204AF3B-6D70-4B82-AD64-EBA3B913D94C}"/>
              </a:ext>
            </a:extLst>
          </p:cNvPr>
          <p:cNvGrpSpPr>
            <a:grpSpLocks/>
          </p:cNvGrpSpPr>
          <p:nvPr/>
        </p:nvGrpSpPr>
        <p:grpSpPr bwMode="auto">
          <a:xfrm>
            <a:off x="4867275" y="3560763"/>
            <a:ext cx="244475" cy="246062"/>
            <a:chOff x="3264" y="2532"/>
            <a:chExt cx="201" cy="189"/>
          </a:xfrm>
        </p:grpSpPr>
        <p:sp>
          <p:nvSpPr>
            <p:cNvPr id="63729" name="Oval 24">
              <a:extLst>
                <a:ext uri="{FF2B5EF4-FFF2-40B4-BE49-F238E27FC236}">
                  <a16:creationId xmlns:a16="http://schemas.microsoft.com/office/drawing/2014/main" id="{85D16D10-0C44-4EAE-A2DD-A06F3D74A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730" name="Line 25">
              <a:extLst>
                <a:ext uri="{FF2B5EF4-FFF2-40B4-BE49-F238E27FC236}">
                  <a16:creationId xmlns:a16="http://schemas.microsoft.com/office/drawing/2014/main" id="{D3D940EC-CCEE-434D-A59B-D2F0FBEE98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3731" name="Line 26">
              <a:extLst>
                <a:ext uri="{FF2B5EF4-FFF2-40B4-BE49-F238E27FC236}">
                  <a16:creationId xmlns:a16="http://schemas.microsoft.com/office/drawing/2014/main" id="{DB2D76A6-6C2D-418B-A25B-435539C0DD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3513" name="Line 27">
            <a:extLst>
              <a:ext uri="{FF2B5EF4-FFF2-40B4-BE49-F238E27FC236}">
                <a16:creationId xmlns:a16="http://schemas.microsoft.com/office/drawing/2014/main" id="{7C2FA848-DD4D-4BEC-8558-D7AF16EB5B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5835650"/>
            <a:ext cx="2741613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4" name="Rectangle 28">
            <a:extLst>
              <a:ext uri="{FF2B5EF4-FFF2-40B4-BE49-F238E27FC236}">
                <a16:creationId xmlns:a16="http://schemas.microsoft.com/office/drawing/2014/main" id="{290D1923-85E3-4BBB-8305-E74D60091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213" y="1797050"/>
            <a:ext cx="7381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Control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Data</a:t>
            </a:r>
          </a:p>
        </p:txBody>
      </p:sp>
      <p:sp>
        <p:nvSpPr>
          <p:cNvPr id="63515" name="Rectangle 29">
            <a:extLst>
              <a:ext uri="{FF2B5EF4-FFF2-40B4-BE49-F238E27FC236}">
                <a16:creationId xmlns:a16="http://schemas.microsoft.com/office/drawing/2014/main" id="{A913D5DE-DA1E-44D3-B443-9F98021A3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397125"/>
            <a:ext cx="12382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Quant.</a:t>
            </a:r>
            <a:br>
              <a:rPr lang="en-US" altLang="zh-TW" sz="1400">
                <a:ea typeface="新細明體" panose="02020500000000000000" pitchFamily="18" charset="-120"/>
              </a:rPr>
            </a:br>
            <a:r>
              <a:rPr lang="en-US" altLang="zh-TW" sz="1400">
                <a:ea typeface="新細明體" panose="02020500000000000000" pitchFamily="18" charset="-120"/>
              </a:rPr>
              <a:t>Transf. coeffs</a:t>
            </a:r>
          </a:p>
        </p:txBody>
      </p:sp>
      <p:sp>
        <p:nvSpPr>
          <p:cNvPr id="63516" name="Rectangle 30">
            <a:extLst>
              <a:ext uri="{FF2B5EF4-FFF2-40B4-BE49-F238E27FC236}">
                <a16:creationId xmlns:a16="http://schemas.microsoft.com/office/drawing/2014/main" id="{F4660B29-673A-4FBB-8D6B-E8BC17A53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5" y="5557838"/>
            <a:ext cx="6969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Data</a:t>
            </a:r>
            <a:endParaRPr lang="en-US" altLang="zh-TW" sz="1800">
              <a:ea typeface="新細明體" panose="02020500000000000000" pitchFamily="18" charset="-120"/>
            </a:endParaRPr>
          </a:p>
        </p:txBody>
      </p:sp>
      <p:sp>
        <p:nvSpPr>
          <p:cNvPr id="63517" name="Line 31">
            <a:extLst>
              <a:ext uri="{FF2B5EF4-FFF2-40B4-BE49-F238E27FC236}">
                <a16:creationId xmlns:a16="http://schemas.microsoft.com/office/drawing/2014/main" id="{9648557A-8FCF-4285-8061-BC69FBE55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5122863"/>
            <a:ext cx="23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8" name="Oval 32">
            <a:extLst>
              <a:ext uri="{FF2B5EF4-FFF2-40B4-BE49-F238E27FC236}">
                <a16:creationId xmlns:a16="http://schemas.microsoft.com/office/drawing/2014/main" id="{D76A7C48-D8B8-4600-BC77-33825221D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4498975"/>
            <a:ext cx="71438" cy="7461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19" name="Oval 33">
            <a:extLst>
              <a:ext uri="{FF2B5EF4-FFF2-40B4-BE49-F238E27FC236}">
                <a16:creationId xmlns:a16="http://schemas.microsoft.com/office/drawing/2014/main" id="{4968E38D-29A4-4221-B59E-93CD91E69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5075238"/>
            <a:ext cx="71438" cy="777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20" name="Line 34">
            <a:extLst>
              <a:ext uri="{FF2B5EF4-FFF2-40B4-BE49-F238E27FC236}">
                <a16:creationId xmlns:a16="http://schemas.microsoft.com/office/drawing/2014/main" id="{7EE13ECA-DC47-46DA-B313-DBFC84ACE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313" y="3751263"/>
            <a:ext cx="15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1" name="Line 35">
            <a:extLst>
              <a:ext uri="{FF2B5EF4-FFF2-40B4-BE49-F238E27FC236}">
                <a16:creationId xmlns:a16="http://schemas.microsoft.com/office/drawing/2014/main" id="{CCE149E5-28D0-4870-8EA2-C3F2102AA7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7638" y="4545013"/>
            <a:ext cx="219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2" name="Line 36">
            <a:extLst>
              <a:ext uri="{FF2B5EF4-FFF2-40B4-BE49-F238E27FC236}">
                <a16:creationId xmlns:a16="http://schemas.microsoft.com/office/drawing/2014/main" id="{DD3C7250-8001-4A8F-976A-4C0AA35186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9163" y="4837113"/>
            <a:ext cx="393700" cy="280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3" name="Line 37">
            <a:extLst>
              <a:ext uri="{FF2B5EF4-FFF2-40B4-BE49-F238E27FC236}">
                <a16:creationId xmlns:a16="http://schemas.microsoft.com/office/drawing/2014/main" id="{CD8662E7-1E37-4B4D-87F4-216F2F9205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17763" y="3171825"/>
            <a:ext cx="1955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4" name="Line 38">
            <a:extLst>
              <a:ext uri="{FF2B5EF4-FFF2-40B4-BE49-F238E27FC236}">
                <a16:creationId xmlns:a16="http://schemas.microsoft.com/office/drawing/2014/main" id="{179E40CE-03E7-4F3D-A035-99D4E05FD1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4588" y="3171825"/>
            <a:ext cx="0" cy="17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5" name="Line 39">
            <a:extLst>
              <a:ext uri="{FF2B5EF4-FFF2-40B4-BE49-F238E27FC236}">
                <a16:creationId xmlns:a16="http://schemas.microsoft.com/office/drawing/2014/main" id="{DB75CD48-2DFD-4281-B427-7406658B7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2688" y="3806825"/>
            <a:ext cx="0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6" name="Rectangle 40">
            <a:extLst>
              <a:ext uri="{FF2B5EF4-FFF2-40B4-BE49-F238E27FC236}">
                <a16:creationId xmlns:a16="http://schemas.microsoft.com/office/drawing/2014/main" id="{E43138CC-FCBA-40EF-A12B-FFEF7D7B3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38" y="5165725"/>
            <a:ext cx="941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ea typeface="新細明體" panose="02020500000000000000" pitchFamily="18" charset="-120"/>
              </a:rPr>
              <a:t>Intra/Inter</a:t>
            </a:r>
          </a:p>
        </p:txBody>
      </p:sp>
      <p:sp>
        <p:nvSpPr>
          <p:cNvPr id="63527" name="Line 41">
            <a:extLst>
              <a:ext uri="{FF2B5EF4-FFF2-40B4-BE49-F238E27FC236}">
                <a16:creationId xmlns:a16="http://schemas.microsoft.com/office/drawing/2014/main" id="{EA824453-66F8-432C-926A-015263C49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2838" y="5405438"/>
            <a:ext cx="0" cy="563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63528" name="Picture 42">
            <a:extLst>
              <a:ext uri="{FF2B5EF4-FFF2-40B4-BE49-F238E27FC236}">
                <a16:creationId xmlns:a16="http://schemas.microsoft.com/office/drawing/2014/main" id="{8D7EF364-A523-4676-8B57-C0437462A41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4754563"/>
            <a:ext cx="836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29" name="Rectangle 43">
            <a:extLst>
              <a:ext uri="{FF2B5EF4-FFF2-40B4-BE49-F238E27FC236}">
                <a16:creationId xmlns:a16="http://schemas.microsoft.com/office/drawing/2014/main" id="{2B1E1F32-4BB5-4A94-A426-6BBE948A1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1490663"/>
            <a:ext cx="749300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Coder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Control</a:t>
            </a:r>
          </a:p>
        </p:txBody>
      </p:sp>
      <p:grpSp>
        <p:nvGrpSpPr>
          <p:cNvPr id="63530" name="Group 44">
            <a:extLst>
              <a:ext uri="{FF2B5EF4-FFF2-40B4-BE49-F238E27FC236}">
                <a16:creationId xmlns:a16="http://schemas.microsoft.com/office/drawing/2014/main" id="{E7BF49B7-2DFA-4AE1-8BF0-52BF80A5732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395538"/>
            <a:ext cx="244475" cy="244475"/>
            <a:chOff x="3264" y="2532"/>
            <a:chExt cx="201" cy="189"/>
          </a:xfrm>
        </p:grpSpPr>
        <p:sp>
          <p:nvSpPr>
            <p:cNvPr id="63726" name="Oval 45">
              <a:extLst>
                <a:ext uri="{FF2B5EF4-FFF2-40B4-BE49-F238E27FC236}">
                  <a16:creationId xmlns:a16="http://schemas.microsoft.com/office/drawing/2014/main" id="{281833BE-39C4-44F3-9042-25F8360B7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727" name="Line 46">
              <a:extLst>
                <a:ext uri="{FF2B5EF4-FFF2-40B4-BE49-F238E27FC236}">
                  <a16:creationId xmlns:a16="http://schemas.microsoft.com/office/drawing/2014/main" id="{CA92B071-6B50-4A03-B55F-15242D8A2E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3728" name="Line 47">
              <a:extLst>
                <a:ext uri="{FF2B5EF4-FFF2-40B4-BE49-F238E27FC236}">
                  <a16:creationId xmlns:a16="http://schemas.microsoft.com/office/drawing/2014/main" id="{5B7C2196-6C13-480B-89BF-A19D030AA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3531" name="Line 48">
            <a:extLst>
              <a:ext uri="{FF2B5EF4-FFF2-40B4-BE49-F238E27FC236}">
                <a16:creationId xmlns:a16="http://schemas.microsoft.com/office/drawing/2014/main" id="{0F193153-503C-4AF6-96D2-AFD3096FD3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2688" y="3370263"/>
            <a:ext cx="0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32" name="Rectangle 49">
            <a:extLst>
              <a:ext uri="{FF2B5EF4-FFF2-40B4-BE49-F238E27FC236}">
                <a16:creationId xmlns:a16="http://schemas.microsoft.com/office/drawing/2014/main" id="{39B55D42-6197-4646-B049-DA4E4577A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763" y="2835275"/>
            <a:ext cx="847725" cy="307975"/>
          </a:xfrm>
          <a:prstGeom prst="rect">
            <a:avLst/>
          </a:prstGeom>
          <a:solidFill>
            <a:srgbClr val="A2FFA3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ea typeface="新細明體" panose="02020500000000000000" pitchFamily="18" charset="-120"/>
              </a:rPr>
              <a:t>Decoder</a:t>
            </a:r>
            <a:endParaRPr lang="en-US" altLang="zh-TW" sz="1800">
              <a:ea typeface="新細明體" panose="02020500000000000000" pitchFamily="18" charset="-120"/>
            </a:endParaRPr>
          </a:p>
        </p:txBody>
      </p:sp>
      <p:sp>
        <p:nvSpPr>
          <p:cNvPr id="63533" name="Oval 50">
            <a:extLst>
              <a:ext uri="{FF2B5EF4-FFF2-40B4-BE49-F238E27FC236}">
                <a16:creationId xmlns:a16="http://schemas.microsoft.com/office/drawing/2014/main" id="{F65A6E22-11A9-4D33-AF01-F5F9BFD4F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475" y="3648075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34" name="Oval 51">
            <a:extLst>
              <a:ext uri="{FF2B5EF4-FFF2-40B4-BE49-F238E27FC236}">
                <a16:creationId xmlns:a16="http://schemas.microsoft.com/office/drawing/2014/main" id="{A3BFF301-9E6D-4C4F-A162-F06AE609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490788"/>
            <a:ext cx="71438" cy="76200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35" name="Rectangle 52">
            <a:extLst>
              <a:ext uri="{FF2B5EF4-FFF2-40B4-BE49-F238E27FC236}">
                <a16:creationId xmlns:a16="http://schemas.microsoft.com/office/drawing/2014/main" id="{A6BF4DC2-3E2B-49DA-98A8-8EB06E8F1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5967413"/>
            <a:ext cx="1006475" cy="5207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Estimation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3536" name="Line 53">
            <a:extLst>
              <a:ext uri="{FF2B5EF4-FFF2-40B4-BE49-F238E27FC236}">
                <a16:creationId xmlns:a16="http://schemas.microsoft.com/office/drawing/2014/main" id="{7A224348-5BF9-4BB7-B7EE-C2DD9482BB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74825" y="2501900"/>
            <a:ext cx="4763" cy="3721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37" name="Line 54">
            <a:extLst>
              <a:ext uri="{FF2B5EF4-FFF2-40B4-BE49-F238E27FC236}">
                <a16:creationId xmlns:a16="http://schemas.microsoft.com/office/drawing/2014/main" id="{E8CA231E-2F8C-49AB-876C-A2FA3F5F4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5938" y="6223000"/>
            <a:ext cx="134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38" name="Oval 55">
            <a:extLst>
              <a:ext uri="{FF2B5EF4-FFF2-40B4-BE49-F238E27FC236}">
                <a16:creationId xmlns:a16="http://schemas.microsoft.com/office/drawing/2014/main" id="{9E0261C8-649F-4C27-AFB6-7D3405BAE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2479675"/>
            <a:ext cx="71438" cy="76200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39" name="Oval 56">
            <a:extLst>
              <a:ext uri="{FF2B5EF4-FFF2-40B4-BE49-F238E27FC236}">
                <a16:creationId xmlns:a16="http://schemas.microsoft.com/office/drawing/2014/main" id="{905767B8-F754-4169-8FE6-EB84BD30E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913" y="5791200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40" name="Line 57">
            <a:extLst>
              <a:ext uri="{FF2B5EF4-FFF2-40B4-BE49-F238E27FC236}">
                <a16:creationId xmlns:a16="http://schemas.microsoft.com/office/drawing/2014/main" id="{A8ACD9A0-6B44-4E7A-A180-9922A835D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3175" y="2020888"/>
            <a:ext cx="0" cy="10937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41" name="Oval 58">
            <a:extLst>
              <a:ext uri="{FF2B5EF4-FFF2-40B4-BE49-F238E27FC236}">
                <a16:creationId xmlns:a16="http://schemas.microsoft.com/office/drawing/2014/main" id="{9D58E35F-C289-4689-AC8E-64971C9E6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3013" y="3140075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42" name="Oval 59">
            <a:extLst>
              <a:ext uri="{FF2B5EF4-FFF2-40B4-BE49-F238E27FC236}">
                <a16:creationId xmlns:a16="http://schemas.microsoft.com/office/drawing/2014/main" id="{206FB88F-5440-4BCB-B964-EB8DAAA02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2092325"/>
            <a:ext cx="71438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43" name="Rectangle 60">
            <a:extLst>
              <a:ext uri="{FF2B5EF4-FFF2-40B4-BE49-F238E27FC236}">
                <a16:creationId xmlns:a16="http://schemas.microsoft.com/office/drawing/2014/main" id="{A29213A0-B9A5-40B9-A87C-6FA768073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450" y="2287588"/>
            <a:ext cx="1100138" cy="4953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55562" tIns="28575" rIns="55562" bIns="28575" anchorCtr="1">
            <a:spAutoFit/>
          </a:bodyPr>
          <a:lstStyle>
            <a:lvl1pPr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Transform/</a:t>
            </a:r>
            <a:br>
              <a:rPr lang="en-US" altLang="zh-TW" sz="1400">
                <a:ea typeface="新細明體" panose="02020500000000000000" pitchFamily="18" charset="-120"/>
              </a:rPr>
            </a:br>
            <a:r>
              <a:rPr lang="de-DE" altLang="zh-TW" sz="1400">
                <a:ea typeface="新細明體" panose="02020500000000000000" pitchFamily="18" charset="-120"/>
              </a:rPr>
              <a:t>Scal./</a:t>
            </a:r>
            <a:r>
              <a:rPr lang="en-US" altLang="zh-TW" sz="1400">
                <a:ea typeface="新細明體" panose="02020500000000000000" pitchFamily="18" charset="-120"/>
              </a:rPr>
              <a:t>Quant</a:t>
            </a:r>
            <a:r>
              <a:rPr lang="de-DE" altLang="zh-TW" sz="1400">
                <a:ea typeface="新細明體" panose="02020500000000000000" pitchFamily="18" charset="-120"/>
              </a:rPr>
              <a:t>.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3544" name="Rectangle 61">
            <a:extLst>
              <a:ext uri="{FF2B5EF4-FFF2-40B4-BE49-F238E27FC236}">
                <a16:creationId xmlns:a16="http://schemas.microsoft.com/office/drawing/2014/main" id="{7355277D-E9CA-44A7-A380-0A1726707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2501900"/>
            <a:ext cx="26511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ea typeface="新細明體" panose="02020500000000000000" pitchFamily="18" charset="-120"/>
              </a:rPr>
              <a:t>-</a:t>
            </a:r>
          </a:p>
        </p:txBody>
      </p:sp>
      <p:sp>
        <p:nvSpPr>
          <p:cNvPr id="63545" name="Rectangle 62">
            <a:extLst>
              <a:ext uri="{FF2B5EF4-FFF2-40B4-BE49-F238E27FC236}">
                <a16:creationId xmlns:a16="http://schemas.microsoft.com/office/drawing/2014/main" id="{528D3C8C-9C72-4A6E-9CAC-D43187EFC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1460500"/>
            <a:ext cx="11604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Input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Video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Signal</a:t>
            </a: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endParaRPr lang="de-DE" altLang="zh-TW" sz="1400">
              <a:ea typeface="新細明體" panose="02020500000000000000" pitchFamily="18" charset="-120"/>
            </a:endParaRP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Split into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Macroblocks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16x16 pixels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pic>
        <p:nvPicPr>
          <p:cNvPr id="63546" name="Picture 63">
            <a:extLst>
              <a:ext uri="{FF2B5EF4-FFF2-40B4-BE49-F238E27FC236}">
                <a16:creationId xmlns:a16="http://schemas.microsoft.com/office/drawing/2014/main" id="{ACAE49DB-A66B-4948-8CB5-FA80534F544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165350"/>
            <a:ext cx="836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47" name="Rectangle 64">
            <a:extLst>
              <a:ext uri="{FF2B5EF4-FFF2-40B4-BE49-F238E27FC236}">
                <a16:creationId xmlns:a16="http://schemas.microsoft.com/office/drawing/2014/main" id="{48A0BB8B-76AF-4DE1-951A-3D3DE9130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888" y="4267200"/>
            <a:ext cx="1317625" cy="5207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TW" altLang="en-US" sz="1400">
                <a:ea typeface="新細明體" panose="02020500000000000000" pitchFamily="18" charset="-120"/>
              </a:rPr>
              <a:t>   </a:t>
            </a:r>
            <a:r>
              <a:rPr lang="en-US" altLang="zh-TW" sz="1400">
                <a:ea typeface="新細明體" panose="02020500000000000000" pitchFamily="18" charset="-120"/>
              </a:rPr>
              <a:t>Intra-frame </a:t>
            </a:r>
            <a:r>
              <a:rPr lang="en-US" altLang="zh-TW" sz="800">
                <a:ea typeface="新細明體" panose="02020500000000000000" pitchFamily="18" charset="-120"/>
              </a:rPr>
              <a:t> </a:t>
            </a:r>
            <a:r>
              <a:rPr lang="en-US" altLang="zh-TW" sz="1400">
                <a:ea typeface="新細明體" panose="02020500000000000000" pitchFamily="18" charset="-120"/>
              </a:rPr>
              <a:t> 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Prediction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3548" name="Rectangle 65">
            <a:extLst>
              <a:ext uri="{FF2B5EF4-FFF2-40B4-BE49-F238E27FC236}">
                <a16:creationId xmlns:a16="http://schemas.microsoft.com/office/drawing/2014/main" id="{0507565C-4E81-4BDF-801E-0030A31C1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363" y="4000500"/>
            <a:ext cx="1114425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De-blocking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Filter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3549" name="Line 66">
            <a:extLst>
              <a:ext uri="{FF2B5EF4-FFF2-40B4-BE49-F238E27FC236}">
                <a16:creationId xmlns:a16="http://schemas.microsoft.com/office/drawing/2014/main" id="{EA4BE9E5-DB65-4E24-B876-CB40C5A115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9038" y="4522788"/>
            <a:ext cx="0" cy="241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50" name="Rectangle 67">
            <a:extLst>
              <a:ext uri="{FF2B5EF4-FFF2-40B4-BE49-F238E27FC236}">
                <a16:creationId xmlns:a16="http://schemas.microsoft.com/office/drawing/2014/main" id="{60A571C3-42A5-4D07-B241-FFBBB8077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0088" y="4656138"/>
            <a:ext cx="762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Output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Video</a:t>
            </a:r>
          </a:p>
          <a:p>
            <a:pPr algn="ctr"/>
            <a:r>
              <a:rPr lang="de-DE" altLang="zh-TW" sz="1400">
                <a:ea typeface="新細明體" panose="02020500000000000000" pitchFamily="18" charset="-120"/>
              </a:rPr>
              <a:t>Signal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3551" name="Line 68">
            <a:extLst>
              <a:ext uri="{FF2B5EF4-FFF2-40B4-BE49-F238E27FC236}">
                <a16:creationId xmlns:a16="http://schemas.microsoft.com/office/drawing/2014/main" id="{677CE30D-D1EF-4A91-820C-8D85E469E5B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5438" y="5118100"/>
            <a:ext cx="1155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3552" name="Group 69">
            <a:extLst>
              <a:ext uri="{FF2B5EF4-FFF2-40B4-BE49-F238E27FC236}">
                <a16:creationId xmlns:a16="http://schemas.microsoft.com/office/drawing/2014/main" id="{D59B866D-ED8C-47E7-BFBE-168938719911}"/>
              </a:ext>
            </a:extLst>
          </p:cNvPr>
          <p:cNvGrpSpPr>
            <a:grpSpLocks/>
          </p:cNvGrpSpPr>
          <p:nvPr/>
        </p:nvGrpSpPr>
        <p:grpSpPr bwMode="auto">
          <a:xfrm>
            <a:off x="566738" y="2166938"/>
            <a:ext cx="817562" cy="700087"/>
            <a:chOff x="1588" y="1770"/>
            <a:chExt cx="1243" cy="1017"/>
          </a:xfrm>
        </p:grpSpPr>
        <p:grpSp>
          <p:nvGrpSpPr>
            <p:cNvPr id="63604" name="Group 70">
              <a:extLst>
                <a:ext uri="{FF2B5EF4-FFF2-40B4-BE49-F238E27FC236}">
                  <a16:creationId xmlns:a16="http://schemas.microsoft.com/office/drawing/2014/main" id="{BA72E804-A7B0-4F06-971B-5B2888549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8" y="1770"/>
              <a:ext cx="904" cy="904"/>
              <a:chOff x="1568" y="1750"/>
              <a:chExt cx="904" cy="904"/>
            </a:xfrm>
          </p:grpSpPr>
          <p:grpSp>
            <p:nvGrpSpPr>
              <p:cNvPr id="63642" name="Group 71">
                <a:extLst>
                  <a:ext uri="{FF2B5EF4-FFF2-40B4-BE49-F238E27FC236}">
                    <a16:creationId xmlns:a16="http://schemas.microsoft.com/office/drawing/2014/main" id="{EC21C11F-94E0-4114-B434-0105B32BF7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8" y="1750"/>
                <a:ext cx="452" cy="452"/>
                <a:chOff x="1530" y="1719"/>
                <a:chExt cx="452" cy="452"/>
              </a:xfrm>
            </p:grpSpPr>
            <p:grpSp>
              <p:nvGrpSpPr>
                <p:cNvPr id="63706" name="Group 72">
                  <a:extLst>
                    <a:ext uri="{FF2B5EF4-FFF2-40B4-BE49-F238E27FC236}">
                      <a16:creationId xmlns:a16="http://schemas.microsoft.com/office/drawing/2014/main" id="{C17A8A0F-08BC-4CA6-BAF0-1FF73E15AF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3722" name="Rectangle 73">
                    <a:extLst>
                      <a:ext uri="{FF2B5EF4-FFF2-40B4-BE49-F238E27FC236}">
                        <a16:creationId xmlns:a16="http://schemas.microsoft.com/office/drawing/2014/main" id="{9C057E43-6900-448F-8FCC-1E059356C7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23" name="Rectangle 74">
                    <a:extLst>
                      <a:ext uri="{FF2B5EF4-FFF2-40B4-BE49-F238E27FC236}">
                        <a16:creationId xmlns:a16="http://schemas.microsoft.com/office/drawing/2014/main" id="{6DDC7B2D-8D73-4E09-A155-75B05AA43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24" name="Rectangle 75">
                    <a:extLst>
                      <a:ext uri="{FF2B5EF4-FFF2-40B4-BE49-F238E27FC236}">
                        <a16:creationId xmlns:a16="http://schemas.microsoft.com/office/drawing/2014/main" id="{558CFAC7-7871-4C77-9C54-3D0F367A6B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25" name="Rectangle 76">
                    <a:extLst>
                      <a:ext uri="{FF2B5EF4-FFF2-40B4-BE49-F238E27FC236}">
                        <a16:creationId xmlns:a16="http://schemas.microsoft.com/office/drawing/2014/main" id="{A069468E-D8DA-4F16-A4FC-7AAE70C195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707" name="Group 77">
                  <a:extLst>
                    <a:ext uri="{FF2B5EF4-FFF2-40B4-BE49-F238E27FC236}">
                      <a16:creationId xmlns:a16="http://schemas.microsoft.com/office/drawing/2014/main" id="{812976FA-C12A-49E5-889E-0A9DF3A783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3718" name="Rectangle 78">
                    <a:extLst>
                      <a:ext uri="{FF2B5EF4-FFF2-40B4-BE49-F238E27FC236}">
                        <a16:creationId xmlns:a16="http://schemas.microsoft.com/office/drawing/2014/main" id="{DC76A3A4-0874-42D6-80F6-4220B3B0F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19" name="Rectangle 79">
                    <a:extLst>
                      <a:ext uri="{FF2B5EF4-FFF2-40B4-BE49-F238E27FC236}">
                        <a16:creationId xmlns:a16="http://schemas.microsoft.com/office/drawing/2014/main" id="{D9817321-309B-4C35-9CA0-6F06BEE1C5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20" name="Rectangle 80">
                    <a:extLst>
                      <a:ext uri="{FF2B5EF4-FFF2-40B4-BE49-F238E27FC236}">
                        <a16:creationId xmlns:a16="http://schemas.microsoft.com/office/drawing/2014/main" id="{E658E61F-0040-41E4-96F3-406ABDC90F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21" name="Rectangle 81">
                    <a:extLst>
                      <a:ext uri="{FF2B5EF4-FFF2-40B4-BE49-F238E27FC236}">
                        <a16:creationId xmlns:a16="http://schemas.microsoft.com/office/drawing/2014/main" id="{8836D3FA-05FE-4D3E-A8CA-868F0C701E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708" name="Group 82">
                  <a:extLst>
                    <a:ext uri="{FF2B5EF4-FFF2-40B4-BE49-F238E27FC236}">
                      <a16:creationId xmlns:a16="http://schemas.microsoft.com/office/drawing/2014/main" id="{4A5537AB-5775-43DA-9840-6D945202E5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3714" name="Rectangle 83">
                    <a:extLst>
                      <a:ext uri="{FF2B5EF4-FFF2-40B4-BE49-F238E27FC236}">
                        <a16:creationId xmlns:a16="http://schemas.microsoft.com/office/drawing/2014/main" id="{7C12464F-1BCB-4432-8DC6-C7EF01F8A0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15" name="Rectangle 84">
                    <a:extLst>
                      <a:ext uri="{FF2B5EF4-FFF2-40B4-BE49-F238E27FC236}">
                        <a16:creationId xmlns:a16="http://schemas.microsoft.com/office/drawing/2014/main" id="{76687793-5AF9-41AC-9FBD-50A479C35D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16" name="Rectangle 85">
                    <a:extLst>
                      <a:ext uri="{FF2B5EF4-FFF2-40B4-BE49-F238E27FC236}">
                        <a16:creationId xmlns:a16="http://schemas.microsoft.com/office/drawing/2014/main" id="{524EECEE-A9E8-44A1-BC4E-EF6E0817BE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17" name="Rectangle 86">
                    <a:extLst>
                      <a:ext uri="{FF2B5EF4-FFF2-40B4-BE49-F238E27FC236}">
                        <a16:creationId xmlns:a16="http://schemas.microsoft.com/office/drawing/2014/main" id="{D58DB63E-ECEF-431F-8C9D-2EC00EDFC2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709" name="Group 87">
                  <a:extLst>
                    <a:ext uri="{FF2B5EF4-FFF2-40B4-BE49-F238E27FC236}">
                      <a16:creationId xmlns:a16="http://schemas.microsoft.com/office/drawing/2014/main" id="{6663ED57-DDF9-43F1-B768-B195330E0C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3710" name="Rectangle 88">
                    <a:extLst>
                      <a:ext uri="{FF2B5EF4-FFF2-40B4-BE49-F238E27FC236}">
                        <a16:creationId xmlns:a16="http://schemas.microsoft.com/office/drawing/2014/main" id="{84963592-8B80-418C-80DA-167DFBD44A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11" name="Rectangle 89">
                    <a:extLst>
                      <a:ext uri="{FF2B5EF4-FFF2-40B4-BE49-F238E27FC236}">
                        <a16:creationId xmlns:a16="http://schemas.microsoft.com/office/drawing/2014/main" id="{01CFCC21-6D6F-4EF9-AFF5-7D586868F2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12" name="Rectangle 90">
                    <a:extLst>
                      <a:ext uri="{FF2B5EF4-FFF2-40B4-BE49-F238E27FC236}">
                        <a16:creationId xmlns:a16="http://schemas.microsoft.com/office/drawing/2014/main" id="{2421C3AF-6A09-44CA-81CD-334A5EEFD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13" name="Rectangle 91">
                    <a:extLst>
                      <a:ext uri="{FF2B5EF4-FFF2-40B4-BE49-F238E27FC236}">
                        <a16:creationId xmlns:a16="http://schemas.microsoft.com/office/drawing/2014/main" id="{DCC9AB3C-9A97-4736-B1E6-0E31CFB850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3643" name="Group 92">
                <a:extLst>
                  <a:ext uri="{FF2B5EF4-FFF2-40B4-BE49-F238E27FC236}">
                    <a16:creationId xmlns:a16="http://schemas.microsoft.com/office/drawing/2014/main" id="{A2D124C5-AFD2-45BE-9C79-3316782E80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0" y="1750"/>
                <a:ext cx="452" cy="452"/>
                <a:chOff x="1530" y="1719"/>
                <a:chExt cx="452" cy="452"/>
              </a:xfrm>
            </p:grpSpPr>
            <p:grpSp>
              <p:nvGrpSpPr>
                <p:cNvPr id="63686" name="Group 93">
                  <a:extLst>
                    <a:ext uri="{FF2B5EF4-FFF2-40B4-BE49-F238E27FC236}">
                      <a16:creationId xmlns:a16="http://schemas.microsoft.com/office/drawing/2014/main" id="{B411AC3D-4F4B-4E9B-9F2D-0CB613CED7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3702" name="Rectangle 94">
                    <a:extLst>
                      <a:ext uri="{FF2B5EF4-FFF2-40B4-BE49-F238E27FC236}">
                        <a16:creationId xmlns:a16="http://schemas.microsoft.com/office/drawing/2014/main" id="{733DCF63-8C69-409F-933B-F7697AE74C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03" name="Rectangle 95">
                    <a:extLst>
                      <a:ext uri="{FF2B5EF4-FFF2-40B4-BE49-F238E27FC236}">
                        <a16:creationId xmlns:a16="http://schemas.microsoft.com/office/drawing/2014/main" id="{379869C2-A72E-400F-AB92-73BC0FE004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04" name="Rectangle 96">
                    <a:extLst>
                      <a:ext uri="{FF2B5EF4-FFF2-40B4-BE49-F238E27FC236}">
                        <a16:creationId xmlns:a16="http://schemas.microsoft.com/office/drawing/2014/main" id="{7FA763FA-D953-4A81-A78A-0E55195145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05" name="Rectangle 97">
                    <a:extLst>
                      <a:ext uri="{FF2B5EF4-FFF2-40B4-BE49-F238E27FC236}">
                        <a16:creationId xmlns:a16="http://schemas.microsoft.com/office/drawing/2014/main" id="{2D804BED-2CC0-4EBD-ABF4-83ACC640E2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687" name="Group 98">
                  <a:extLst>
                    <a:ext uri="{FF2B5EF4-FFF2-40B4-BE49-F238E27FC236}">
                      <a16:creationId xmlns:a16="http://schemas.microsoft.com/office/drawing/2014/main" id="{5D3197FA-2442-480A-9BA9-071BE51071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3698" name="Rectangle 99">
                    <a:extLst>
                      <a:ext uri="{FF2B5EF4-FFF2-40B4-BE49-F238E27FC236}">
                        <a16:creationId xmlns:a16="http://schemas.microsoft.com/office/drawing/2014/main" id="{B9A2493C-A59C-4D35-B67E-5F6CE5095C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99" name="Rectangle 100">
                    <a:extLst>
                      <a:ext uri="{FF2B5EF4-FFF2-40B4-BE49-F238E27FC236}">
                        <a16:creationId xmlns:a16="http://schemas.microsoft.com/office/drawing/2014/main" id="{ED08A9CB-F2B8-488B-B72C-133F481872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00" name="Rectangle 101">
                    <a:extLst>
                      <a:ext uri="{FF2B5EF4-FFF2-40B4-BE49-F238E27FC236}">
                        <a16:creationId xmlns:a16="http://schemas.microsoft.com/office/drawing/2014/main" id="{8D42C3A0-4DE9-4FA7-B417-658AC127C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701" name="Rectangle 102">
                    <a:extLst>
                      <a:ext uri="{FF2B5EF4-FFF2-40B4-BE49-F238E27FC236}">
                        <a16:creationId xmlns:a16="http://schemas.microsoft.com/office/drawing/2014/main" id="{97F786BD-42E6-4A14-8B62-920955C53D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688" name="Group 103">
                  <a:extLst>
                    <a:ext uri="{FF2B5EF4-FFF2-40B4-BE49-F238E27FC236}">
                      <a16:creationId xmlns:a16="http://schemas.microsoft.com/office/drawing/2014/main" id="{7DE6B583-08BC-4623-87FB-69CB255889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3694" name="Rectangle 104">
                    <a:extLst>
                      <a:ext uri="{FF2B5EF4-FFF2-40B4-BE49-F238E27FC236}">
                        <a16:creationId xmlns:a16="http://schemas.microsoft.com/office/drawing/2014/main" id="{8E86D8B5-D230-4A4D-8688-CCD72B460C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95" name="Rectangle 105">
                    <a:extLst>
                      <a:ext uri="{FF2B5EF4-FFF2-40B4-BE49-F238E27FC236}">
                        <a16:creationId xmlns:a16="http://schemas.microsoft.com/office/drawing/2014/main" id="{2E45F3E1-9CD0-40B6-BE53-2A071467E1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96" name="Rectangle 106">
                    <a:extLst>
                      <a:ext uri="{FF2B5EF4-FFF2-40B4-BE49-F238E27FC236}">
                        <a16:creationId xmlns:a16="http://schemas.microsoft.com/office/drawing/2014/main" id="{31993947-8326-465E-8969-7CF255722F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97" name="Rectangle 107">
                    <a:extLst>
                      <a:ext uri="{FF2B5EF4-FFF2-40B4-BE49-F238E27FC236}">
                        <a16:creationId xmlns:a16="http://schemas.microsoft.com/office/drawing/2014/main" id="{6C85E830-6FB3-45FC-97DE-11F12B541B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689" name="Group 108">
                  <a:extLst>
                    <a:ext uri="{FF2B5EF4-FFF2-40B4-BE49-F238E27FC236}">
                      <a16:creationId xmlns:a16="http://schemas.microsoft.com/office/drawing/2014/main" id="{82BAF3EC-C886-41A2-AFF8-BA0D6FB762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3690" name="Rectangle 109">
                    <a:extLst>
                      <a:ext uri="{FF2B5EF4-FFF2-40B4-BE49-F238E27FC236}">
                        <a16:creationId xmlns:a16="http://schemas.microsoft.com/office/drawing/2014/main" id="{180E5A32-C88E-41B8-AD8B-19058147D8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91" name="Rectangle 110">
                    <a:extLst>
                      <a:ext uri="{FF2B5EF4-FFF2-40B4-BE49-F238E27FC236}">
                        <a16:creationId xmlns:a16="http://schemas.microsoft.com/office/drawing/2014/main" id="{DEB6B9F5-A3E5-491A-BC7A-7596158EF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92" name="Rectangle 111">
                    <a:extLst>
                      <a:ext uri="{FF2B5EF4-FFF2-40B4-BE49-F238E27FC236}">
                        <a16:creationId xmlns:a16="http://schemas.microsoft.com/office/drawing/2014/main" id="{01212E6A-5F7B-4423-B78F-7F2DB3584B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93" name="Rectangle 112">
                    <a:extLst>
                      <a:ext uri="{FF2B5EF4-FFF2-40B4-BE49-F238E27FC236}">
                        <a16:creationId xmlns:a16="http://schemas.microsoft.com/office/drawing/2014/main" id="{62707482-5FE3-4926-9CDC-BFDB5873D3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3644" name="Group 113">
                <a:extLst>
                  <a:ext uri="{FF2B5EF4-FFF2-40B4-BE49-F238E27FC236}">
                    <a16:creationId xmlns:a16="http://schemas.microsoft.com/office/drawing/2014/main" id="{D5287725-6C0A-463C-8DAC-82005CA296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0" y="2202"/>
                <a:ext cx="452" cy="452"/>
                <a:chOff x="1530" y="1719"/>
                <a:chExt cx="452" cy="452"/>
              </a:xfrm>
            </p:grpSpPr>
            <p:grpSp>
              <p:nvGrpSpPr>
                <p:cNvPr id="63666" name="Group 114">
                  <a:extLst>
                    <a:ext uri="{FF2B5EF4-FFF2-40B4-BE49-F238E27FC236}">
                      <a16:creationId xmlns:a16="http://schemas.microsoft.com/office/drawing/2014/main" id="{5A3E241D-B3CA-46AF-9DCD-7F718BB9FC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3682" name="Rectangle 115">
                    <a:extLst>
                      <a:ext uri="{FF2B5EF4-FFF2-40B4-BE49-F238E27FC236}">
                        <a16:creationId xmlns:a16="http://schemas.microsoft.com/office/drawing/2014/main" id="{A2B57951-CB51-4542-B602-06204257D0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83" name="Rectangle 116">
                    <a:extLst>
                      <a:ext uri="{FF2B5EF4-FFF2-40B4-BE49-F238E27FC236}">
                        <a16:creationId xmlns:a16="http://schemas.microsoft.com/office/drawing/2014/main" id="{0721E94B-6D6E-4E73-A76F-830828001E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84" name="Rectangle 117">
                    <a:extLst>
                      <a:ext uri="{FF2B5EF4-FFF2-40B4-BE49-F238E27FC236}">
                        <a16:creationId xmlns:a16="http://schemas.microsoft.com/office/drawing/2014/main" id="{8B014DF5-637A-42FE-98A4-E8F5C7F0E0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85" name="Rectangle 118">
                    <a:extLst>
                      <a:ext uri="{FF2B5EF4-FFF2-40B4-BE49-F238E27FC236}">
                        <a16:creationId xmlns:a16="http://schemas.microsoft.com/office/drawing/2014/main" id="{A93462E3-A0D8-47CC-8A3B-30FAB6659B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667" name="Group 119">
                  <a:extLst>
                    <a:ext uri="{FF2B5EF4-FFF2-40B4-BE49-F238E27FC236}">
                      <a16:creationId xmlns:a16="http://schemas.microsoft.com/office/drawing/2014/main" id="{6690E1A3-1031-4977-8EA4-39FF4562A0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3678" name="Rectangle 120">
                    <a:extLst>
                      <a:ext uri="{FF2B5EF4-FFF2-40B4-BE49-F238E27FC236}">
                        <a16:creationId xmlns:a16="http://schemas.microsoft.com/office/drawing/2014/main" id="{A6553B55-6D40-4856-A645-F9879E4BEE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79" name="Rectangle 121">
                    <a:extLst>
                      <a:ext uri="{FF2B5EF4-FFF2-40B4-BE49-F238E27FC236}">
                        <a16:creationId xmlns:a16="http://schemas.microsoft.com/office/drawing/2014/main" id="{71AF7DC9-A5B7-48CB-80AB-48F4787D95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80" name="Rectangle 122">
                    <a:extLst>
                      <a:ext uri="{FF2B5EF4-FFF2-40B4-BE49-F238E27FC236}">
                        <a16:creationId xmlns:a16="http://schemas.microsoft.com/office/drawing/2014/main" id="{6E749669-D717-429E-8DD8-21FA34FCBF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81" name="Rectangle 123">
                    <a:extLst>
                      <a:ext uri="{FF2B5EF4-FFF2-40B4-BE49-F238E27FC236}">
                        <a16:creationId xmlns:a16="http://schemas.microsoft.com/office/drawing/2014/main" id="{A0B947D6-355A-484E-829B-E213933CB4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668" name="Group 124">
                  <a:extLst>
                    <a:ext uri="{FF2B5EF4-FFF2-40B4-BE49-F238E27FC236}">
                      <a16:creationId xmlns:a16="http://schemas.microsoft.com/office/drawing/2014/main" id="{4C1890F4-23EF-4690-91F3-E442671C04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3674" name="Rectangle 125">
                    <a:extLst>
                      <a:ext uri="{FF2B5EF4-FFF2-40B4-BE49-F238E27FC236}">
                        <a16:creationId xmlns:a16="http://schemas.microsoft.com/office/drawing/2014/main" id="{F003E662-DCD9-4F8F-9887-5C53363F46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75" name="Rectangle 126">
                    <a:extLst>
                      <a:ext uri="{FF2B5EF4-FFF2-40B4-BE49-F238E27FC236}">
                        <a16:creationId xmlns:a16="http://schemas.microsoft.com/office/drawing/2014/main" id="{5A36C563-C003-4F79-9E08-D54EA911BC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76" name="Rectangle 127">
                    <a:extLst>
                      <a:ext uri="{FF2B5EF4-FFF2-40B4-BE49-F238E27FC236}">
                        <a16:creationId xmlns:a16="http://schemas.microsoft.com/office/drawing/2014/main" id="{8DB78063-DE34-4A6F-9E7D-7B10A6BC4C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77" name="Rectangle 128">
                    <a:extLst>
                      <a:ext uri="{FF2B5EF4-FFF2-40B4-BE49-F238E27FC236}">
                        <a16:creationId xmlns:a16="http://schemas.microsoft.com/office/drawing/2014/main" id="{25758547-52A4-4303-A87B-B2CE9BD4F6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669" name="Group 129">
                  <a:extLst>
                    <a:ext uri="{FF2B5EF4-FFF2-40B4-BE49-F238E27FC236}">
                      <a16:creationId xmlns:a16="http://schemas.microsoft.com/office/drawing/2014/main" id="{719914F3-5A19-4595-9543-1972C70452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3670" name="Rectangle 130">
                    <a:extLst>
                      <a:ext uri="{FF2B5EF4-FFF2-40B4-BE49-F238E27FC236}">
                        <a16:creationId xmlns:a16="http://schemas.microsoft.com/office/drawing/2014/main" id="{24EB5DDD-3EAA-4EA9-A395-902B883068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71" name="Rectangle 131">
                    <a:extLst>
                      <a:ext uri="{FF2B5EF4-FFF2-40B4-BE49-F238E27FC236}">
                        <a16:creationId xmlns:a16="http://schemas.microsoft.com/office/drawing/2014/main" id="{70ED3916-A151-4EE0-8204-FCE8D03B2E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72" name="Rectangle 132">
                    <a:extLst>
                      <a:ext uri="{FF2B5EF4-FFF2-40B4-BE49-F238E27FC236}">
                        <a16:creationId xmlns:a16="http://schemas.microsoft.com/office/drawing/2014/main" id="{BC991CEC-3E83-4869-9776-17E0C5E3C0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73" name="Rectangle 133">
                    <a:extLst>
                      <a:ext uri="{FF2B5EF4-FFF2-40B4-BE49-F238E27FC236}">
                        <a16:creationId xmlns:a16="http://schemas.microsoft.com/office/drawing/2014/main" id="{4D66D172-0719-4EEB-8442-249F1B5738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grpSp>
            <p:nvGrpSpPr>
              <p:cNvPr id="63645" name="Group 134">
                <a:extLst>
                  <a:ext uri="{FF2B5EF4-FFF2-40B4-BE49-F238E27FC236}">
                    <a16:creationId xmlns:a16="http://schemas.microsoft.com/office/drawing/2014/main" id="{BB494AF4-5BDD-4137-BF48-8F11C2DE58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8" y="2202"/>
                <a:ext cx="452" cy="452"/>
                <a:chOff x="1530" y="1719"/>
                <a:chExt cx="452" cy="452"/>
              </a:xfrm>
            </p:grpSpPr>
            <p:grpSp>
              <p:nvGrpSpPr>
                <p:cNvPr id="63646" name="Group 135">
                  <a:extLst>
                    <a:ext uri="{FF2B5EF4-FFF2-40B4-BE49-F238E27FC236}">
                      <a16:creationId xmlns:a16="http://schemas.microsoft.com/office/drawing/2014/main" id="{BA52C0E9-4C84-4A92-8731-2B60BFEBEB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3662" name="Rectangle 136">
                    <a:extLst>
                      <a:ext uri="{FF2B5EF4-FFF2-40B4-BE49-F238E27FC236}">
                        <a16:creationId xmlns:a16="http://schemas.microsoft.com/office/drawing/2014/main" id="{5F33ED76-53F4-4986-B798-D9526B21BB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63" name="Rectangle 137">
                    <a:extLst>
                      <a:ext uri="{FF2B5EF4-FFF2-40B4-BE49-F238E27FC236}">
                        <a16:creationId xmlns:a16="http://schemas.microsoft.com/office/drawing/2014/main" id="{DCAE9ADE-0BF0-42A6-A86B-8F33122FF7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64" name="Rectangle 138">
                    <a:extLst>
                      <a:ext uri="{FF2B5EF4-FFF2-40B4-BE49-F238E27FC236}">
                        <a16:creationId xmlns:a16="http://schemas.microsoft.com/office/drawing/2014/main" id="{2CA15861-FAF5-4BE6-BC62-4F9FD8EF27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65" name="Rectangle 139">
                    <a:extLst>
                      <a:ext uri="{FF2B5EF4-FFF2-40B4-BE49-F238E27FC236}">
                        <a16:creationId xmlns:a16="http://schemas.microsoft.com/office/drawing/2014/main" id="{1CAD6A60-D9B2-4700-A1BD-62F43E0F04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647" name="Group 140">
                  <a:extLst>
                    <a:ext uri="{FF2B5EF4-FFF2-40B4-BE49-F238E27FC236}">
                      <a16:creationId xmlns:a16="http://schemas.microsoft.com/office/drawing/2014/main" id="{E35F0EF6-2628-47CB-B19F-9585554F6D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0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3658" name="Rectangle 141">
                    <a:extLst>
                      <a:ext uri="{FF2B5EF4-FFF2-40B4-BE49-F238E27FC236}">
                        <a16:creationId xmlns:a16="http://schemas.microsoft.com/office/drawing/2014/main" id="{57A8C6B9-7AE5-44AB-8E04-DD23591996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59" name="Rectangle 142">
                    <a:extLst>
                      <a:ext uri="{FF2B5EF4-FFF2-40B4-BE49-F238E27FC236}">
                        <a16:creationId xmlns:a16="http://schemas.microsoft.com/office/drawing/2014/main" id="{74A60CDE-D84B-4803-8787-CC360DAC94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60" name="Rectangle 143">
                    <a:extLst>
                      <a:ext uri="{FF2B5EF4-FFF2-40B4-BE49-F238E27FC236}">
                        <a16:creationId xmlns:a16="http://schemas.microsoft.com/office/drawing/2014/main" id="{EC13A5EB-A769-439A-9F72-4B46235AED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61" name="Rectangle 144">
                    <a:extLst>
                      <a:ext uri="{FF2B5EF4-FFF2-40B4-BE49-F238E27FC236}">
                        <a16:creationId xmlns:a16="http://schemas.microsoft.com/office/drawing/2014/main" id="{63A70265-AD2C-42F7-B41C-AE04D3FBFA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648" name="Group 145">
                  <a:extLst>
                    <a:ext uri="{FF2B5EF4-FFF2-40B4-BE49-F238E27FC236}">
                      <a16:creationId xmlns:a16="http://schemas.microsoft.com/office/drawing/2014/main" id="{FFBDBF94-1B53-4834-B30B-241786F14D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945"/>
                  <a:ext cx="226" cy="226"/>
                  <a:chOff x="1525" y="1714"/>
                  <a:chExt cx="226" cy="226"/>
                </a:xfrm>
              </p:grpSpPr>
              <p:sp>
                <p:nvSpPr>
                  <p:cNvPr id="63654" name="Rectangle 146">
                    <a:extLst>
                      <a:ext uri="{FF2B5EF4-FFF2-40B4-BE49-F238E27FC236}">
                        <a16:creationId xmlns:a16="http://schemas.microsoft.com/office/drawing/2014/main" id="{67DCD1A9-EE99-44D1-A061-BEEC59EEAD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55" name="Rectangle 147">
                    <a:extLst>
                      <a:ext uri="{FF2B5EF4-FFF2-40B4-BE49-F238E27FC236}">
                        <a16:creationId xmlns:a16="http://schemas.microsoft.com/office/drawing/2014/main" id="{9CE0982F-6E79-464F-9300-8D3B67A1FC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56" name="Rectangle 148">
                    <a:extLst>
                      <a:ext uri="{FF2B5EF4-FFF2-40B4-BE49-F238E27FC236}">
                        <a16:creationId xmlns:a16="http://schemas.microsoft.com/office/drawing/2014/main" id="{64A8FF1F-BC53-4690-8745-14E46E6DBA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57" name="Rectangle 149">
                    <a:extLst>
                      <a:ext uri="{FF2B5EF4-FFF2-40B4-BE49-F238E27FC236}">
                        <a16:creationId xmlns:a16="http://schemas.microsoft.com/office/drawing/2014/main" id="{BF2DE37D-C490-4529-9961-B3F0F3E4E7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63649" name="Group 150">
                  <a:extLst>
                    <a:ext uri="{FF2B5EF4-FFF2-40B4-BE49-F238E27FC236}">
                      <a16:creationId xmlns:a16="http://schemas.microsoft.com/office/drawing/2014/main" id="{DF4B632C-8326-4681-BB89-5042F36326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6" y="1719"/>
                  <a:ext cx="226" cy="226"/>
                  <a:chOff x="1525" y="1714"/>
                  <a:chExt cx="226" cy="226"/>
                </a:xfrm>
              </p:grpSpPr>
              <p:sp>
                <p:nvSpPr>
                  <p:cNvPr id="63650" name="Rectangle 151">
                    <a:extLst>
                      <a:ext uri="{FF2B5EF4-FFF2-40B4-BE49-F238E27FC236}">
                        <a16:creationId xmlns:a16="http://schemas.microsoft.com/office/drawing/2014/main" id="{1F48AD3A-5F5A-461A-98D8-1DCCA95782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51" name="Rectangle 152">
                    <a:extLst>
                      <a:ext uri="{FF2B5EF4-FFF2-40B4-BE49-F238E27FC236}">
                        <a16:creationId xmlns:a16="http://schemas.microsoft.com/office/drawing/2014/main" id="{3369F761-E6D2-492F-81D3-12DF7563CB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52" name="Rectangle 153">
                    <a:extLst>
                      <a:ext uri="{FF2B5EF4-FFF2-40B4-BE49-F238E27FC236}">
                        <a16:creationId xmlns:a16="http://schemas.microsoft.com/office/drawing/2014/main" id="{F23708C6-6415-4CBA-952D-966B84E830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8" y="1827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3653" name="Rectangle 154">
                    <a:extLst>
                      <a:ext uri="{FF2B5EF4-FFF2-40B4-BE49-F238E27FC236}">
                        <a16:creationId xmlns:a16="http://schemas.microsoft.com/office/drawing/2014/main" id="{931DE8CB-9302-4963-9A0D-A48AE8887A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5" y="1714"/>
                    <a:ext cx="113" cy="113"/>
                  </a:xfrm>
                  <a:prstGeom prst="rect">
                    <a:avLst/>
                  </a:prstGeom>
                  <a:noFill/>
                  <a:ln w="317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zh-TW" altLang="en-US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</p:grpSp>
        <p:sp>
          <p:nvSpPr>
            <p:cNvPr id="63605" name="Rectangle 155">
              <a:extLst>
                <a:ext uri="{FF2B5EF4-FFF2-40B4-BE49-F238E27FC236}">
                  <a16:creationId xmlns:a16="http://schemas.microsoft.com/office/drawing/2014/main" id="{3B02F8E3-3EED-429F-B6D1-0F10395B1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06" name="Rectangle 156">
              <a:extLst>
                <a:ext uri="{FF2B5EF4-FFF2-40B4-BE49-F238E27FC236}">
                  <a16:creationId xmlns:a16="http://schemas.microsoft.com/office/drawing/2014/main" id="{C8791D90-EEB8-4E05-97E4-8B7AE1CDE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07" name="Rectangle 157">
              <a:extLst>
                <a:ext uri="{FF2B5EF4-FFF2-40B4-BE49-F238E27FC236}">
                  <a16:creationId xmlns:a16="http://schemas.microsoft.com/office/drawing/2014/main" id="{770A4809-DCFF-47DE-813C-677D750F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08" name="Rectangle 158">
              <a:extLst>
                <a:ext uri="{FF2B5EF4-FFF2-40B4-BE49-F238E27FC236}">
                  <a16:creationId xmlns:a16="http://schemas.microsoft.com/office/drawing/2014/main" id="{41F4D585-0C4F-472A-90E9-81309580A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09" name="Rectangle 159">
              <a:extLst>
                <a:ext uri="{FF2B5EF4-FFF2-40B4-BE49-F238E27FC236}">
                  <a16:creationId xmlns:a16="http://schemas.microsoft.com/office/drawing/2014/main" id="{E757CCB4-E874-47BE-9E1B-DA17566EC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10" name="Rectangle 160">
              <a:extLst>
                <a:ext uri="{FF2B5EF4-FFF2-40B4-BE49-F238E27FC236}">
                  <a16:creationId xmlns:a16="http://schemas.microsoft.com/office/drawing/2014/main" id="{7EAB669D-F4ED-45E9-AA4E-7D9E8C030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11" name="Rectangle 161">
              <a:extLst>
                <a:ext uri="{FF2B5EF4-FFF2-40B4-BE49-F238E27FC236}">
                  <a16:creationId xmlns:a16="http://schemas.microsoft.com/office/drawing/2014/main" id="{A10D350C-CCEE-49D7-9D98-A0163196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12" name="Rectangle 162">
              <a:extLst>
                <a:ext uri="{FF2B5EF4-FFF2-40B4-BE49-F238E27FC236}">
                  <a16:creationId xmlns:a16="http://schemas.microsoft.com/office/drawing/2014/main" id="{077F281E-A0FD-4684-8F63-A28079C87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13" name="Rectangle 163">
              <a:extLst>
                <a:ext uri="{FF2B5EF4-FFF2-40B4-BE49-F238E27FC236}">
                  <a16:creationId xmlns:a16="http://schemas.microsoft.com/office/drawing/2014/main" id="{34CA3A26-3544-455B-92D7-D3230660E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14" name="Rectangle 164">
              <a:extLst>
                <a:ext uri="{FF2B5EF4-FFF2-40B4-BE49-F238E27FC236}">
                  <a16:creationId xmlns:a16="http://schemas.microsoft.com/office/drawing/2014/main" id="{28D4CD16-5BBA-4D65-A800-F3E3BB9A8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15" name="Rectangle 165">
              <a:extLst>
                <a:ext uri="{FF2B5EF4-FFF2-40B4-BE49-F238E27FC236}">
                  <a16:creationId xmlns:a16="http://schemas.microsoft.com/office/drawing/2014/main" id="{07E473EE-C9E5-42E2-BAC1-EFFFFFC10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2674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grpSp>
          <p:nvGrpSpPr>
            <p:cNvPr id="63616" name="Group 166">
              <a:extLst>
                <a:ext uri="{FF2B5EF4-FFF2-40B4-BE49-F238E27FC236}">
                  <a16:creationId xmlns:a16="http://schemas.microsoft.com/office/drawing/2014/main" id="{03DB0366-9E94-4610-8525-9A06D7FBDA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2" y="1770"/>
              <a:ext cx="226" cy="226"/>
              <a:chOff x="1525" y="1714"/>
              <a:chExt cx="226" cy="226"/>
            </a:xfrm>
          </p:grpSpPr>
          <p:sp>
            <p:nvSpPr>
              <p:cNvPr id="63638" name="Rectangle 167">
                <a:extLst>
                  <a:ext uri="{FF2B5EF4-FFF2-40B4-BE49-F238E27FC236}">
                    <a16:creationId xmlns:a16="http://schemas.microsoft.com/office/drawing/2014/main" id="{67B25795-50E0-4723-8F6C-5452515D0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3639" name="Rectangle 168">
                <a:extLst>
                  <a:ext uri="{FF2B5EF4-FFF2-40B4-BE49-F238E27FC236}">
                    <a16:creationId xmlns:a16="http://schemas.microsoft.com/office/drawing/2014/main" id="{E5CA29FE-0CBF-4A4E-B75C-77699CC9E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3640" name="Rectangle 169">
                <a:extLst>
                  <a:ext uri="{FF2B5EF4-FFF2-40B4-BE49-F238E27FC236}">
                    <a16:creationId xmlns:a16="http://schemas.microsoft.com/office/drawing/2014/main" id="{F28B0897-8E00-4BA9-B20A-9494363AA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3641" name="Rectangle 170">
                <a:extLst>
                  <a:ext uri="{FF2B5EF4-FFF2-40B4-BE49-F238E27FC236}">
                    <a16:creationId xmlns:a16="http://schemas.microsoft.com/office/drawing/2014/main" id="{6FF2D822-2BF8-4B44-BE9E-AF3A64C09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3617" name="Group 171">
              <a:extLst>
                <a:ext uri="{FF2B5EF4-FFF2-40B4-BE49-F238E27FC236}">
                  <a16:creationId xmlns:a16="http://schemas.microsoft.com/office/drawing/2014/main" id="{D4CAF433-B14A-4788-9A0A-57B7C2278C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2" y="1996"/>
              <a:ext cx="226" cy="226"/>
              <a:chOff x="1525" y="1714"/>
              <a:chExt cx="226" cy="226"/>
            </a:xfrm>
          </p:grpSpPr>
          <p:sp>
            <p:nvSpPr>
              <p:cNvPr id="63634" name="Rectangle 172">
                <a:extLst>
                  <a:ext uri="{FF2B5EF4-FFF2-40B4-BE49-F238E27FC236}">
                    <a16:creationId xmlns:a16="http://schemas.microsoft.com/office/drawing/2014/main" id="{374D5876-CB3B-4AE2-96ED-1DF0D9C83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3635" name="Rectangle 173">
                <a:extLst>
                  <a:ext uri="{FF2B5EF4-FFF2-40B4-BE49-F238E27FC236}">
                    <a16:creationId xmlns:a16="http://schemas.microsoft.com/office/drawing/2014/main" id="{B8EF8185-960C-4E29-91DC-F99CB171F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3636" name="Rectangle 174">
                <a:extLst>
                  <a:ext uri="{FF2B5EF4-FFF2-40B4-BE49-F238E27FC236}">
                    <a16:creationId xmlns:a16="http://schemas.microsoft.com/office/drawing/2014/main" id="{20574A0F-BC4D-414F-987A-C2E755544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827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63637" name="Rectangle 175">
                <a:extLst>
                  <a:ext uri="{FF2B5EF4-FFF2-40B4-BE49-F238E27FC236}">
                    <a16:creationId xmlns:a16="http://schemas.microsoft.com/office/drawing/2014/main" id="{7C90FC25-C64A-429F-8D23-2D85B126C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71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63618" name="Rectangle 176">
              <a:extLst>
                <a:ext uri="{FF2B5EF4-FFF2-40B4-BE49-F238E27FC236}">
                  <a16:creationId xmlns:a16="http://schemas.microsoft.com/office/drawing/2014/main" id="{566541F4-29ED-44C6-BCA8-6561F1581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109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19" name="Rectangle 177">
              <a:extLst>
                <a:ext uri="{FF2B5EF4-FFF2-40B4-BE49-F238E27FC236}">
                  <a16:creationId xmlns:a16="http://schemas.microsoft.com/office/drawing/2014/main" id="{EDAC956E-7DBC-4BF7-9A6A-EFA63220B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996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20" name="Rectangle 178">
              <a:extLst>
                <a:ext uri="{FF2B5EF4-FFF2-40B4-BE49-F238E27FC236}">
                  <a16:creationId xmlns:a16="http://schemas.microsoft.com/office/drawing/2014/main" id="{37BE688C-E140-406A-BA8A-6F320FC2E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883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21" name="Rectangle 179">
              <a:extLst>
                <a:ext uri="{FF2B5EF4-FFF2-40B4-BE49-F238E27FC236}">
                  <a16:creationId xmlns:a16="http://schemas.microsoft.com/office/drawing/2014/main" id="{2DCCBC1E-6ADE-433C-995C-1A54CAC48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1770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22" name="Rectangle 180">
              <a:extLst>
                <a:ext uri="{FF2B5EF4-FFF2-40B4-BE49-F238E27FC236}">
                  <a16:creationId xmlns:a16="http://schemas.microsoft.com/office/drawing/2014/main" id="{983437C5-12DF-4D0D-A0EA-B268D3500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23" name="Rectangle 181">
              <a:extLst>
                <a:ext uri="{FF2B5EF4-FFF2-40B4-BE49-F238E27FC236}">
                  <a16:creationId xmlns:a16="http://schemas.microsoft.com/office/drawing/2014/main" id="{A2461DD9-6F9F-4AA6-85CE-5626D26CE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24" name="Rectangle 182">
              <a:extLst>
                <a:ext uri="{FF2B5EF4-FFF2-40B4-BE49-F238E27FC236}">
                  <a16:creationId xmlns:a16="http://schemas.microsoft.com/office/drawing/2014/main" id="{770A9975-62A7-410B-8790-AED908262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25" name="Rectangle 183">
              <a:extLst>
                <a:ext uri="{FF2B5EF4-FFF2-40B4-BE49-F238E27FC236}">
                  <a16:creationId xmlns:a16="http://schemas.microsoft.com/office/drawing/2014/main" id="{2F696A10-10F3-4BC8-8139-367FDD151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26" name="Rectangle 184">
              <a:extLst>
                <a:ext uri="{FF2B5EF4-FFF2-40B4-BE49-F238E27FC236}">
                  <a16:creationId xmlns:a16="http://schemas.microsoft.com/office/drawing/2014/main" id="{CD6DE24A-4C7D-41A7-88BA-5FDB29987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27" name="Rectangle 185">
              <a:extLst>
                <a:ext uri="{FF2B5EF4-FFF2-40B4-BE49-F238E27FC236}">
                  <a16:creationId xmlns:a16="http://schemas.microsoft.com/office/drawing/2014/main" id="{D07EF449-DDCD-49CA-AE25-102464915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28" name="Rectangle 186">
              <a:extLst>
                <a:ext uri="{FF2B5EF4-FFF2-40B4-BE49-F238E27FC236}">
                  <a16:creationId xmlns:a16="http://schemas.microsoft.com/office/drawing/2014/main" id="{A3004B23-7593-4403-A8CB-B85291A9E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29" name="Rectangle 187">
              <a:extLst>
                <a:ext uri="{FF2B5EF4-FFF2-40B4-BE49-F238E27FC236}">
                  <a16:creationId xmlns:a16="http://schemas.microsoft.com/office/drawing/2014/main" id="{E48F6935-0D9B-4F9C-831B-1ABA551D9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30" name="Rectangle 188">
              <a:extLst>
                <a:ext uri="{FF2B5EF4-FFF2-40B4-BE49-F238E27FC236}">
                  <a16:creationId xmlns:a16="http://schemas.microsoft.com/office/drawing/2014/main" id="{1E0481FA-2F91-431F-8F94-B9C186D24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561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31" name="Rectangle 189">
              <a:extLst>
                <a:ext uri="{FF2B5EF4-FFF2-40B4-BE49-F238E27FC236}">
                  <a16:creationId xmlns:a16="http://schemas.microsoft.com/office/drawing/2014/main" id="{76837988-FA8B-4B0D-AA20-212D5AFAB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448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32" name="Rectangle 190">
              <a:extLst>
                <a:ext uri="{FF2B5EF4-FFF2-40B4-BE49-F238E27FC236}">
                  <a16:creationId xmlns:a16="http://schemas.microsoft.com/office/drawing/2014/main" id="{E5E9A51C-381D-4366-A5A9-89E547FE9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335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33" name="Rectangle 191">
              <a:extLst>
                <a:ext uri="{FF2B5EF4-FFF2-40B4-BE49-F238E27FC236}">
                  <a16:creationId xmlns:a16="http://schemas.microsoft.com/office/drawing/2014/main" id="{3CC47379-2E13-4B74-B4F7-361FA3B9E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2222"/>
              <a:ext cx="113" cy="113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sp>
        <p:nvSpPr>
          <p:cNvPr id="63553" name="Line 192">
            <a:extLst>
              <a:ext uri="{FF2B5EF4-FFF2-40B4-BE49-F238E27FC236}">
                <a16:creationId xmlns:a16="http://schemas.microsoft.com/office/drawing/2014/main" id="{7E187A9C-6434-4D05-8629-2FABA4D714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84750" y="5462588"/>
            <a:ext cx="0" cy="760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54" name="Line 193">
            <a:extLst>
              <a:ext uri="{FF2B5EF4-FFF2-40B4-BE49-F238E27FC236}">
                <a16:creationId xmlns:a16="http://schemas.microsoft.com/office/drawing/2014/main" id="{FA6D3384-5030-4498-B600-E3B7AF40E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3375" y="6223000"/>
            <a:ext cx="8556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55" name="Text Box 194">
            <a:extLst>
              <a:ext uri="{FF2B5EF4-FFF2-40B4-BE49-F238E27FC236}">
                <a16:creationId xmlns:a16="http://schemas.microsoft.com/office/drawing/2014/main" id="{42EE8663-45D2-45A3-B27F-B779A4F37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2809875"/>
            <a:ext cx="3954463" cy="3636963"/>
          </a:xfrm>
          <a:prstGeom prst="rect">
            <a:avLst/>
          </a:prstGeom>
          <a:solidFill>
            <a:srgbClr val="FFFFCC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lIns="92075" tIns="46038" rIns="92075" bIns="46038"/>
          <a:lstStyle>
            <a:lvl1pPr marL="190500" indent="-1905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de-DE" altLang="zh-TW" sz="1800">
                <a:solidFill>
                  <a:srgbClr val="CC0000"/>
                </a:solidFill>
                <a:ea typeface="新細明體" panose="02020500000000000000" pitchFamily="18" charset="-120"/>
              </a:rPr>
              <a:t>4x4 Block Integer Transform</a:t>
            </a: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§"/>
            </a:pPr>
            <a:endParaRPr lang="en-US" altLang="zh-TW" sz="1800">
              <a:solidFill>
                <a:srgbClr val="CC3300"/>
              </a:solidFill>
              <a:ea typeface="新細明體" panose="02020500000000000000" pitchFamily="18" charset="-120"/>
            </a:endParaRP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§"/>
            </a:pPr>
            <a:endParaRPr lang="en-US" altLang="zh-TW" sz="1800">
              <a:solidFill>
                <a:srgbClr val="CC3300"/>
              </a:solidFill>
              <a:ea typeface="新細明體" panose="02020500000000000000" pitchFamily="18" charset="-120"/>
            </a:endParaRP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§"/>
            </a:pPr>
            <a:endParaRPr lang="en-US" altLang="zh-TW" sz="1800">
              <a:solidFill>
                <a:srgbClr val="CC3300"/>
              </a:solidFill>
              <a:ea typeface="新細明體" panose="02020500000000000000" pitchFamily="18" charset="-120"/>
            </a:endParaRP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§"/>
            </a:pPr>
            <a:endParaRPr lang="en-US" altLang="zh-TW" sz="1800">
              <a:solidFill>
                <a:srgbClr val="CC3300"/>
              </a:solidFill>
              <a:ea typeface="新細明體" panose="02020500000000000000" pitchFamily="18" charset="-120"/>
            </a:endParaRP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zh-TW" sz="1800">
                <a:solidFill>
                  <a:srgbClr val="CC3300"/>
                </a:solidFill>
                <a:ea typeface="新細明體" panose="02020500000000000000" pitchFamily="18" charset="-120"/>
              </a:rPr>
              <a:t>Main Profile: adaptive block size </a:t>
            </a:r>
            <a:br>
              <a:rPr lang="en-US" altLang="zh-TW" sz="1800">
                <a:solidFill>
                  <a:srgbClr val="CC3300"/>
                </a:solidFill>
                <a:ea typeface="新細明體" panose="02020500000000000000" pitchFamily="18" charset="-120"/>
              </a:rPr>
            </a:br>
            <a:r>
              <a:rPr lang="en-US" altLang="zh-TW" sz="1800">
                <a:solidFill>
                  <a:srgbClr val="CC3300"/>
                </a:solidFill>
                <a:ea typeface="新細明體" panose="02020500000000000000" pitchFamily="18" charset="-120"/>
              </a:rPr>
              <a:t>transform (8x4,4x8,8x8)</a:t>
            </a: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zh-TW" sz="1800">
                <a:solidFill>
                  <a:srgbClr val="CC3300"/>
                </a:solidFill>
                <a:ea typeface="新細明體" panose="02020500000000000000" pitchFamily="18" charset="-120"/>
              </a:rPr>
              <a:t>Repeated transform of DC coeffs for 8x8 chroma and 16x16 Intra luma blocks</a:t>
            </a:r>
            <a:endParaRPr lang="en-GB" altLang="zh-TW" sz="1800">
              <a:solidFill>
                <a:srgbClr val="CC3300"/>
              </a:solidFill>
              <a:ea typeface="新細明體" panose="02020500000000000000" pitchFamily="18" charset="-120"/>
            </a:endParaRPr>
          </a:p>
        </p:txBody>
      </p:sp>
      <p:graphicFrame>
        <p:nvGraphicFramePr>
          <p:cNvPr id="63556" name="Object 195">
            <a:extLst>
              <a:ext uri="{FF2B5EF4-FFF2-40B4-BE49-F238E27FC236}">
                <a16:creationId xmlns:a16="http://schemas.microsoft.com/office/drawing/2014/main" id="{C4D61FE1-029E-45DA-8A03-2B2935A6A4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7425" y="3087688"/>
          <a:ext cx="1768475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7" name="Equation" r:id="rId4" imgW="1320227" imgH="850531" progId="Equation.DSMT4">
                  <p:embed/>
                </p:oleObj>
              </mc:Choice>
              <mc:Fallback>
                <p:oleObj name="Equation" r:id="rId4" imgW="1320227" imgH="850531" progId="Equation.DSMT4">
                  <p:embed/>
                  <p:pic>
                    <p:nvPicPr>
                      <p:cNvPr id="0" name="Object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3087688"/>
                        <a:ext cx="1768475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57" name="Group 196">
            <a:extLst>
              <a:ext uri="{FF2B5EF4-FFF2-40B4-BE49-F238E27FC236}">
                <a16:creationId xmlns:a16="http://schemas.microsoft.com/office/drawing/2014/main" id="{7532189D-84B4-4A59-8566-A4EF3663BAD1}"/>
              </a:ext>
            </a:extLst>
          </p:cNvPr>
          <p:cNvGrpSpPr>
            <a:grpSpLocks/>
          </p:cNvGrpSpPr>
          <p:nvPr/>
        </p:nvGrpSpPr>
        <p:grpSpPr bwMode="auto">
          <a:xfrm>
            <a:off x="2682875" y="5456238"/>
            <a:ext cx="455613" cy="442912"/>
            <a:chOff x="1525" y="1714"/>
            <a:chExt cx="226" cy="226"/>
          </a:xfrm>
        </p:grpSpPr>
        <p:sp>
          <p:nvSpPr>
            <p:cNvPr id="63600" name="Rectangle 197">
              <a:extLst>
                <a:ext uri="{FF2B5EF4-FFF2-40B4-BE49-F238E27FC236}">
                  <a16:creationId xmlns:a16="http://schemas.microsoft.com/office/drawing/2014/main" id="{E9ABD5D2-1062-4240-A177-29BF733D4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714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01" name="Rectangle 198">
              <a:extLst>
                <a:ext uri="{FF2B5EF4-FFF2-40B4-BE49-F238E27FC236}">
                  <a16:creationId xmlns:a16="http://schemas.microsoft.com/office/drawing/2014/main" id="{B1C508D0-72B7-4840-91B9-6724420E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827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02" name="Rectangle 199">
              <a:extLst>
                <a:ext uri="{FF2B5EF4-FFF2-40B4-BE49-F238E27FC236}">
                  <a16:creationId xmlns:a16="http://schemas.microsoft.com/office/drawing/2014/main" id="{A25F9C54-E2DE-4741-B8D3-84C38F6AD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827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603" name="Rectangle 200">
              <a:extLst>
                <a:ext uri="{FF2B5EF4-FFF2-40B4-BE49-F238E27FC236}">
                  <a16:creationId xmlns:a16="http://schemas.microsoft.com/office/drawing/2014/main" id="{C63D673D-6CCF-474D-9D6D-225E455C1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14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grpSp>
        <p:nvGrpSpPr>
          <p:cNvPr id="63558" name="Group 201">
            <a:extLst>
              <a:ext uri="{FF2B5EF4-FFF2-40B4-BE49-F238E27FC236}">
                <a16:creationId xmlns:a16="http://schemas.microsoft.com/office/drawing/2014/main" id="{2D9D44AA-2782-4EE0-BAAA-8551B581E021}"/>
              </a:ext>
            </a:extLst>
          </p:cNvPr>
          <p:cNvGrpSpPr>
            <a:grpSpLocks/>
          </p:cNvGrpSpPr>
          <p:nvPr/>
        </p:nvGrpSpPr>
        <p:grpSpPr bwMode="auto">
          <a:xfrm>
            <a:off x="2682875" y="5899150"/>
            <a:ext cx="455613" cy="442913"/>
            <a:chOff x="1525" y="1714"/>
            <a:chExt cx="226" cy="226"/>
          </a:xfrm>
        </p:grpSpPr>
        <p:sp>
          <p:nvSpPr>
            <p:cNvPr id="63596" name="Rectangle 202">
              <a:extLst>
                <a:ext uri="{FF2B5EF4-FFF2-40B4-BE49-F238E27FC236}">
                  <a16:creationId xmlns:a16="http://schemas.microsoft.com/office/drawing/2014/main" id="{21D84374-DB7C-4692-A6DA-B13D01EFE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714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97" name="Rectangle 203">
              <a:extLst>
                <a:ext uri="{FF2B5EF4-FFF2-40B4-BE49-F238E27FC236}">
                  <a16:creationId xmlns:a16="http://schemas.microsoft.com/office/drawing/2014/main" id="{89378018-ECD6-43D9-9B7C-33FE11A5C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827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98" name="Rectangle 204">
              <a:extLst>
                <a:ext uri="{FF2B5EF4-FFF2-40B4-BE49-F238E27FC236}">
                  <a16:creationId xmlns:a16="http://schemas.microsoft.com/office/drawing/2014/main" id="{D973EA11-0198-41C6-A698-4531511A9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827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99" name="Rectangle 205">
              <a:extLst>
                <a:ext uri="{FF2B5EF4-FFF2-40B4-BE49-F238E27FC236}">
                  <a16:creationId xmlns:a16="http://schemas.microsoft.com/office/drawing/2014/main" id="{A3A5EA90-46D2-4009-9269-7FB087CFB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14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grpSp>
        <p:nvGrpSpPr>
          <p:cNvPr id="63559" name="Group 206">
            <a:extLst>
              <a:ext uri="{FF2B5EF4-FFF2-40B4-BE49-F238E27FC236}">
                <a16:creationId xmlns:a16="http://schemas.microsoft.com/office/drawing/2014/main" id="{DA8A2B76-6578-4BBA-B0F1-715DF22EEBBB}"/>
              </a:ext>
            </a:extLst>
          </p:cNvPr>
          <p:cNvGrpSpPr>
            <a:grpSpLocks/>
          </p:cNvGrpSpPr>
          <p:nvPr/>
        </p:nvGrpSpPr>
        <p:grpSpPr bwMode="auto">
          <a:xfrm>
            <a:off x="3138488" y="5899150"/>
            <a:ext cx="454025" cy="442913"/>
            <a:chOff x="1525" y="1714"/>
            <a:chExt cx="226" cy="226"/>
          </a:xfrm>
        </p:grpSpPr>
        <p:sp>
          <p:nvSpPr>
            <p:cNvPr id="63592" name="Rectangle 207">
              <a:extLst>
                <a:ext uri="{FF2B5EF4-FFF2-40B4-BE49-F238E27FC236}">
                  <a16:creationId xmlns:a16="http://schemas.microsoft.com/office/drawing/2014/main" id="{50C41022-997C-4834-90B0-A5B915EDA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714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93" name="Rectangle 208">
              <a:extLst>
                <a:ext uri="{FF2B5EF4-FFF2-40B4-BE49-F238E27FC236}">
                  <a16:creationId xmlns:a16="http://schemas.microsoft.com/office/drawing/2014/main" id="{5099F4B5-560D-4D30-B05F-05D9E94DF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827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94" name="Rectangle 209">
              <a:extLst>
                <a:ext uri="{FF2B5EF4-FFF2-40B4-BE49-F238E27FC236}">
                  <a16:creationId xmlns:a16="http://schemas.microsoft.com/office/drawing/2014/main" id="{2CB806E5-650F-437B-83FF-9B50C03FA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827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95" name="Rectangle 210">
              <a:extLst>
                <a:ext uri="{FF2B5EF4-FFF2-40B4-BE49-F238E27FC236}">
                  <a16:creationId xmlns:a16="http://schemas.microsoft.com/office/drawing/2014/main" id="{0FCD83A6-4437-45FA-AEB2-FFF9588AD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14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grpSp>
        <p:nvGrpSpPr>
          <p:cNvPr id="63560" name="Group 211">
            <a:extLst>
              <a:ext uri="{FF2B5EF4-FFF2-40B4-BE49-F238E27FC236}">
                <a16:creationId xmlns:a16="http://schemas.microsoft.com/office/drawing/2014/main" id="{1E7ABD4C-1D13-4A56-BCC9-E7127D73B3E6}"/>
              </a:ext>
            </a:extLst>
          </p:cNvPr>
          <p:cNvGrpSpPr>
            <a:grpSpLocks/>
          </p:cNvGrpSpPr>
          <p:nvPr/>
        </p:nvGrpSpPr>
        <p:grpSpPr bwMode="auto">
          <a:xfrm>
            <a:off x="3138488" y="5456238"/>
            <a:ext cx="454025" cy="442912"/>
            <a:chOff x="1525" y="1714"/>
            <a:chExt cx="226" cy="226"/>
          </a:xfrm>
        </p:grpSpPr>
        <p:sp>
          <p:nvSpPr>
            <p:cNvPr id="63588" name="Rectangle 212">
              <a:extLst>
                <a:ext uri="{FF2B5EF4-FFF2-40B4-BE49-F238E27FC236}">
                  <a16:creationId xmlns:a16="http://schemas.microsoft.com/office/drawing/2014/main" id="{3366957B-048B-40FC-B767-50BCCA02A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714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89" name="Rectangle 213">
              <a:extLst>
                <a:ext uri="{FF2B5EF4-FFF2-40B4-BE49-F238E27FC236}">
                  <a16:creationId xmlns:a16="http://schemas.microsoft.com/office/drawing/2014/main" id="{631362F3-5D98-4D7A-B53C-D91D00543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827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90" name="Rectangle 214">
              <a:extLst>
                <a:ext uri="{FF2B5EF4-FFF2-40B4-BE49-F238E27FC236}">
                  <a16:creationId xmlns:a16="http://schemas.microsoft.com/office/drawing/2014/main" id="{28B09436-6602-4885-8957-D9AA690EB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827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91" name="Rectangle 215">
              <a:extLst>
                <a:ext uri="{FF2B5EF4-FFF2-40B4-BE49-F238E27FC236}">
                  <a16:creationId xmlns:a16="http://schemas.microsoft.com/office/drawing/2014/main" id="{8326C116-4FB7-4EF6-A151-056A740AD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14"/>
              <a:ext cx="113" cy="113"/>
            </a:xfrm>
            <a:prstGeom prst="rect">
              <a:avLst/>
            </a:prstGeom>
            <a:noFill/>
            <a:ln w="19050">
              <a:solidFill>
                <a:srgbClr val="0C2E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grpSp>
        <p:nvGrpSpPr>
          <p:cNvPr id="63561" name="Group 216">
            <a:extLst>
              <a:ext uri="{FF2B5EF4-FFF2-40B4-BE49-F238E27FC236}">
                <a16:creationId xmlns:a16="http://schemas.microsoft.com/office/drawing/2014/main" id="{BC889FA0-F23F-4BB1-86E9-5275ADC61646}"/>
              </a:ext>
            </a:extLst>
          </p:cNvPr>
          <p:cNvGrpSpPr>
            <a:grpSpLocks/>
          </p:cNvGrpSpPr>
          <p:nvPr/>
        </p:nvGrpSpPr>
        <p:grpSpPr bwMode="auto">
          <a:xfrm>
            <a:off x="1787525" y="5678488"/>
            <a:ext cx="454025" cy="442912"/>
            <a:chOff x="1525" y="1714"/>
            <a:chExt cx="226" cy="226"/>
          </a:xfrm>
        </p:grpSpPr>
        <p:sp>
          <p:nvSpPr>
            <p:cNvPr id="63584" name="Rectangle 217">
              <a:extLst>
                <a:ext uri="{FF2B5EF4-FFF2-40B4-BE49-F238E27FC236}">
                  <a16:creationId xmlns:a16="http://schemas.microsoft.com/office/drawing/2014/main" id="{454A49ED-E9D3-4E7F-88C2-D1097E0BF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714"/>
              <a:ext cx="113" cy="113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85" name="Rectangle 218">
              <a:extLst>
                <a:ext uri="{FF2B5EF4-FFF2-40B4-BE49-F238E27FC236}">
                  <a16:creationId xmlns:a16="http://schemas.microsoft.com/office/drawing/2014/main" id="{2E4EF943-DFC0-44D0-B53D-86E65F87B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827"/>
              <a:ext cx="113" cy="113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86" name="Rectangle 219">
              <a:extLst>
                <a:ext uri="{FF2B5EF4-FFF2-40B4-BE49-F238E27FC236}">
                  <a16:creationId xmlns:a16="http://schemas.microsoft.com/office/drawing/2014/main" id="{F9F3D389-FE52-4220-AAFC-02C5C7441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827"/>
              <a:ext cx="113" cy="113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3587" name="Rectangle 220">
              <a:extLst>
                <a:ext uri="{FF2B5EF4-FFF2-40B4-BE49-F238E27FC236}">
                  <a16:creationId xmlns:a16="http://schemas.microsoft.com/office/drawing/2014/main" id="{C9CB8108-DC76-4BC8-8C54-E7E5181A3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14"/>
              <a:ext cx="113" cy="113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sp>
        <p:nvSpPr>
          <p:cNvPr id="63562" name="Oval 221">
            <a:extLst>
              <a:ext uri="{FF2B5EF4-FFF2-40B4-BE49-F238E27FC236}">
                <a16:creationId xmlns:a16="http://schemas.microsoft.com/office/drawing/2014/main" id="{8468D962-60B2-4011-AFB7-762C79BFF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0" y="5681663"/>
            <a:ext cx="71438" cy="714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63" name="Oval 222">
            <a:extLst>
              <a:ext uri="{FF2B5EF4-FFF2-40B4-BE49-F238E27FC236}">
                <a16:creationId xmlns:a16="http://schemas.microsoft.com/office/drawing/2014/main" id="{741C4CF9-A8C2-416C-9944-C59801CD1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3" y="5889625"/>
            <a:ext cx="71437" cy="714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64" name="Oval 223">
            <a:extLst>
              <a:ext uri="{FF2B5EF4-FFF2-40B4-BE49-F238E27FC236}">
                <a16:creationId xmlns:a16="http://schemas.microsoft.com/office/drawing/2014/main" id="{7F888B37-38C1-40DE-9A59-49CF49646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425" y="5668963"/>
            <a:ext cx="71438" cy="714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65" name="Oval 224">
            <a:extLst>
              <a:ext uri="{FF2B5EF4-FFF2-40B4-BE49-F238E27FC236}">
                <a16:creationId xmlns:a16="http://schemas.microsoft.com/office/drawing/2014/main" id="{B4ACD747-86ED-4B22-9498-5B6A144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238" y="5886450"/>
            <a:ext cx="71437" cy="714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66" name="Oval 225">
            <a:extLst>
              <a:ext uri="{FF2B5EF4-FFF2-40B4-BE49-F238E27FC236}">
                <a16:creationId xmlns:a16="http://schemas.microsoft.com/office/drawing/2014/main" id="{CB3AEFA1-E392-42A0-81F6-7E70FF8A7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463" y="5457825"/>
            <a:ext cx="71437" cy="714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67" name="Oval 226">
            <a:extLst>
              <a:ext uri="{FF2B5EF4-FFF2-40B4-BE49-F238E27FC236}">
                <a16:creationId xmlns:a16="http://schemas.microsoft.com/office/drawing/2014/main" id="{A3BF213D-B79A-4D7F-9D5D-C8A14BF42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475" y="5665788"/>
            <a:ext cx="71438" cy="714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68" name="Oval 227">
            <a:extLst>
              <a:ext uri="{FF2B5EF4-FFF2-40B4-BE49-F238E27FC236}">
                <a16:creationId xmlns:a16="http://schemas.microsoft.com/office/drawing/2014/main" id="{4A1723F3-E221-4AE5-BE42-6885A4B5A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888" y="5456238"/>
            <a:ext cx="71437" cy="714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69" name="Oval 228">
            <a:extLst>
              <a:ext uri="{FF2B5EF4-FFF2-40B4-BE49-F238E27FC236}">
                <a16:creationId xmlns:a16="http://schemas.microsoft.com/office/drawing/2014/main" id="{FBE31AC0-DE38-44B8-A4D9-137B175AF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700" y="5662613"/>
            <a:ext cx="71438" cy="714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70" name="Oval 229">
            <a:extLst>
              <a:ext uri="{FF2B5EF4-FFF2-40B4-BE49-F238E27FC236}">
                <a16:creationId xmlns:a16="http://schemas.microsoft.com/office/drawing/2014/main" id="{DFC27724-A507-4B7D-B78A-F9BCCAEBD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63" y="5448300"/>
            <a:ext cx="71437" cy="714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71" name="Oval 230">
            <a:extLst>
              <a:ext uri="{FF2B5EF4-FFF2-40B4-BE49-F238E27FC236}">
                <a16:creationId xmlns:a16="http://schemas.microsoft.com/office/drawing/2014/main" id="{1D2D6527-6424-4B4A-A3A4-C628CFB1D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5" y="5656263"/>
            <a:ext cx="71438" cy="714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72" name="Oval 231">
            <a:extLst>
              <a:ext uri="{FF2B5EF4-FFF2-40B4-BE49-F238E27FC236}">
                <a16:creationId xmlns:a16="http://schemas.microsoft.com/office/drawing/2014/main" id="{09A38A7B-F3FF-4E9E-87B7-1D27F59AB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446713"/>
            <a:ext cx="71437" cy="714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73" name="Oval 232">
            <a:extLst>
              <a:ext uri="{FF2B5EF4-FFF2-40B4-BE49-F238E27FC236}">
                <a16:creationId xmlns:a16="http://schemas.microsoft.com/office/drawing/2014/main" id="{F5E44A19-D311-43F4-98A5-5D8D56720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5653088"/>
            <a:ext cx="71438" cy="714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74" name="Oval 233">
            <a:extLst>
              <a:ext uri="{FF2B5EF4-FFF2-40B4-BE49-F238E27FC236}">
                <a16:creationId xmlns:a16="http://schemas.microsoft.com/office/drawing/2014/main" id="{883F7A1D-6B10-4D3C-B4D8-B5C14ADB4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5894388"/>
            <a:ext cx="71438" cy="714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75" name="Oval 234">
            <a:extLst>
              <a:ext uri="{FF2B5EF4-FFF2-40B4-BE49-F238E27FC236}">
                <a16:creationId xmlns:a16="http://schemas.microsoft.com/office/drawing/2014/main" id="{E71DECF9-3F2E-4C72-9AD1-A8EBEAFF4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0263" y="6102350"/>
            <a:ext cx="71437" cy="714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76" name="Oval 235">
            <a:extLst>
              <a:ext uri="{FF2B5EF4-FFF2-40B4-BE49-F238E27FC236}">
                <a16:creationId xmlns:a16="http://schemas.microsoft.com/office/drawing/2014/main" id="{F553D8E5-AB8F-407A-9E00-AADFCAF97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5" y="5892800"/>
            <a:ext cx="71438" cy="714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77" name="Oval 236">
            <a:extLst>
              <a:ext uri="{FF2B5EF4-FFF2-40B4-BE49-F238E27FC236}">
                <a16:creationId xmlns:a16="http://schemas.microsoft.com/office/drawing/2014/main" id="{FDB90505-3101-4F37-ADB7-171A7CC92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488" y="6099175"/>
            <a:ext cx="71437" cy="714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78" name="Oval 237">
            <a:extLst>
              <a:ext uri="{FF2B5EF4-FFF2-40B4-BE49-F238E27FC236}">
                <a16:creationId xmlns:a16="http://schemas.microsoft.com/office/drawing/2014/main" id="{B0A1770B-3D55-43F6-95CF-100B307D6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288" y="5891213"/>
            <a:ext cx="71437" cy="714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79" name="Oval 238">
            <a:extLst>
              <a:ext uri="{FF2B5EF4-FFF2-40B4-BE49-F238E27FC236}">
                <a16:creationId xmlns:a16="http://schemas.microsoft.com/office/drawing/2014/main" id="{CD92B736-C88D-4A5E-BFDE-0E689041A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6099175"/>
            <a:ext cx="71438" cy="714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80" name="Oval 239">
            <a:extLst>
              <a:ext uri="{FF2B5EF4-FFF2-40B4-BE49-F238E27FC236}">
                <a16:creationId xmlns:a16="http://schemas.microsoft.com/office/drawing/2014/main" id="{DF0F90EB-3252-4348-848E-66BEAACB8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6713" y="5889625"/>
            <a:ext cx="71437" cy="714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81" name="Oval 240">
            <a:extLst>
              <a:ext uri="{FF2B5EF4-FFF2-40B4-BE49-F238E27FC236}">
                <a16:creationId xmlns:a16="http://schemas.microsoft.com/office/drawing/2014/main" id="{E234877D-5E49-4675-92EE-E36C81BE1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6096000"/>
            <a:ext cx="71438" cy="714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3582" name="Line 241">
            <a:extLst>
              <a:ext uri="{FF2B5EF4-FFF2-40B4-BE49-F238E27FC236}">
                <a16:creationId xmlns:a16="http://schemas.microsoft.com/office/drawing/2014/main" id="{6B4AF28B-5298-47C9-A0E8-62A7D9ACEA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8075" y="2789238"/>
            <a:ext cx="4763" cy="3540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3583" name="Line 242">
            <a:extLst>
              <a:ext uri="{FF2B5EF4-FFF2-40B4-BE49-F238E27FC236}">
                <a16:creationId xmlns:a16="http://schemas.microsoft.com/office/drawing/2014/main" id="{B5C18B76-A6C2-4289-8773-390E1A440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2838" y="3143250"/>
            <a:ext cx="771525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380" name="Rectangle 244">
            <a:extLst>
              <a:ext uri="{FF2B5EF4-FFF2-40B4-BE49-F238E27FC236}">
                <a16:creationId xmlns:a16="http://schemas.microsoft.com/office/drawing/2014/main" id="{C596F34E-DBE1-4DCF-BD9C-657375098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85750"/>
            <a:ext cx="9144000" cy="538163"/>
          </a:xfrm>
        </p:spPr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 AVC/H.264: Multiple Reference Frames</a:t>
            </a:r>
          </a:p>
        </p:txBody>
      </p:sp>
      <p:sp>
        <p:nvSpPr>
          <p:cNvPr id="64515" name="投影片編號版面配置區 72">
            <a:extLst>
              <a:ext uri="{FF2B5EF4-FFF2-40B4-BE49-F238E27FC236}">
                <a16:creationId xmlns:a16="http://schemas.microsoft.com/office/drawing/2014/main" id="{0B67110D-2FF0-4B60-8EDB-08A211DF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E68FDFE-BCF3-4280-827F-9D5B4F49A163}" type="slidenum">
              <a:rPr lang="zh-TW" altLang="en-US" sz="1400" smtClean="0">
                <a:latin typeface="Times New Roman" panose="02020603050405020304" pitchFamily="18" charset="0"/>
              </a:rPr>
              <a:pPr/>
              <a:t>59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4516" name="Rectangle 245">
            <a:extLst>
              <a:ext uri="{FF2B5EF4-FFF2-40B4-BE49-F238E27FC236}">
                <a16:creationId xmlns:a16="http://schemas.microsoft.com/office/drawing/2014/main" id="{AFFB5DCE-92C5-436C-987A-42026D09A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800" y="3584575"/>
            <a:ext cx="971550" cy="53022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Entropy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Coding</a:t>
            </a:r>
          </a:p>
        </p:txBody>
      </p:sp>
      <p:sp>
        <p:nvSpPr>
          <p:cNvPr id="64517" name="Line 246">
            <a:extLst>
              <a:ext uri="{FF2B5EF4-FFF2-40B4-BE49-F238E27FC236}">
                <a16:creationId xmlns:a16="http://schemas.microsoft.com/office/drawing/2014/main" id="{A9D13FD6-2F43-4D7D-8B86-BA5B6A041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4838" y="2303463"/>
            <a:ext cx="463550" cy="123031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18" name="Line 247">
            <a:extLst>
              <a:ext uri="{FF2B5EF4-FFF2-40B4-BE49-F238E27FC236}">
                <a16:creationId xmlns:a16="http://schemas.microsoft.com/office/drawing/2014/main" id="{3770E907-6A98-4F7E-B64B-A6D78A7F3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3850" y="3028950"/>
            <a:ext cx="703263" cy="830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19" name="Line 248">
            <a:extLst>
              <a:ext uri="{FF2B5EF4-FFF2-40B4-BE49-F238E27FC236}">
                <a16:creationId xmlns:a16="http://schemas.microsoft.com/office/drawing/2014/main" id="{68D37DE0-BCF6-4FEE-B4DF-28A6F25BF4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1975" y="4140200"/>
            <a:ext cx="520700" cy="887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0" name="Line 249">
            <a:extLst>
              <a:ext uri="{FF2B5EF4-FFF2-40B4-BE49-F238E27FC236}">
                <a16:creationId xmlns:a16="http://schemas.microsoft.com/office/drawing/2014/main" id="{19DB8B5B-8771-4FCF-9403-FCFEB8297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1213" y="3844925"/>
            <a:ext cx="633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4521" name="Rectangle 250">
            <a:extLst>
              <a:ext uri="{FF2B5EF4-FFF2-40B4-BE49-F238E27FC236}">
                <a16:creationId xmlns:a16="http://schemas.microsoft.com/office/drawing/2014/main" id="{6B3E688A-9B3A-487A-9FF1-F6302E2E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5" y="4999038"/>
            <a:ext cx="6969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Data</a:t>
            </a:r>
            <a:endParaRPr lang="en-US" altLang="zh-TW" sz="1800">
              <a:ea typeface="新細明體" panose="02020500000000000000" pitchFamily="18" charset="-120"/>
            </a:endParaRPr>
          </a:p>
        </p:txBody>
      </p:sp>
      <p:sp>
        <p:nvSpPr>
          <p:cNvPr id="64522" name="Line 251">
            <a:extLst>
              <a:ext uri="{FF2B5EF4-FFF2-40B4-BE49-F238E27FC236}">
                <a16:creationId xmlns:a16="http://schemas.microsoft.com/office/drawing/2014/main" id="{D74492C8-8F2A-47B4-9C02-001579B1F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5254625"/>
            <a:ext cx="2741613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3" name="Rectangle 252">
            <a:extLst>
              <a:ext uri="{FF2B5EF4-FFF2-40B4-BE49-F238E27FC236}">
                <a16:creationId xmlns:a16="http://schemas.microsoft.com/office/drawing/2014/main" id="{A40C277F-46D2-42A0-AE88-052A41BD2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738" y="4008438"/>
            <a:ext cx="3562350" cy="173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de-DE" altLang="zh-TW" sz="2400">
              <a:solidFill>
                <a:srgbClr val="CC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4524" name="Rectangle 253">
            <a:extLst>
              <a:ext uri="{FF2B5EF4-FFF2-40B4-BE49-F238E27FC236}">
                <a16:creationId xmlns:a16="http://schemas.microsoft.com/office/drawing/2014/main" id="{E472BFDB-526C-4CAB-AF5C-6B3F1F01C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5" y="2971800"/>
            <a:ext cx="3622675" cy="1947863"/>
          </a:xfrm>
          <a:prstGeom prst="rect">
            <a:avLst/>
          </a:prstGeom>
          <a:noFill/>
          <a:ln w="25400">
            <a:solidFill>
              <a:srgbClr val="FFCC66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4525" name="Line 255">
            <a:extLst>
              <a:ext uri="{FF2B5EF4-FFF2-40B4-BE49-F238E27FC236}">
                <a16:creationId xmlns:a16="http://schemas.microsoft.com/office/drawing/2014/main" id="{BC265B74-81C5-4875-90F5-FBA4B424E8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2813" y="2166938"/>
            <a:ext cx="11112" cy="321945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6" name="Rectangle 256">
            <a:extLst>
              <a:ext uri="{FF2B5EF4-FFF2-40B4-BE49-F238E27FC236}">
                <a16:creationId xmlns:a16="http://schemas.microsoft.com/office/drawing/2014/main" id="{4290EDB2-C231-45F8-8D86-12E810D4B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363" y="3048000"/>
            <a:ext cx="1165225" cy="4953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55562" tIns="28575" rIns="55562" bIns="28575">
            <a:spAutoFit/>
          </a:bodyPr>
          <a:lstStyle>
            <a:lvl1pPr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Deq./Inv. Transform</a:t>
            </a:r>
          </a:p>
        </p:txBody>
      </p:sp>
      <p:sp>
        <p:nvSpPr>
          <p:cNvPr id="64527" name="Line 257">
            <a:extLst>
              <a:ext uri="{FF2B5EF4-FFF2-40B4-BE49-F238E27FC236}">
                <a16:creationId xmlns:a16="http://schemas.microsoft.com/office/drawing/2014/main" id="{D70A3976-E8DE-4615-A290-402A9C64CB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3463" y="2679700"/>
            <a:ext cx="8270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8" name="Line 258">
            <a:extLst>
              <a:ext uri="{FF2B5EF4-FFF2-40B4-BE49-F238E27FC236}">
                <a16:creationId xmlns:a16="http://schemas.microsoft.com/office/drawing/2014/main" id="{FE0FF5FF-E368-432B-A3F4-2708B7C0C9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4400" y="2679700"/>
            <a:ext cx="11303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9" name="Line 259">
            <a:extLst>
              <a:ext uri="{FF2B5EF4-FFF2-40B4-BE49-F238E27FC236}">
                <a16:creationId xmlns:a16="http://schemas.microsoft.com/office/drawing/2014/main" id="{884173A1-34A5-4240-85FD-951F9E5600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1225" y="2798763"/>
            <a:ext cx="0" cy="1544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30" name="Line 260">
            <a:extLst>
              <a:ext uri="{FF2B5EF4-FFF2-40B4-BE49-F238E27FC236}">
                <a16:creationId xmlns:a16="http://schemas.microsoft.com/office/drawing/2014/main" id="{380FDD2B-04D4-4B1F-8948-566004AA4C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27500" y="2671763"/>
            <a:ext cx="22177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31" name="Line 261">
            <a:extLst>
              <a:ext uri="{FF2B5EF4-FFF2-40B4-BE49-F238E27FC236}">
                <a16:creationId xmlns:a16="http://schemas.microsoft.com/office/drawing/2014/main" id="{7D748F73-ADAD-4EDE-BA89-FC44C98288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3775" y="2679700"/>
            <a:ext cx="0" cy="3667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32" name="Line 262">
            <a:extLst>
              <a:ext uri="{FF2B5EF4-FFF2-40B4-BE49-F238E27FC236}">
                <a16:creationId xmlns:a16="http://schemas.microsoft.com/office/drawing/2014/main" id="{3F67F89D-4BB6-421A-8E62-7041DB3EA1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2813" y="3852863"/>
            <a:ext cx="24939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33" name="Line 263">
            <a:extLst>
              <a:ext uri="{FF2B5EF4-FFF2-40B4-BE49-F238E27FC236}">
                <a16:creationId xmlns:a16="http://schemas.microsoft.com/office/drawing/2014/main" id="{32584CF6-97B5-4338-A3A9-19A941EB7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9575" y="4532313"/>
            <a:ext cx="2349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34" name="Rectangle 264">
            <a:extLst>
              <a:ext uri="{FF2B5EF4-FFF2-40B4-BE49-F238E27FC236}">
                <a16:creationId xmlns:a16="http://schemas.microsoft.com/office/drawing/2014/main" id="{73E7BD40-7A93-4AC1-8ABB-1B6002C45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4160838"/>
            <a:ext cx="1281113" cy="73342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Motion-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Compensated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Predictor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4535" name="Line 265">
            <a:extLst>
              <a:ext uri="{FF2B5EF4-FFF2-40B4-BE49-F238E27FC236}">
                <a16:creationId xmlns:a16="http://schemas.microsoft.com/office/drawing/2014/main" id="{8EC5345C-99FF-4C68-BB26-749D82011AA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84350" y="1908175"/>
            <a:ext cx="0" cy="776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36" name="Line 266">
            <a:extLst>
              <a:ext uri="{FF2B5EF4-FFF2-40B4-BE49-F238E27FC236}">
                <a16:creationId xmlns:a16="http://schemas.microsoft.com/office/drawing/2014/main" id="{509D3FED-F0E4-4AC1-81D9-CFC1757AD5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5938" y="1892300"/>
            <a:ext cx="1501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37" name="Line 267">
            <a:extLst>
              <a:ext uri="{FF2B5EF4-FFF2-40B4-BE49-F238E27FC236}">
                <a16:creationId xmlns:a16="http://schemas.microsoft.com/office/drawing/2014/main" id="{698C42D9-444A-47A2-9A53-F9F3D7D45B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8550" y="2144713"/>
            <a:ext cx="0" cy="29845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38" name="Line 268">
            <a:extLst>
              <a:ext uri="{FF2B5EF4-FFF2-40B4-BE49-F238E27FC236}">
                <a16:creationId xmlns:a16="http://schemas.microsoft.com/office/drawing/2014/main" id="{AACD9CEE-9822-4702-929C-04E3A4104F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3813" y="2316163"/>
            <a:ext cx="254635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4539" name="Group 269">
            <a:extLst>
              <a:ext uri="{FF2B5EF4-FFF2-40B4-BE49-F238E27FC236}">
                <a16:creationId xmlns:a16="http://schemas.microsoft.com/office/drawing/2014/main" id="{E75208DB-0404-4D35-95FF-5144509A5568}"/>
              </a:ext>
            </a:extLst>
          </p:cNvPr>
          <p:cNvGrpSpPr>
            <a:grpSpLocks/>
          </p:cNvGrpSpPr>
          <p:nvPr/>
        </p:nvGrpSpPr>
        <p:grpSpPr bwMode="auto">
          <a:xfrm>
            <a:off x="4686300" y="3722688"/>
            <a:ext cx="244475" cy="246062"/>
            <a:chOff x="3264" y="2532"/>
            <a:chExt cx="201" cy="189"/>
          </a:xfrm>
        </p:grpSpPr>
        <p:sp>
          <p:nvSpPr>
            <p:cNvPr id="64580" name="Oval 270">
              <a:extLst>
                <a:ext uri="{FF2B5EF4-FFF2-40B4-BE49-F238E27FC236}">
                  <a16:creationId xmlns:a16="http://schemas.microsoft.com/office/drawing/2014/main" id="{772C45ED-C74B-4826-A799-79ECB0E6B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4581" name="Line 271">
              <a:extLst>
                <a:ext uri="{FF2B5EF4-FFF2-40B4-BE49-F238E27FC236}">
                  <a16:creationId xmlns:a16="http://schemas.microsoft.com/office/drawing/2014/main" id="{5DF76DBD-2396-4245-9601-EEE2C84CBD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82" name="Line 272">
              <a:extLst>
                <a:ext uri="{FF2B5EF4-FFF2-40B4-BE49-F238E27FC236}">
                  <a16:creationId xmlns:a16="http://schemas.microsoft.com/office/drawing/2014/main" id="{2DF39829-91E7-44BD-A641-17DFAD6B6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4540" name="Rectangle 273">
            <a:extLst>
              <a:ext uri="{FF2B5EF4-FFF2-40B4-BE49-F238E27FC236}">
                <a16:creationId xmlns:a16="http://schemas.microsoft.com/office/drawing/2014/main" id="{7C6D6B00-C43B-4A8B-A305-EF18D68E9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213" y="1958975"/>
            <a:ext cx="736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Control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Data</a:t>
            </a:r>
          </a:p>
        </p:txBody>
      </p:sp>
      <p:sp>
        <p:nvSpPr>
          <p:cNvPr id="64541" name="Rectangle 274">
            <a:extLst>
              <a:ext uri="{FF2B5EF4-FFF2-40B4-BE49-F238E27FC236}">
                <a16:creationId xmlns:a16="http://schemas.microsoft.com/office/drawing/2014/main" id="{15F9871A-6A4A-4FB4-A3FE-457341F3C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325" y="2559050"/>
            <a:ext cx="12382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Quant.</a:t>
            </a:r>
            <a:br>
              <a:rPr lang="en-US" altLang="zh-TW" sz="1400">
                <a:ea typeface="新細明體" panose="02020500000000000000" pitchFamily="18" charset="-120"/>
              </a:rPr>
            </a:br>
            <a:r>
              <a:rPr lang="en-US" altLang="zh-TW" sz="1400">
                <a:ea typeface="新細明體" panose="02020500000000000000" pitchFamily="18" charset="-120"/>
              </a:rPr>
              <a:t>Transf. coeffs</a:t>
            </a:r>
          </a:p>
        </p:txBody>
      </p:sp>
      <p:sp>
        <p:nvSpPr>
          <p:cNvPr id="64542" name="Rectangle 275">
            <a:extLst>
              <a:ext uri="{FF2B5EF4-FFF2-40B4-BE49-F238E27FC236}">
                <a16:creationId xmlns:a16="http://schemas.microsoft.com/office/drawing/2014/main" id="{75D7F960-30FA-47E6-9CF3-51E9417B1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396875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64543" name="Line 276">
            <a:extLst>
              <a:ext uri="{FF2B5EF4-FFF2-40B4-BE49-F238E27FC236}">
                <a16:creationId xmlns:a16="http://schemas.microsoft.com/office/drawing/2014/main" id="{D1FDD16A-2DCC-4E10-8832-E04048E8BC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4532313"/>
            <a:ext cx="319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44" name="Oval 277">
            <a:extLst>
              <a:ext uri="{FF2B5EF4-FFF2-40B4-BE49-F238E27FC236}">
                <a16:creationId xmlns:a16="http://schemas.microsoft.com/office/drawing/2014/main" id="{E1AB1D41-AE91-4387-93D8-90C05A7E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4117975"/>
            <a:ext cx="71438" cy="7461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4545" name="Oval 278">
            <a:extLst>
              <a:ext uri="{FF2B5EF4-FFF2-40B4-BE49-F238E27FC236}">
                <a16:creationId xmlns:a16="http://schemas.microsoft.com/office/drawing/2014/main" id="{B7E6C480-0987-47D3-B9B4-09A543D72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4484688"/>
            <a:ext cx="71438" cy="777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4546" name="Line 279">
            <a:extLst>
              <a:ext uri="{FF2B5EF4-FFF2-40B4-BE49-F238E27FC236}">
                <a16:creationId xmlns:a16="http://schemas.microsoft.com/office/drawing/2014/main" id="{A416786E-73B9-44B7-9967-BDE7353A61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313" y="3913188"/>
            <a:ext cx="15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47" name="Line 280">
            <a:extLst>
              <a:ext uri="{FF2B5EF4-FFF2-40B4-BE49-F238E27FC236}">
                <a16:creationId xmlns:a16="http://schemas.microsoft.com/office/drawing/2014/main" id="{4EB5D00A-2B81-49C3-B513-7233659E7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4156075"/>
            <a:ext cx="177800" cy="4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48" name="Line 281">
            <a:extLst>
              <a:ext uri="{FF2B5EF4-FFF2-40B4-BE49-F238E27FC236}">
                <a16:creationId xmlns:a16="http://schemas.microsoft.com/office/drawing/2014/main" id="{D85954D6-A289-47DE-9A1F-5EA09B29BD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1225" y="4343400"/>
            <a:ext cx="401638" cy="184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49" name="Line 282">
            <a:extLst>
              <a:ext uri="{FF2B5EF4-FFF2-40B4-BE49-F238E27FC236}">
                <a16:creationId xmlns:a16="http://schemas.microsoft.com/office/drawing/2014/main" id="{A2B79FC2-6C0E-4C8F-90E6-5880917236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17763" y="3333750"/>
            <a:ext cx="188277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50" name="Line 283">
            <a:extLst>
              <a:ext uri="{FF2B5EF4-FFF2-40B4-BE49-F238E27FC236}">
                <a16:creationId xmlns:a16="http://schemas.microsoft.com/office/drawing/2014/main" id="{C44BCAC0-404F-46B8-89F7-E5274D0657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13000" y="3333750"/>
            <a:ext cx="0" cy="10906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51" name="Line 284">
            <a:extLst>
              <a:ext uri="{FF2B5EF4-FFF2-40B4-BE49-F238E27FC236}">
                <a16:creationId xmlns:a16="http://schemas.microsoft.com/office/drawing/2014/main" id="{A17EC115-E7F9-41CE-9660-1CB4DD752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0125" y="3968750"/>
            <a:ext cx="1588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52" name="Rectangle 285">
            <a:extLst>
              <a:ext uri="{FF2B5EF4-FFF2-40B4-BE49-F238E27FC236}">
                <a16:creationId xmlns:a16="http://schemas.microsoft.com/office/drawing/2014/main" id="{070C3C16-8633-40DE-8EED-2A1CA6F9B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38" y="4575175"/>
            <a:ext cx="941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ea typeface="新細明體" panose="02020500000000000000" pitchFamily="18" charset="-120"/>
              </a:rPr>
              <a:t>Intra/Inter</a:t>
            </a:r>
          </a:p>
        </p:txBody>
      </p:sp>
      <p:sp>
        <p:nvSpPr>
          <p:cNvPr id="64553" name="Line 286">
            <a:extLst>
              <a:ext uri="{FF2B5EF4-FFF2-40B4-BE49-F238E27FC236}">
                <a16:creationId xmlns:a16="http://schemas.microsoft.com/office/drawing/2014/main" id="{1696F487-D236-4417-A4C4-FFD082ED3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2838" y="4878388"/>
            <a:ext cx="0" cy="509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54" name="Rectangle 287">
            <a:extLst>
              <a:ext uri="{FF2B5EF4-FFF2-40B4-BE49-F238E27FC236}">
                <a16:creationId xmlns:a16="http://schemas.microsoft.com/office/drawing/2014/main" id="{816057CD-F82B-4826-9DAB-4637FA917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1652588"/>
            <a:ext cx="749300" cy="5207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Coder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Control</a:t>
            </a:r>
          </a:p>
        </p:txBody>
      </p:sp>
      <p:grpSp>
        <p:nvGrpSpPr>
          <p:cNvPr id="64555" name="Group 288">
            <a:extLst>
              <a:ext uri="{FF2B5EF4-FFF2-40B4-BE49-F238E27FC236}">
                <a16:creationId xmlns:a16="http://schemas.microsoft.com/office/drawing/2014/main" id="{62A83ADB-2476-48F2-AA8B-4D0E83433ABF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557463"/>
            <a:ext cx="244475" cy="244475"/>
            <a:chOff x="3264" y="2532"/>
            <a:chExt cx="201" cy="189"/>
          </a:xfrm>
        </p:grpSpPr>
        <p:sp>
          <p:nvSpPr>
            <p:cNvPr id="64577" name="Oval 289">
              <a:extLst>
                <a:ext uri="{FF2B5EF4-FFF2-40B4-BE49-F238E27FC236}">
                  <a16:creationId xmlns:a16="http://schemas.microsoft.com/office/drawing/2014/main" id="{6B1FF877-BBFC-4A72-91F0-A375C1E13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4578" name="Line 290">
              <a:extLst>
                <a:ext uri="{FF2B5EF4-FFF2-40B4-BE49-F238E27FC236}">
                  <a16:creationId xmlns:a16="http://schemas.microsoft.com/office/drawing/2014/main" id="{EB930A8B-42C3-46A4-947E-C45E260D4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79" name="Line 291">
              <a:extLst>
                <a:ext uri="{FF2B5EF4-FFF2-40B4-BE49-F238E27FC236}">
                  <a16:creationId xmlns:a16="http://schemas.microsoft.com/office/drawing/2014/main" id="{A5E3ABA0-A99F-489E-A092-35C0DF398F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4556" name="Line 292">
            <a:extLst>
              <a:ext uri="{FF2B5EF4-FFF2-40B4-BE49-F238E27FC236}">
                <a16:creationId xmlns:a16="http://schemas.microsoft.com/office/drawing/2014/main" id="{8D67F43B-A827-491D-9FEC-441CF5B52A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0125" y="3532188"/>
            <a:ext cx="1588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57" name="Rectangle 293">
            <a:extLst>
              <a:ext uri="{FF2B5EF4-FFF2-40B4-BE49-F238E27FC236}">
                <a16:creationId xmlns:a16="http://schemas.microsoft.com/office/drawing/2014/main" id="{DD66009B-DAD5-4D5B-88DF-C43A96C20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763" y="2997200"/>
            <a:ext cx="8350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FFCC66"/>
                </a:solidFill>
                <a:ea typeface="新細明體" panose="02020500000000000000" pitchFamily="18" charset="-120"/>
              </a:rPr>
              <a:t>Decoder</a:t>
            </a:r>
            <a:endParaRPr lang="en-US" altLang="zh-TW" sz="1800">
              <a:solidFill>
                <a:srgbClr val="FFCC66"/>
              </a:solidFill>
              <a:ea typeface="新細明體" panose="02020500000000000000" pitchFamily="18" charset="-120"/>
            </a:endParaRPr>
          </a:p>
        </p:txBody>
      </p:sp>
      <p:sp>
        <p:nvSpPr>
          <p:cNvPr id="64558" name="Oval 294">
            <a:extLst>
              <a:ext uri="{FF2B5EF4-FFF2-40B4-BE49-F238E27FC236}">
                <a16:creationId xmlns:a16="http://schemas.microsoft.com/office/drawing/2014/main" id="{A9F61096-1CBE-4651-96CA-69F2075AB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475" y="3810000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4559" name="Oval 295">
            <a:extLst>
              <a:ext uri="{FF2B5EF4-FFF2-40B4-BE49-F238E27FC236}">
                <a16:creationId xmlns:a16="http://schemas.microsoft.com/office/drawing/2014/main" id="{6C669E73-0C03-4869-AD79-05A89714D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913" y="2641600"/>
            <a:ext cx="71437" cy="76200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4560" name="Rectangle 296">
            <a:extLst>
              <a:ext uri="{FF2B5EF4-FFF2-40B4-BE49-F238E27FC236}">
                <a16:creationId xmlns:a16="http://schemas.microsoft.com/office/drawing/2014/main" id="{D05E126F-F72C-48B8-BBFD-DABB6CD26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5386388"/>
            <a:ext cx="927100" cy="519112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>
            <a:lvl1pPr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39775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Motion</a:t>
            </a:r>
          </a:p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Estimator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4561" name="Line 297">
            <a:extLst>
              <a:ext uri="{FF2B5EF4-FFF2-40B4-BE49-F238E27FC236}">
                <a16:creationId xmlns:a16="http://schemas.microsoft.com/office/drawing/2014/main" id="{062D91F1-233D-4B77-BBC3-6DF6FF510F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85938" y="2663825"/>
            <a:ext cx="0" cy="2978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62" name="Line 298">
            <a:extLst>
              <a:ext uri="{FF2B5EF4-FFF2-40B4-BE49-F238E27FC236}">
                <a16:creationId xmlns:a16="http://schemas.microsoft.com/office/drawing/2014/main" id="{69ACE2B5-9CAE-4CCB-AF62-D79FFA49AE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5938" y="5641975"/>
            <a:ext cx="1428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63" name="Oval 299">
            <a:extLst>
              <a:ext uri="{FF2B5EF4-FFF2-40B4-BE49-F238E27FC236}">
                <a16:creationId xmlns:a16="http://schemas.microsoft.com/office/drawing/2014/main" id="{7BD07A8A-2BC7-47A4-A8D1-D0E7493B3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2641600"/>
            <a:ext cx="71438" cy="76200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4564" name="Oval 300">
            <a:extLst>
              <a:ext uri="{FF2B5EF4-FFF2-40B4-BE49-F238E27FC236}">
                <a16:creationId xmlns:a16="http://schemas.microsoft.com/office/drawing/2014/main" id="{9CCBB757-3C0E-4A3A-90EA-8C09E6E84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913" y="5210175"/>
            <a:ext cx="73025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4565" name="Line 301">
            <a:extLst>
              <a:ext uri="{FF2B5EF4-FFF2-40B4-BE49-F238E27FC236}">
                <a16:creationId xmlns:a16="http://schemas.microsoft.com/office/drawing/2014/main" id="{5DB59974-F146-4C38-BD31-840A64875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3175" y="2182813"/>
            <a:ext cx="0" cy="10937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66" name="Oval 302">
            <a:extLst>
              <a:ext uri="{FF2B5EF4-FFF2-40B4-BE49-F238E27FC236}">
                <a16:creationId xmlns:a16="http://schemas.microsoft.com/office/drawing/2014/main" id="{7EF6BA6B-01A6-4008-A78D-15465C6C1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3013" y="3302000"/>
            <a:ext cx="71437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4567" name="Oval 303">
            <a:extLst>
              <a:ext uri="{FF2B5EF4-FFF2-40B4-BE49-F238E27FC236}">
                <a16:creationId xmlns:a16="http://schemas.microsoft.com/office/drawing/2014/main" id="{DB0B9D6D-6D02-4B4E-BA99-FF461F3F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2254250"/>
            <a:ext cx="71438" cy="7778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4568" name="Rectangle 304">
            <a:extLst>
              <a:ext uri="{FF2B5EF4-FFF2-40B4-BE49-F238E27FC236}">
                <a16:creationId xmlns:a16="http://schemas.microsoft.com/office/drawing/2014/main" id="{FF241A23-D152-43E3-910D-AEEEB5B4B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188" y="2449513"/>
            <a:ext cx="979487" cy="4953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55562" tIns="28575" rIns="55562" bIns="28575" anchorCtr="1">
            <a:spAutoFit/>
          </a:bodyPr>
          <a:lstStyle>
            <a:lvl1pPr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400">
                <a:ea typeface="新細明體" panose="02020500000000000000" pitchFamily="18" charset="-120"/>
              </a:rPr>
              <a:t>Transform/</a:t>
            </a:r>
            <a:br>
              <a:rPr lang="en-US" altLang="zh-TW" sz="1400">
                <a:ea typeface="新細明體" panose="02020500000000000000" pitchFamily="18" charset="-120"/>
              </a:rPr>
            </a:br>
            <a:r>
              <a:rPr lang="en-US" altLang="zh-TW" sz="1400">
                <a:ea typeface="新細明體" panose="02020500000000000000" pitchFamily="18" charset="-120"/>
              </a:rPr>
              <a:t>Quantizer</a:t>
            </a:r>
          </a:p>
        </p:txBody>
      </p:sp>
      <p:sp>
        <p:nvSpPr>
          <p:cNvPr id="64569" name="Rectangle 305">
            <a:extLst>
              <a:ext uri="{FF2B5EF4-FFF2-40B4-BE49-F238E27FC236}">
                <a16:creationId xmlns:a16="http://schemas.microsoft.com/office/drawing/2014/main" id="{3FE67216-E5EB-4580-97F0-9A4FE2CCB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2663825"/>
            <a:ext cx="26511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ea typeface="新細明體" panose="02020500000000000000" pitchFamily="18" charset="-120"/>
              </a:rPr>
              <a:t>-</a:t>
            </a:r>
          </a:p>
        </p:txBody>
      </p:sp>
      <p:grpSp>
        <p:nvGrpSpPr>
          <p:cNvPr id="64570" name="Group 306">
            <a:extLst>
              <a:ext uri="{FF2B5EF4-FFF2-40B4-BE49-F238E27FC236}">
                <a16:creationId xmlns:a16="http://schemas.microsoft.com/office/drawing/2014/main" id="{CF5790BB-D8FF-43BF-9874-2E019A358245}"/>
              </a:ext>
            </a:extLst>
          </p:cNvPr>
          <p:cNvGrpSpPr>
            <a:grpSpLocks/>
          </p:cNvGrpSpPr>
          <p:nvPr/>
        </p:nvGrpSpPr>
        <p:grpSpPr bwMode="auto">
          <a:xfrm>
            <a:off x="4249738" y="4198938"/>
            <a:ext cx="3667125" cy="1420812"/>
            <a:chOff x="2541" y="2509"/>
            <a:chExt cx="2310" cy="895"/>
          </a:xfrm>
        </p:grpSpPr>
        <p:pic>
          <p:nvPicPr>
            <p:cNvPr id="64572" name="Picture 307">
              <a:extLst>
                <a:ext uri="{FF2B5EF4-FFF2-40B4-BE49-F238E27FC236}">
                  <a16:creationId xmlns:a16="http://schemas.microsoft.com/office/drawing/2014/main" id="{C63379D9-6D54-44BD-8C0C-54D4E336331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" y="2567"/>
              <a:ext cx="52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73" name="Picture 308">
              <a:extLst>
                <a:ext uri="{FF2B5EF4-FFF2-40B4-BE49-F238E27FC236}">
                  <a16:creationId xmlns:a16="http://schemas.microsoft.com/office/drawing/2014/main" id="{AA78C483-42F9-45A6-B7BF-5ABBD3318FD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" y="2548"/>
              <a:ext cx="52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74" name="Picture 309">
              <a:extLst>
                <a:ext uri="{FF2B5EF4-FFF2-40B4-BE49-F238E27FC236}">
                  <a16:creationId xmlns:a16="http://schemas.microsoft.com/office/drawing/2014/main" id="{D4887BD4-3688-483B-8292-5DF72D79FB8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" y="2530"/>
              <a:ext cx="52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75" name="Picture 310">
              <a:extLst>
                <a:ext uri="{FF2B5EF4-FFF2-40B4-BE49-F238E27FC236}">
                  <a16:creationId xmlns:a16="http://schemas.microsoft.com/office/drawing/2014/main" id="{FD37201B-33F1-4805-8609-D17A4639901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" y="2509"/>
              <a:ext cx="52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76" name="Rectangle 311">
              <a:extLst>
                <a:ext uri="{FF2B5EF4-FFF2-40B4-BE49-F238E27FC236}">
                  <a16:creationId xmlns:a16="http://schemas.microsoft.com/office/drawing/2014/main" id="{6562344E-5A02-4019-98C1-02BAF3F23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2962"/>
              <a:ext cx="231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Clr>
                  <a:srgbClr val="439EA5"/>
                </a:buClr>
                <a:buFont typeface="Wingdings" panose="05000000000000000000" pitchFamily="2" charset="2"/>
                <a:buNone/>
              </a:pPr>
              <a:r>
                <a:rPr lang="en-US" altLang="zh-TW">
                  <a:solidFill>
                    <a:srgbClr val="CC0000"/>
                  </a:solidFill>
                  <a:ea typeface="新細明體" panose="02020500000000000000" pitchFamily="18" charset="-120"/>
                </a:rPr>
                <a:t>Multiple Reference Frames for </a:t>
              </a:r>
            </a:p>
            <a:p>
              <a:pPr algn="ctr">
                <a:buClr>
                  <a:srgbClr val="439EA5"/>
                </a:buClr>
                <a:buFont typeface="Wingdings" panose="05000000000000000000" pitchFamily="2" charset="2"/>
                <a:buNone/>
              </a:pPr>
              <a:r>
                <a:rPr lang="en-US" altLang="zh-TW">
                  <a:solidFill>
                    <a:srgbClr val="CC0000"/>
                  </a:solidFill>
                  <a:ea typeface="新細明體" panose="02020500000000000000" pitchFamily="18" charset="-120"/>
                </a:rPr>
                <a:t>Motion Compensation</a:t>
              </a:r>
            </a:p>
          </p:txBody>
        </p:sp>
      </p:grpSp>
      <p:pic>
        <p:nvPicPr>
          <p:cNvPr id="64571" name="Picture 312">
            <a:extLst>
              <a:ext uri="{FF2B5EF4-FFF2-40B4-BE49-F238E27FC236}">
                <a16:creationId xmlns:a16="http://schemas.microsoft.com/office/drawing/2014/main" id="{D55D7F64-1DF6-4B7B-B1F9-61CE9CA5E22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0" y="4168775"/>
            <a:ext cx="836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>
            <a:extLst>
              <a:ext uri="{FF2B5EF4-FFF2-40B4-BE49-F238E27FC236}">
                <a16:creationId xmlns:a16="http://schemas.microsoft.com/office/drawing/2014/main" id="{8181925E-E8C7-4CBD-BD17-3AFF7E4F1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Visual Communication Applications (4/4)</a:t>
            </a:r>
          </a:p>
        </p:txBody>
      </p:sp>
      <p:sp>
        <p:nvSpPr>
          <p:cNvPr id="438276" name="Rectangle 4">
            <a:extLst>
              <a:ext uri="{FF2B5EF4-FFF2-40B4-BE49-F238E27FC236}">
                <a16:creationId xmlns:a16="http://schemas.microsoft.com/office/drawing/2014/main" id="{BCD14ABD-A7C8-4F29-A261-9C8C5C592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4175" y="2025650"/>
            <a:ext cx="8432800" cy="2400300"/>
          </a:xfrm>
        </p:spPr>
        <p:txBody>
          <a:bodyPr/>
          <a:lstStyle/>
          <a:p>
            <a:pPr marL="342900" indent="-342900">
              <a:buFont typeface="75 Helvetica Bold" charset="0"/>
              <a:buNone/>
              <a:defRPr/>
            </a:pPr>
            <a:r>
              <a:rPr lang="en-US" altLang="zh-CN" dirty="0">
                <a:ea typeface="SimSun" pitchFamily="2" charset="-122"/>
              </a:rPr>
              <a:t>    Multimedia appliances, streaming server, hardware/software codecs, embedded systems, ASICs, IP, media processors, PC cards, applications software, authoring tools, Indexing and retrieval software systems, … </a:t>
            </a:r>
          </a:p>
        </p:txBody>
      </p:sp>
      <p:sp>
        <p:nvSpPr>
          <p:cNvPr id="9220" name="投影片編號版面配置區 17">
            <a:extLst>
              <a:ext uri="{FF2B5EF4-FFF2-40B4-BE49-F238E27FC236}">
                <a16:creationId xmlns:a16="http://schemas.microsoft.com/office/drawing/2014/main" id="{AFBBC823-25B2-4AA0-92BC-73AEFF33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1DE086-698F-4DFB-A3EA-0EE8A741F046}" type="slidenum">
              <a:rPr lang="zh-TW" altLang="en-US" sz="1400" smtClean="0">
                <a:latin typeface="Times New Roman" panose="02020603050405020304" pitchFamily="18" charset="0"/>
              </a:rPr>
              <a:pPr/>
              <a:t>6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3A8861A6-4FF2-4A3A-9AD3-B75D1891E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1352550"/>
            <a:ext cx="782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800">
                <a:solidFill>
                  <a:schemeClr val="accent2"/>
                </a:solidFill>
                <a:ea typeface="SimSun" panose="02010600030101010101" pitchFamily="2" charset="-122"/>
              </a:rPr>
              <a:t>Support many hardware and software products:</a:t>
            </a:r>
          </a:p>
        </p:txBody>
      </p:sp>
      <p:grpSp>
        <p:nvGrpSpPr>
          <p:cNvPr id="9222" name="Group 5">
            <a:extLst>
              <a:ext uri="{FF2B5EF4-FFF2-40B4-BE49-F238E27FC236}">
                <a16:creationId xmlns:a16="http://schemas.microsoft.com/office/drawing/2014/main" id="{999AAC55-14B3-40F8-B0F2-DE0EDA93B9EE}"/>
              </a:ext>
            </a:extLst>
          </p:cNvPr>
          <p:cNvGrpSpPr>
            <a:grpSpLocks/>
          </p:cNvGrpSpPr>
          <p:nvPr/>
        </p:nvGrpSpPr>
        <p:grpSpPr bwMode="auto">
          <a:xfrm>
            <a:off x="2200275" y="5091113"/>
            <a:ext cx="1014413" cy="1273175"/>
            <a:chOff x="184" y="1040"/>
            <a:chExt cx="1176" cy="1424"/>
          </a:xfrm>
        </p:grpSpPr>
        <p:pic>
          <p:nvPicPr>
            <p:cNvPr id="9231" name="Picture 6" descr="Panasonic w_webtv screen">
              <a:extLst>
                <a:ext uri="{FF2B5EF4-FFF2-40B4-BE49-F238E27FC236}">
                  <a16:creationId xmlns:a16="http://schemas.microsoft.com/office/drawing/2014/main" id="{2868E2A6-C4D5-4991-AE3A-1922C0527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" y="1288"/>
              <a:ext cx="1176" cy="1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2" name="Picture 7" descr="Sony WebTV">
              <a:extLst>
                <a:ext uri="{FF2B5EF4-FFF2-40B4-BE49-F238E27FC236}">
                  <a16:creationId xmlns:a16="http://schemas.microsoft.com/office/drawing/2014/main" id="{EAC39A6B-8130-440C-81A9-203EF8912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" y="1040"/>
              <a:ext cx="1028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3" name="Picture 8" descr="AutoPC">
            <a:extLst>
              <a:ext uri="{FF2B5EF4-FFF2-40B4-BE49-F238E27FC236}">
                <a16:creationId xmlns:a16="http://schemas.microsoft.com/office/drawing/2014/main" id="{CE21CD6F-3BB9-4FAA-8F7E-72DB783C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5738813"/>
            <a:ext cx="167798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4" name="Group 9">
            <a:extLst>
              <a:ext uri="{FF2B5EF4-FFF2-40B4-BE49-F238E27FC236}">
                <a16:creationId xmlns:a16="http://schemas.microsoft.com/office/drawing/2014/main" id="{E34414EC-5EB9-4EA1-A57B-2542FB684619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4603750"/>
            <a:ext cx="1687512" cy="1682750"/>
            <a:chOff x="3847" y="1500"/>
            <a:chExt cx="1362" cy="1310"/>
          </a:xfrm>
        </p:grpSpPr>
        <p:pic>
          <p:nvPicPr>
            <p:cNvPr id="9229" name="Picture 10" descr="NEC PowerMate with Windowmedia screen(4_99)">
              <a:extLst>
                <a:ext uri="{FF2B5EF4-FFF2-40B4-BE49-F238E27FC236}">
                  <a16:creationId xmlns:a16="http://schemas.microsoft.com/office/drawing/2014/main" id="{D6140A0B-E8D2-4E8D-A972-A1752D4D4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706"/>
            <a:stretch>
              <a:fillRect/>
            </a:stretch>
          </p:blipFill>
          <p:spPr bwMode="auto">
            <a:xfrm>
              <a:off x="3847" y="1521"/>
              <a:ext cx="1268" cy="1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0" name="Picture 11" descr="NEC PowerMate with Windowmedia screen(4_99)">
              <a:extLst>
                <a:ext uri="{FF2B5EF4-FFF2-40B4-BE49-F238E27FC236}">
                  <a16:creationId xmlns:a16="http://schemas.microsoft.com/office/drawing/2014/main" id="{AB3D87AA-6AB2-424D-852E-4CDBC7BF7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88" b="51901"/>
            <a:stretch>
              <a:fillRect/>
            </a:stretch>
          </p:blipFill>
          <p:spPr bwMode="auto">
            <a:xfrm>
              <a:off x="4966" y="1500"/>
              <a:ext cx="243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25" name="Group 12">
            <a:extLst>
              <a:ext uri="{FF2B5EF4-FFF2-40B4-BE49-F238E27FC236}">
                <a16:creationId xmlns:a16="http://schemas.microsoft.com/office/drawing/2014/main" id="{1EB3244D-BC8A-4BB3-A120-09E42DF81C2B}"/>
              </a:ext>
            </a:extLst>
          </p:cNvPr>
          <p:cNvGrpSpPr>
            <a:grpSpLocks/>
          </p:cNvGrpSpPr>
          <p:nvPr/>
        </p:nvGrpSpPr>
        <p:grpSpPr bwMode="auto">
          <a:xfrm>
            <a:off x="1011238" y="5168900"/>
            <a:ext cx="614362" cy="1027113"/>
            <a:chOff x="4629" y="1792"/>
            <a:chExt cx="623" cy="1005"/>
          </a:xfrm>
        </p:grpSpPr>
        <p:pic>
          <p:nvPicPr>
            <p:cNvPr id="9227" name="Picture 13">
              <a:extLst>
                <a:ext uri="{FF2B5EF4-FFF2-40B4-BE49-F238E27FC236}">
                  <a16:creationId xmlns:a16="http://schemas.microsoft.com/office/drawing/2014/main" id="{A4905897-73A2-4505-A26C-9B6B23B7F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" t="2167" r="10330" b="7047"/>
            <a:stretch>
              <a:fillRect/>
            </a:stretch>
          </p:blipFill>
          <p:spPr bwMode="auto">
            <a:xfrm>
              <a:off x="4629" y="1792"/>
              <a:ext cx="623" cy="1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8" name="Picture 14">
              <a:extLst>
                <a:ext uri="{FF2B5EF4-FFF2-40B4-BE49-F238E27FC236}">
                  <a16:creationId xmlns:a16="http://schemas.microsoft.com/office/drawing/2014/main" id="{C53D764A-5975-4BE7-B61F-FFB2B3134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6" t="4564" r="6963" b="5325"/>
            <a:stretch>
              <a:fillRect/>
            </a:stretch>
          </p:blipFill>
          <p:spPr bwMode="auto">
            <a:xfrm>
              <a:off x="4712" y="1916"/>
              <a:ext cx="474" cy="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6" name="Picture 15">
            <a:extLst>
              <a:ext uri="{FF2B5EF4-FFF2-40B4-BE49-F238E27FC236}">
                <a16:creationId xmlns:a16="http://schemas.microsoft.com/office/drawing/2014/main" id="{E9E94362-F8CF-4376-BBBF-549B906C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3" y="4324350"/>
            <a:ext cx="2054225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>
            <a:extLst>
              <a:ext uri="{FF2B5EF4-FFF2-40B4-BE49-F238E27FC236}">
                <a16:creationId xmlns:a16="http://schemas.microsoft.com/office/drawing/2014/main" id="{F6D376BB-1E56-4FA4-940A-60174411E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85750"/>
            <a:ext cx="9144000" cy="538163"/>
          </a:xfrm>
        </p:spPr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MPEG-4 AVC/H.264: Deblocking Filter</a:t>
            </a:r>
          </a:p>
        </p:txBody>
      </p:sp>
      <p:sp>
        <p:nvSpPr>
          <p:cNvPr id="65539" name="投影片編號版面配置區 9">
            <a:extLst>
              <a:ext uri="{FF2B5EF4-FFF2-40B4-BE49-F238E27FC236}">
                <a16:creationId xmlns:a16="http://schemas.microsoft.com/office/drawing/2014/main" id="{F385D839-3950-4B10-8985-A8AEB00E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BEB8BF-845E-45EA-81BB-9D58A7F62129}" type="slidenum">
              <a:rPr lang="zh-TW" altLang="en-US" sz="1400" smtClean="0">
                <a:latin typeface="Times New Roman" panose="02020603050405020304" pitchFamily="18" charset="0"/>
              </a:rPr>
              <a:pPr/>
              <a:t>60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5540" name="Text Box 72">
            <a:extLst>
              <a:ext uri="{FF2B5EF4-FFF2-40B4-BE49-F238E27FC236}">
                <a16:creationId xmlns:a16="http://schemas.microsoft.com/office/drawing/2014/main" id="{5E450E6D-70D2-43E2-95FE-219DAA833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5107306"/>
            <a:ext cx="845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400" dirty="0">
                <a:ea typeface="新細明體" panose="02020500000000000000" pitchFamily="18" charset="-120"/>
              </a:rPr>
              <a:t>1) without filter                         2) with H264/AVC deblocking </a:t>
            </a:r>
          </a:p>
        </p:txBody>
      </p:sp>
      <p:sp>
        <p:nvSpPr>
          <p:cNvPr id="65541" name="Rectangle 73">
            <a:extLst>
              <a:ext uri="{FF2B5EF4-FFF2-40B4-BE49-F238E27FC236}">
                <a16:creationId xmlns:a16="http://schemas.microsoft.com/office/drawing/2014/main" id="{F6CDD6EB-CF0D-4851-9FC5-BE0698094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3" y="1284288"/>
            <a:ext cx="8053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2400">
                <a:ea typeface="新細明體" panose="02020500000000000000" pitchFamily="18" charset="-120"/>
              </a:rPr>
              <a:t>Deblocking filter: highly compressed decoded inter picture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01D3C1-ED58-4632-A51A-F66DE339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73" y="2947306"/>
            <a:ext cx="3840000" cy="216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7657C58-E691-4460-8FEF-5956DC3AB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28" y="2947306"/>
            <a:ext cx="3840000" cy="2160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>
            <a:extLst>
              <a:ext uri="{FF2B5EF4-FFF2-40B4-BE49-F238E27FC236}">
                <a16:creationId xmlns:a16="http://schemas.microsoft.com/office/drawing/2014/main" id="{3CBFE198-F6C5-46E3-9424-220512159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Coding Efficiency Comparison (1/4)</a:t>
            </a:r>
          </a:p>
        </p:txBody>
      </p:sp>
      <p:sp>
        <p:nvSpPr>
          <p:cNvPr id="66563" name="投影片編號版面配置區 61">
            <a:extLst>
              <a:ext uri="{FF2B5EF4-FFF2-40B4-BE49-F238E27FC236}">
                <a16:creationId xmlns:a16="http://schemas.microsoft.com/office/drawing/2014/main" id="{CDA457BD-1113-4476-82E2-86D00B42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003D31-218A-49E1-857E-4BF149658430}" type="slidenum">
              <a:rPr lang="zh-TW" altLang="en-US" sz="1400" smtClean="0">
                <a:latin typeface="Times New Roman" panose="02020603050405020304" pitchFamily="18" charset="0"/>
              </a:rPr>
              <a:pPr/>
              <a:t>61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6564" name="Line 3">
            <a:extLst>
              <a:ext uri="{FF2B5EF4-FFF2-40B4-BE49-F238E27FC236}">
                <a16:creationId xmlns:a16="http://schemas.microsoft.com/office/drawing/2014/main" id="{03074394-ECD4-4690-9C3E-781B107273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6975" y="6054725"/>
            <a:ext cx="5008563" cy="1588"/>
          </a:xfrm>
          <a:prstGeom prst="line">
            <a:avLst/>
          </a:prstGeom>
          <a:noFill/>
          <a:ln w="28575">
            <a:solidFill>
              <a:srgbClr val="99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65" name="Line 4">
            <a:extLst>
              <a:ext uri="{FF2B5EF4-FFF2-40B4-BE49-F238E27FC236}">
                <a16:creationId xmlns:a16="http://schemas.microsoft.com/office/drawing/2014/main" id="{96F2A878-840C-40EA-9177-BD586F0EAB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6975" y="2492375"/>
            <a:ext cx="1588" cy="3562350"/>
          </a:xfrm>
          <a:prstGeom prst="line">
            <a:avLst/>
          </a:prstGeom>
          <a:noFill/>
          <a:ln w="28575">
            <a:solidFill>
              <a:srgbClr val="99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66" name="Line 5">
            <a:extLst>
              <a:ext uri="{FF2B5EF4-FFF2-40B4-BE49-F238E27FC236}">
                <a16:creationId xmlns:a16="http://schemas.microsoft.com/office/drawing/2014/main" id="{C26A5001-BA97-47C0-9441-B9A2B7E5A1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6975" y="6011863"/>
            <a:ext cx="1588" cy="428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67" name="Rectangle 6">
            <a:extLst>
              <a:ext uri="{FF2B5EF4-FFF2-40B4-BE49-F238E27FC236}">
                <a16:creationId xmlns:a16="http://schemas.microsoft.com/office/drawing/2014/main" id="{F326D9B9-DAF1-4A32-BAB1-F018F2669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096000"/>
            <a:ext cx="1412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0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68" name="Line 7">
            <a:extLst>
              <a:ext uri="{FF2B5EF4-FFF2-40B4-BE49-F238E27FC236}">
                <a16:creationId xmlns:a16="http://schemas.microsoft.com/office/drawing/2014/main" id="{38C2FDC5-7E4F-4992-A9D0-4F9D78D497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0413" y="6011863"/>
            <a:ext cx="1587" cy="428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69" name="Rectangle 8">
            <a:extLst>
              <a:ext uri="{FF2B5EF4-FFF2-40B4-BE49-F238E27FC236}">
                <a16:creationId xmlns:a16="http://schemas.microsoft.com/office/drawing/2014/main" id="{75EC2DD0-DFD8-464B-B732-EE533B71C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6096000"/>
            <a:ext cx="4238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100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70" name="Line 9">
            <a:extLst>
              <a:ext uri="{FF2B5EF4-FFF2-40B4-BE49-F238E27FC236}">
                <a16:creationId xmlns:a16="http://schemas.microsoft.com/office/drawing/2014/main" id="{DAB5F990-FF2F-4467-AAD1-D2B1A09739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62263" y="6011863"/>
            <a:ext cx="3175" cy="428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71" name="Rectangle 10">
            <a:extLst>
              <a:ext uri="{FF2B5EF4-FFF2-40B4-BE49-F238E27FC236}">
                <a16:creationId xmlns:a16="http://schemas.microsoft.com/office/drawing/2014/main" id="{EAABF9DB-23C4-4B0D-9F73-0593500D1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263" y="6096000"/>
            <a:ext cx="4238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200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72" name="Line 11">
            <a:extLst>
              <a:ext uri="{FF2B5EF4-FFF2-40B4-BE49-F238E27FC236}">
                <a16:creationId xmlns:a16="http://schemas.microsoft.com/office/drawing/2014/main" id="{4B6DFEE7-C7B4-4898-AF84-E1AD77CB2E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6813" y="6011863"/>
            <a:ext cx="3175" cy="428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73" name="Rectangle 12">
            <a:extLst>
              <a:ext uri="{FF2B5EF4-FFF2-40B4-BE49-F238E27FC236}">
                <a16:creationId xmlns:a16="http://schemas.microsoft.com/office/drawing/2014/main" id="{4AB4EABA-DFF7-4235-B5C0-E52B18EBC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813" y="6096000"/>
            <a:ext cx="4238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300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74" name="Line 13">
            <a:extLst>
              <a:ext uri="{FF2B5EF4-FFF2-40B4-BE49-F238E27FC236}">
                <a16:creationId xmlns:a16="http://schemas.microsoft.com/office/drawing/2014/main" id="{00CB53D0-B745-49DF-9775-9E24815146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0250" y="6011863"/>
            <a:ext cx="1588" cy="428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75" name="Rectangle 14">
            <a:extLst>
              <a:ext uri="{FF2B5EF4-FFF2-40B4-BE49-F238E27FC236}">
                <a16:creationId xmlns:a16="http://schemas.microsoft.com/office/drawing/2014/main" id="{59BC572D-5601-4D05-8C3E-AB7A22B1A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6096000"/>
            <a:ext cx="4238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400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76" name="Line 15">
            <a:extLst>
              <a:ext uri="{FF2B5EF4-FFF2-40B4-BE49-F238E27FC236}">
                <a16:creationId xmlns:a16="http://schemas.microsoft.com/office/drawing/2014/main" id="{5319EE73-F6A1-40A1-BF45-9818CB9E25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73688" y="6011863"/>
            <a:ext cx="1587" cy="428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77" name="Rectangle 16">
            <a:extLst>
              <a:ext uri="{FF2B5EF4-FFF2-40B4-BE49-F238E27FC236}">
                <a16:creationId xmlns:a16="http://schemas.microsoft.com/office/drawing/2014/main" id="{0EA488AD-DA51-4C7E-BA5E-3440E06B1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100" y="6096000"/>
            <a:ext cx="4238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500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78" name="Line 17">
            <a:extLst>
              <a:ext uri="{FF2B5EF4-FFF2-40B4-BE49-F238E27FC236}">
                <a16:creationId xmlns:a16="http://schemas.microsoft.com/office/drawing/2014/main" id="{29E824FF-A547-48C5-9D14-EE2260E4E0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6975" y="6054725"/>
            <a:ext cx="46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79" name="Rectangle 18">
            <a:extLst>
              <a:ext uri="{FF2B5EF4-FFF2-40B4-BE49-F238E27FC236}">
                <a16:creationId xmlns:a16="http://schemas.microsoft.com/office/drawing/2014/main" id="{199B4FC9-4125-4F13-AA73-FFDD7106C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5888038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26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80" name="Line 19">
            <a:extLst>
              <a:ext uri="{FF2B5EF4-FFF2-40B4-BE49-F238E27FC236}">
                <a16:creationId xmlns:a16="http://schemas.microsoft.com/office/drawing/2014/main" id="{AC14D74A-CC8D-4C68-96EE-3A11323C8F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6975" y="5541963"/>
            <a:ext cx="46038" cy="31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81" name="Rectangle 20">
            <a:extLst>
              <a:ext uri="{FF2B5EF4-FFF2-40B4-BE49-F238E27FC236}">
                <a16:creationId xmlns:a16="http://schemas.microsoft.com/office/drawing/2014/main" id="{9A6A8CEF-2EC0-4511-A31B-17F1AC6BE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537527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28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82" name="Line 21">
            <a:extLst>
              <a:ext uri="{FF2B5EF4-FFF2-40B4-BE49-F238E27FC236}">
                <a16:creationId xmlns:a16="http://schemas.microsoft.com/office/drawing/2014/main" id="{0E7676C2-99B8-438C-8389-6F31256BCE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6975" y="5041900"/>
            <a:ext cx="46038" cy="158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83" name="Rectangle 22">
            <a:extLst>
              <a:ext uri="{FF2B5EF4-FFF2-40B4-BE49-F238E27FC236}">
                <a16:creationId xmlns:a16="http://schemas.microsoft.com/office/drawing/2014/main" id="{7A8037BD-1C4E-4F35-B13B-C132633F5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48736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30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84" name="Line 23">
            <a:extLst>
              <a:ext uri="{FF2B5EF4-FFF2-40B4-BE49-F238E27FC236}">
                <a16:creationId xmlns:a16="http://schemas.microsoft.com/office/drawing/2014/main" id="{CCB0E6D8-0CE5-4C1A-AC18-D976859874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6975" y="4529138"/>
            <a:ext cx="460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85" name="Rectangle 24">
            <a:extLst>
              <a:ext uri="{FF2B5EF4-FFF2-40B4-BE49-F238E27FC236}">
                <a16:creationId xmlns:a16="http://schemas.microsoft.com/office/drawing/2014/main" id="{681A4FCB-07CB-4023-A19E-6DCB6C967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436245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32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86" name="Line 25">
            <a:extLst>
              <a:ext uri="{FF2B5EF4-FFF2-40B4-BE49-F238E27FC236}">
                <a16:creationId xmlns:a16="http://schemas.microsoft.com/office/drawing/2014/main" id="{E13764D8-46FD-4DF1-A516-E9066CFE3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6975" y="4017963"/>
            <a:ext cx="460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87" name="Rectangle 26">
            <a:extLst>
              <a:ext uri="{FF2B5EF4-FFF2-40B4-BE49-F238E27FC236}">
                <a16:creationId xmlns:a16="http://schemas.microsoft.com/office/drawing/2014/main" id="{DC0849B6-4FEA-46AC-8968-E9786F3EA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385127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34</a:t>
            </a:r>
          </a:p>
        </p:txBody>
      </p:sp>
      <p:sp>
        <p:nvSpPr>
          <p:cNvPr id="66588" name="Line 27">
            <a:extLst>
              <a:ext uri="{FF2B5EF4-FFF2-40B4-BE49-F238E27FC236}">
                <a16:creationId xmlns:a16="http://schemas.microsoft.com/office/drawing/2014/main" id="{4F4BDE84-8899-4654-A8B7-F502AA0D1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6975" y="3505200"/>
            <a:ext cx="46038" cy="317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89" name="Rectangle 28">
            <a:extLst>
              <a:ext uri="{FF2B5EF4-FFF2-40B4-BE49-F238E27FC236}">
                <a16:creationId xmlns:a16="http://schemas.microsoft.com/office/drawing/2014/main" id="{7AE2A2F6-2849-4595-AB3F-C74F5B426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3338513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36</a:t>
            </a:r>
          </a:p>
        </p:txBody>
      </p:sp>
      <p:sp>
        <p:nvSpPr>
          <p:cNvPr id="66590" name="Line 29">
            <a:extLst>
              <a:ext uri="{FF2B5EF4-FFF2-40B4-BE49-F238E27FC236}">
                <a16:creationId xmlns:a16="http://schemas.microsoft.com/office/drawing/2014/main" id="{F2638590-7FF1-45DA-860B-4B656567B9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6975" y="3005138"/>
            <a:ext cx="46038" cy="1587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6591" name="Rectangle 30">
            <a:extLst>
              <a:ext uri="{FF2B5EF4-FFF2-40B4-BE49-F238E27FC236}">
                <a16:creationId xmlns:a16="http://schemas.microsoft.com/office/drawing/2014/main" id="{EC01A038-CD01-4081-AD14-EB392E801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2836863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38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92" name="Rectangle 31">
            <a:extLst>
              <a:ext uri="{FF2B5EF4-FFF2-40B4-BE49-F238E27FC236}">
                <a16:creationId xmlns:a16="http://schemas.microsoft.com/office/drawing/2014/main" id="{B9919882-2533-4DDB-8BE2-148ECB91C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738" y="2659063"/>
            <a:ext cx="2493962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 i="1">
                <a:solidFill>
                  <a:srgbClr val="99FF66"/>
                </a:solidFill>
                <a:ea typeface="新細明體" panose="02020500000000000000" pitchFamily="18" charset="-120"/>
              </a:rPr>
              <a:t>Foreman</a:t>
            </a:r>
            <a:endParaRPr lang="de-DE" altLang="zh-TW">
              <a:solidFill>
                <a:srgbClr val="99FF66"/>
              </a:solidFill>
              <a:ea typeface="新細明體" panose="02020500000000000000" pitchFamily="18" charset="-120"/>
            </a:endParaRPr>
          </a:p>
          <a:p>
            <a:pPr algn="ctr"/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10 Hz, QCIF</a:t>
            </a:r>
          </a:p>
          <a:p>
            <a:pPr algn="ctr"/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100 frames encoded</a:t>
            </a:r>
          </a:p>
        </p:txBody>
      </p:sp>
      <p:pic>
        <p:nvPicPr>
          <p:cNvPr id="66593" name="Picture 32">
            <a:extLst>
              <a:ext uri="{FF2B5EF4-FFF2-40B4-BE49-F238E27FC236}">
                <a16:creationId xmlns:a16="http://schemas.microsoft.com/office/drawing/2014/main" id="{FAC105E1-711D-4A25-8CA2-D5EAFCCB08C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3684588"/>
            <a:ext cx="2268538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3">
            <a:extLst>
              <a:ext uri="{FF2B5EF4-FFF2-40B4-BE49-F238E27FC236}">
                <a16:creationId xmlns:a16="http://schemas.microsoft.com/office/drawing/2014/main" id="{6C056EFF-3C2A-4BA9-9BE0-12F6400C9363}"/>
              </a:ext>
            </a:extLst>
          </p:cNvPr>
          <p:cNvGrpSpPr>
            <a:grpSpLocks/>
          </p:cNvGrpSpPr>
          <p:nvPr/>
        </p:nvGrpSpPr>
        <p:grpSpPr bwMode="auto">
          <a:xfrm>
            <a:off x="1382713" y="3276600"/>
            <a:ext cx="2646362" cy="2667000"/>
            <a:chOff x="725" y="1926"/>
            <a:chExt cx="1667" cy="1680"/>
          </a:xfrm>
        </p:grpSpPr>
        <p:sp>
          <p:nvSpPr>
            <p:cNvPr id="66618" name="Freeform 34">
              <a:extLst>
                <a:ext uri="{FF2B5EF4-FFF2-40B4-BE49-F238E27FC236}">
                  <a16:creationId xmlns:a16="http://schemas.microsoft.com/office/drawing/2014/main" id="{FE139540-2D66-4E9A-9C72-F7269025B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" y="1926"/>
              <a:ext cx="1217" cy="1631"/>
            </a:xfrm>
            <a:custGeom>
              <a:avLst/>
              <a:gdLst>
                <a:gd name="T0" fmla="*/ 18498 w 1002"/>
                <a:gd name="T1" fmla="*/ 0 h 1488"/>
                <a:gd name="T2" fmla="*/ 14187 w 1002"/>
                <a:gd name="T3" fmla="*/ 784 h 1488"/>
                <a:gd name="T4" fmla="*/ 8757 w 1002"/>
                <a:gd name="T5" fmla="*/ 2062 h 1488"/>
                <a:gd name="T6" fmla="*/ 4549 w 1002"/>
                <a:gd name="T7" fmla="*/ 3280 h 1488"/>
                <a:gd name="T8" fmla="*/ 1885 w 1002"/>
                <a:gd name="T9" fmla="*/ 4514 h 1488"/>
                <a:gd name="T10" fmla="*/ 0 w 1002"/>
                <a:gd name="T11" fmla="*/ 5893 h 14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2"/>
                <a:gd name="T19" fmla="*/ 0 h 1488"/>
                <a:gd name="T20" fmla="*/ 1002 w 1002"/>
                <a:gd name="T21" fmla="*/ 1488 h 14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2" h="1488">
                  <a:moveTo>
                    <a:pt x="1002" y="0"/>
                  </a:moveTo>
                  <a:lnTo>
                    <a:pt x="768" y="198"/>
                  </a:lnTo>
                  <a:lnTo>
                    <a:pt x="474" y="522"/>
                  </a:lnTo>
                  <a:lnTo>
                    <a:pt x="246" y="828"/>
                  </a:lnTo>
                  <a:lnTo>
                    <a:pt x="102" y="1140"/>
                  </a:lnTo>
                  <a:lnTo>
                    <a:pt x="0" y="1488"/>
                  </a:lnTo>
                </a:path>
              </a:pathLst>
            </a:custGeom>
            <a:noFill/>
            <a:ln w="38100">
              <a:solidFill>
                <a:srgbClr val="F7668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6619" name="Rectangle 35">
              <a:extLst>
                <a:ext uri="{FF2B5EF4-FFF2-40B4-BE49-F238E27FC236}">
                  <a16:creationId xmlns:a16="http://schemas.microsoft.com/office/drawing/2014/main" id="{68B8E613-8FAE-485F-8A14-444E58A2C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2" y="2934"/>
              <a:ext cx="910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de-DE" altLang="zh-TW" sz="1600">
                  <a:solidFill>
                    <a:srgbClr val="F76681"/>
                  </a:solidFill>
                  <a:ea typeface="新細明體" panose="02020500000000000000" pitchFamily="18" charset="-120"/>
                </a:rPr>
                <a:t>Integer-pel</a:t>
              </a:r>
            </a:p>
            <a:p>
              <a:pPr algn="ctr"/>
              <a:r>
                <a:rPr lang="de-DE" altLang="zh-TW" sz="1600">
                  <a:solidFill>
                    <a:srgbClr val="F76681"/>
                  </a:solidFill>
                  <a:ea typeface="新細明體" panose="02020500000000000000" pitchFamily="18" charset="-120"/>
                </a:rPr>
                <a:t>motion</a:t>
              </a:r>
            </a:p>
            <a:p>
              <a:pPr algn="ctr"/>
              <a:r>
                <a:rPr lang="de-DE" altLang="zh-TW" sz="1600">
                  <a:solidFill>
                    <a:srgbClr val="F76681"/>
                  </a:solidFill>
                  <a:ea typeface="新細明體" panose="02020500000000000000" pitchFamily="18" charset="-120"/>
                </a:rPr>
                <a:t>compensation</a:t>
              </a:r>
            </a:p>
            <a:p>
              <a:pPr algn="ctr"/>
              <a:r>
                <a:rPr lang="de-DE" altLang="zh-TW" sz="1600">
                  <a:solidFill>
                    <a:srgbClr val="F76681"/>
                  </a:solidFill>
                  <a:ea typeface="新細明體" panose="02020500000000000000" pitchFamily="18" charset="-120"/>
                </a:rPr>
                <a:t>(H.261 1991)</a:t>
              </a:r>
            </a:p>
          </p:txBody>
        </p:sp>
        <p:sp>
          <p:nvSpPr>
            <p:cNvPr id="66620" name="Line 36">
              <a:extLst>
                <a:ext uri="{FF2B5EF4-FFF2-40B4-BE49-F238E27FC236}">
                  <a16:creationId xmlns:a16="http://schemas.microsoft.com/office/drawing/2014/main" id="{E300C1D3-7D24-46D6-95BC-CFBA4AC90F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5" y="2609"/>
              <a:ext cx="355" cy="346"/>
            </a:xfrm>
            <a:prstGeom prst="line">
              <a:avLst/>
            </a:prstGeom>
            <a:noFill/>
            <a:ln w="12700">
              <a:solidFill>
                <a:srgbClr val="F7668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Group 37">
            <a:extLst>
              <a:ext uri="{FF2B5EF4-FFF2-40B4-BE49-F238E27FC236}">
                <a16:creationId xmlns:a16="http://schemas.microsoft.com/office/drawing/2014/main" id="{24975F58-99F3-4CEC-B139-0F73A0349749}"/>
              </a:ext>
            </a:extLst>
          </p:cNvPr>
          <p:cNvGrpSpPr>
            <a:grpSpLocks/>
          </p:cNvGrpSpPr>
          <p:nvPr/>
        </p:nvGrpSpPr>
        <p:grpSpPr bwMode="auto">
          <a:xfrm>
            <a:off x="1370013" y="1570038"/>
            <a:ext cx="2659062" cy="4149725"/>
            <a:chOff x="863" y="851"/>
            <a:chExt cx="1675" cy="2614"/>
          </a:xfrm>
        </p:grpSpPr>
        <p:sp>
          <p:nvSpPr>
            <p:cNvPr id="66615" name="Freeform 38">
              <a:extLst>
                <a:ext uri="{FF2B5EF4-FFF2-40B4-BE49-F238E27FC236}">
                  <a16:creationId xmlns:a16="http://schemas.microsoft.com/office/drawing/2014/main" id="{2EAA8E1C-D4E2-4FC3-BA64-683F87EF6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" y="1873"/>
              <a:ext cx="1021" cy="1592"/>
            </a:xfrm>
            <a:custGeom>
              <a:avLst/>
              <a:gdLst>
                <a:gd name="T0" fmla="*/ 15682 w 840"/>
                <a:gd name="T1" fmla="*/ 0 h 1452"/>
                <a:gd name="T2" fmla="*/ 11767 w 840"/>
                <a:gd name="T3" fmla="*/ 691 h 1452"/>
                <a:gd name="T4" fmla="*/ 7051 w 840"/>
                <a:gd name="T5" fmla="*/ 1932 h 1452"/>
                <a:gd name="T6" fmla="*/ 3697 w 840"/>
                <a:gd name="T7" fmla="*/ 3128 h 1452"/>
                <a:gd name="T8" fmla="*/ 1456 w 840"/>
                <a:gd name="T9" fmla="*/ 4321 h 1452"/>
                <a:gd name="T10" fmla="*/ 0 w 840"/>
                <a:gd name="T11" fmla="*/ 5772 h 14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0"/>
                <a:gd name="T19" fmla="*/ 0 h 1452"/>
                <a:gd name="T20" fmla="*/ 840 w 840"/>
                <a:gd name="T21" fmla="*/ 1452 h 14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0" h="1452">
                  <a:moveTo>
                    <a:pt x="840" y="0"/>
                  </a:moveTo>
                  <a:lnTo>
                    <a:pt x="630" y="174"/>
                  </a:lnTo>
                  <a:lnTo>
                    <a:pt x="378" y="486"/>
                  </a:lnTo>
                  <a:lnTo>
                    <a:pt x="198" y="786"/>
                  </a:lnTo>
                  <a:lnTo>
                    <a:pt x="78" y="1086"/>
                  </a:lnTo>
                  <a:lnTo>
                    <a:pt x="0" y="1452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6616" name="Rectangle 39">
              <a:extLst>
                <a:ext uri="{FF2B5EF4-FFF2-40B4-BE49-F238E27FC236}">
                  <a16:creationId xmlns:a16="http://schemas.microsoft.com/office/drawing/2014/main" id="{051E1F4E-8E5C-4659-BB7D-D2982965F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851"/>
              <a:ext cx="1011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de-DE" altLang="zh-TW" sz="1600">
                  <a:solidFill>
                    <a:schemeClr val="accent2"/>
                  </a:solidFill>
                  <a:ea typeface="新細明體" panose="02020500000000000000" pitchFamily="18" charset="-120"/>
                </a:rPr>
                <a:t>Half-pel</a:t>
              </a:r>
            </a:p>
            <a:p>
              <a:pPr algn="ctr"/>
              <a:r>
                <a:rPr lang="de-DE" altLang="zh-TW" sz="1600">
                  <a:solidFill>
                    <a:schemeClr val="accent2"/>
                  </a:solidFill>
                  <a:ea typeface="新細明體" panose="02020500000000000000" pitchFamily="18" charset="-120"/>
                </a:rPr>
                <a:t>motion</a:t>
              </a:r>
            </a:p>
            <a:p>
              <a:pPr algn="ctr"/>
              <a:r>
                <a:rPr lang="de-DE" altLang="zh-TW" sz="1600">
                  <a:solidFill>
                    <a:schemeClr val="accent2"/>
                  </a:solidFill>
                  <a:ea typeface="新細明體" panose="02020500000000000000" pitchFamily="18" charset="-120"/>
                </a:rPr>
                <a:t>compensation</a:t>
              </a:r>
            </a:p>
            <a:p>
              <a:pPr algn="ctr"/>
              <a:r>
                <a:rPr lang="de-DE" altLang="zh-TW" sz="1600">
                  <a:solidFill>
                    <a:schemeClr val="accent2"/>
                  </a:solidFill>
                  <a:ea typeface="新細明體" panose="02020500000000000000" pitchFamily="18" charset="-120"/>
                </a:rPr>
                <a:t>(MPEG-1 1993)</a:t>
              </a:r>
            </a:p>
          </p:txBody>
        </p:sp>
        <p:sp>
          <p:nvSpPr>
            <p:cNvPr id="66617" name="Line 40">
              <a:extLst>
                <a:ext uri="{FF2B5EF4-FFF2-40B4-BE49-F238E27FC236}">
                  <a16:creationId xmlns:a16="http://schemas.microsoft.com/office/drawing/2014/main" id="{B8D21A6E-F391-49E5-AE0A-F0AF67D00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0" y="1509"/>
              <a:ext cx="146" cy="327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" name="Group 41">
            <a:extLst>
              <a:ext uri="{FF2B5EF4-FFF2-40B4-BE49-F238E27FC236}">
                <a16:creationId xmlns:a16="http://schemas.microsoft.com/office/drawing/2014/main" id="{75D25D95-D3FC-4217-8507-2584BC40605D}"/>
              </a:ext>
            </a:extLst>
          </p:cNvPr>
          <p:cNvGrpSpPr>
            <a:grpSpLocks/>
          </p:cNvGrpSpPr>
          <p:nvPr/>
        </p:nvGrpSpPr>
        <p:grpSpPr bwMode="auto">
          <a:xfrm>
            <a:off x="1612900" y="1528763"/>
            <a:ext cx="3998913" cy="4327525"/>
            <a:chOff x="1016" y="825"/>
            <a:chExt cx="2519" cy="2726"/>
          </a:xfrm>
        </p:grpSpPr>
        <p:sp>
          <p:nvSpPr>
            <p:cNvPr id="66612" name="Freeform 42">
              <a:extLst>
                <a:ext uri="{FF2B5EF4-FFF2-40B4-BE49-F238E27FC236}">
                  <a16:creationId xmlns:a16="http://schemas.microsoft.com/office/drawing/2014/main" id="{6B9D23F3-D0BB-4AB0-AB17-3FB20BC4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" y="1669"/>
              <a:ext cx="2084" cy="1882"/>
            </a:xfrm>
            <a:custGeom>
              <a:avLst/>
              <a:gdLst>
                <a:gd name="T0" fmla="*/ 31645 w 1716"/>
                <a:gd name="T1" fmla="*/ 0 h 1716"/>
                <a:gd name="T2" fmla="*/ 24141 w 1716"/>
                <a:gd name="T3" fmla="*/ 983 h 1716"/>
                <a:gd name="T4" fmla="*/ 16264 w 1716"/>
                <a:gd name="T5" fmla="*/ 2323 h 1716"/>
                <a:gd name="T6" fmla="*/ 9629 w 1716"/>
                <a:gd name="T7" fmla="*/ 3644 h 1716"/>
                <a:gd name="T8" fmla="*/ 4200 w 1716"/>
                <a:gd name="T9" fmla="*/ 5128 h 1716"/>
                <a:gd name="T10" fmla="*/ 0 w 1716"/>
                <a:gd name="T11" fmla="*/ 6855 h 17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16"/>
                <a:gd name="T19" fmla="*/ 0 h 1716"/>
                <a:gd name="T20" fmla="*/ 1716 w 1716"/>
                <a:gd name="T21" fmla="*/ 1716 h 17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16" h="1716">
                  <a:moveTo>
                    <a:pt x="1716" y="0"/>
                  </a:moveTo>
                  <a:lnTo>
                    <a:pt x="1308" y="246"/>
                  </a:lnTo>
                  <a:lnTo>
                    <a:pt x="882" y="582"/>
                  </a:lnTo>
                  <a:lnTo>
                    <a:pt x="522" y="912"/>
                  </a:lnTo>
                  <a:lnTo>
                    <a:pt x="228" y="1284"/>
                  </a:lnTo>
                  <a:lnTo>
                    <a:pt x="0" y="1716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6613" name="Rectangle 43">
              <a:extLst>
                <a:ext uri="{FF2B5EF4-FFF2-40B4-BE49-F238E27FC236}">
                  <a16:creationId xmlns:a16="http://schemas.microsoft.com/office/drawing/2014/main" id="{3ADD03BE-D708-42A5-B5F9-98E10C955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825"/>
              <a:ext cx="861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de-DE" altLang="zh-TW" sz="1600">
                  <a:solidFill>
                    <a:schemeClr val="accent1"/>
                  </a:solidFill>
                  <a:ea typeface="新細明體" panose="02020500000000000000" pitchFamily="18" charset="-120"/>
                </a:rPr>
                <a:t>Frame</a:t>
              </a:r>
            </a:p>
            <a:p>
              <a:pPr algn="ctr"/>
              <a:r>
                <a:rPr lang="de-DE" altLang="zh-TW" sz="1600">
                  <a:solidFill>
                    <a:schemeClr val="accent1"/>
                  </a:solidFill>
                  <a:ea typeface="新細明體" panose="02020500000000000000" pitchFamily="18" charset="-120"/>
                </a:rPr>
                <a:t>difference</a:t>
              </a:r>
            </a:p>
            <a:p>
              <a:pPr algn="ctr"/>
              <a:r>
                <a:rPr lang="de-DE" altLang="zh-TW" sz="1600">
                  <a:solidFill>
                    <a:schemeClr val="accent1"/>
                  </a:solidFill>
                  <a:ea typeface="新細明體" panose="02020500000000000000" pitchFamily="18" charset="-120"/>
                </a:rPr>
                <a:t>coding</a:t>
              </a:r>
            </a:p>
            <a:p>
              <a:pPr algn="ctr"/>
              <a:r>
                <a:rPr lang="de-DE" altLang="zh-TW" sz="1600">
                  <a:solidFill>
                    <a:schemeClr val="accent1"/>
                  </a:solidFill>
                  <a:ea typeface="新細明體" panose="02020500000000000000" pitchFamily="18" charset="-120"/>
                </a:rPr>
                <a:t>(H.120 1988)</a:t>
              </a:r>
            </a:p>
          </p:txBody>
        </p:sp>
        <p:sp>
          <p:nvSpPr>
            <p:cNvPr id="66614" name="Line 44">
              <a:extLst>
                <a:ext uri="{FF2B5EF4-FFF2-40B4-BE49-F238E27FC236}">
                  <a16:creationId xmlns:a16="http://schemas.microsoft.com/office/drawing/2014/main" id="{DD7C2F58-130B-43D7-883B-E7BD53EB77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8" y="1473"/>
              <a:ext cx="36" cy="173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" name="Group 45">
            <a:extLst>
              <a:ext uri="{FF2B5EF4-FFF2-40B4-BE49-F238E27FC236}">
                <a16:creationId xmlns:a16="http://schemas.microsoft.com/office/drawing/2014/main" id="{E96FE0B2-D8FD-44CF-A97B-03CF2A6C0253}"/>
              </a:ext>
            </a:extLst>
          </p:cNvPr>
          <p:cNvGrpSpPr>
            <a:grpSpLocks/>
          </p:cNvGrpSpPr>
          <p:nvPr/>
        </p:nvGrpSpPr>
        <p:grpSpPr bwMode="auto">
          <a:xfrm>
            <a:off x="2041525" y="2513013"/>
            <a:ext cx="3840163" cy="2873375"/>
            <a:chOff x="1140" y="1445"/>
            <a:chExt cx="2419" cy="1810"/>
          </a:xfrm>
        </p:grpSpPr>
        <p:sp>
          <p:nvSpPr>
            <p:cNvPr id="66609" name="Freeform 46">
              <a:extLst>
                <a:ext uri="{FF2B5EF4-FFF2-40B4-BE49-F238E27FC236}">
                  <a16:creationId xmlns:a16="http://schemas.microsoft.com/office/drawing/2014/main" id="{F496A1A5-35D9-4FD5-983A-75A1D6EF6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1445"/>
              <a:ext cx="2419" cy="1810"/>
            </a:xfrm>
            <a:custGeom>
              <a:avLst/>
              <a:gdLst>
                <a:gd name="T0" fmla="*/ 36697 w 1992"/>
                <a:gd name="T1" fmla="*/ 0 h 1650"/>
                <a:gd name="T2" fmla="*/ 27844 w 1992"/>
                <a:gd name="T3" fmla="*/ 1201 h 1650"/>
                <a:gd name="T4" fmla="*/ 19674 w 1992"/>
                <a:gd name="T5" fmla="*/ 2428 h 1650"/>
                <a:gd name="T6" fmla="*/ 12157 w 1992"/>
                <a:gd name="T7" fmla="*/ 3538 h 1650"/>
                <a:gd name="T8" fmla="*/ 5522 w 1992"/>
                <a:gd name="T9" fmla="*/ 5024 h 1650"/>
                <a:gd name="T10" fmla="*/ 0 w 1992"/>
                <a:gd name="T11" fmla="*/ 6616 h 16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2"/>
                <a:gd name="T19" fmla="*/ 0 h 1650"/>
                <a:gd name="T20" fmla="*/ 1992 w 1992"/>
                <a:gd name="T21" fmla="*/ 1650 h 16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2" h="1650">
                  <a:moveTo>
                    <a:pt x="1992" y="0"/>
                  </a:moveTo>
                  <a:lnTo>
                    <a:pt x="1512" y="300"/>
                  </a:lnTo>
                  <a:lnTo>
                    <a:pt x="1068" y="606"/>
                  </a:lnTo>
                  <a:lnTo>
                    <a:pt x="660" y="882"/>
                  </a:lnTo>
                  <a:lnTo>
                    <a:pt x="300" y="1254"/>
                  </a:lnTo>
                  <a:lnTo>
                    <a:pt x="0" y="165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6610" name="Rectangle 47">
              <a:extLst>
                <a:ext uri="{FF2B5EF4-FFF2-40B4-BE49-F238E27FC236}">
                  <a16:creationId xmlns:a16="http://schemas.microsoft.com/office/drawing/2014/main" id="{4A6CFCFC-8E30-4873-9813-3D75C1D9F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2453"/>
              <a:ext cx="811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de-DE" altLang="zh-TW" sz="1600">
                  <a:solidFill>
                    <a:srgbClr val="FF0000"/>
                  </a:solidFill>
                  <a:ea typeface="新細明體" panose="02020500000000000000" pitchFamily="18" charset="-120"/>
                </a:rPr>
                <a:t>Intraframe</a:t>
              </a:r>
            </a:p>
            <a:p>
              <a:pPr algn="ctr"/>
              <a:r>
                <a:rPr lang="de-DE" altLang="zh-TW" sz="1600">
                  <a:solidFill>
                    <a:srgbClr val="FF0000"/>
                  </a:solidFill>
                  <a:ea typeface="新細明體" panose="02020500000000000000" pitchFamily="18" charset="-120"/>
                </a:rPr>
                <a:t>DCT coding</a:t>
              </a:r>
            </a:p>
            <a:p>
              <a:pPr algn="ctr"/>
              <a:r>
                <a:rPr lang="de-DE" altLang="zh-TW" sz="1600">
                  <a:solidFill>
                    <a:srgbClr val="FF0000"/>
                  </a:solidFill>
                  <a:ea typeface="新細明體" panose="02020500000000000000" pitchFamily="18" charset="-120"/>
                </a:rPr>
                <a:t>(DCT 1974, </a:t>
              </a:r>
            </a:p>
            <a:p>
              <a:pPr algn="ctr"/>
              <a:r>
                <a:rPr lang="de-DE" altLang="zh-TW" sz="1600">
                  <a:solidFill>
                    <a:srgbClr val="FF0000"/>
                  </a:solidFill>
                  <a:ea typeface="新細明體" panose="02020500000000000000" pitchFamily="18" charset="-120"/>
                </a:rPr>
                <a:t>JPEG 1992)</a:t>
              </a:r>
            </a:p>
          </p:txBody>
        </p:sp>
        <p:sp>
          <p:nvSpPr>
            <p:cNvPr id="66611" name="Line 48">
              <a:extLst>
                <a:ext uri="{FF2B5EF4-FFF2-40B4-BE49-F238E27FC236}">
                  <a16:creationId xmlns:a16="http://schemas.microsoft.com/office/drawing/2014/main" id="{1FE46A56-3BD9-4C7F-A200-67EDC78DF6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72" y="2255"/>
              <a:ext cx="256" cy="23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6598" name="Rectangle 49">
            <a:extLst>
              <a:ext uri="{FF2B5EF4-FFF2-40B4-BE49-F238E27FC236}">
                <a16:creationId xmlns:a16="http://schemas.microsoft.com/office/drawing/2014/main" id="{3B2F27B6-F2E6-4D1B-BCF9-0F040235E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" y="1570038"/>
            <a:ext cx="7080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PSNR</a:t>
            </a:r>
          </a:p>
          <a:p>
            <a:pPr algn="ctr"/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[dB]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sp>
        <p:nvSpPr>
          <p:cNvPr id="66599" name="Rectangle 50">
            <a:extLst>
              <a:ext uri="{FF2B5EF4-FFF2-40B4-BE49-F238E27FC236}">
                <a16:creationId xmlns:a16="http://schemas.microsoft.com/office/drawing/2014/main" id="{159B2E02-DEE2-49EC-B4B4-9749333A3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663" y="5889625"/>
            <a:ext cx="1549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>
                <a:solidFill>
                  <a:srgbClr val="99FF66"/>
                </a:solidFill>
                <a:ea typeface="新細明體" panose="02020500000000000000" pitchFamily="18" charset="-120"/>
              </a:rPr>
              <a:t>bit-rate [kbps]</a:t>
            </a:r>
            <a:endParaRPr lang="de-DE" altLang="zh-TW" sz="3200">
              <a:solidFill>
                <a:srgbClr val="99FF66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66600" name="Group 51">
            <a:extLst>
              <a:ext uri="{FF2B5EF4-FFF2-40B4-BE49-F238E27FC236}">
                <a16:creationId xmlns:a16="http://schemas.microsoft.com/office/drawing/2014/main" id="{2015C092-87E4-463A-90B6-B5301C448882}"/>
              </a:ext>
            </a:extLst>
          </p:cNvPr>
          <p:cNvGrpSpPr>
            <a:grpSpLocks/>
          </p:cNvGrpSpPr>
          <p:nvPr/>
        </p:nvGrpSpPr>
        <p:grpSpPr bwMode="auto">
          <a:xfrm>
            <a:off x="1366838" y="3432175"/>
            <a:ext cx="576262" cy="579438"/>
            <a:chOff x="861" y="2162"/>
            <a:chExt cx="363" cy="365"/>
          </a:xfrm>
        </p:grpSpPr>
        <p:sp>
          <p:nvSpPr>
            <p:cNvPr id="66607" name="Rectangle 52">
              <a:extLst>
                <a:ext uri="{FF2B5EF4-FFF2-40B4-BE49-F238E27FC236}">
                  <a16:creationId xmlns:a16="http://schemas.microsoft.com/office/drawing/2014/main" id="{DCAC352A-60F7-4910-9534-16C1DDF03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" y="2162"/>
              <a:ext cx="166" cy="3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lvl1pPr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zh-TW" sz="3600">
                  <a:solidFill>
                    <a:srgbClr val="FF0000"/>
                  </a:solidFill>
                  <a:ea typeface="新細明體" panose="02020500000000000000" pitchFamily="18" charset="-120"/>
                </a:rPr>
                <a:t>?</a:t>
              </a:r>
            </a:p>
          </p:txBody>
        </p:sp>
        <p:sp>
          <p:nvSpPr>
            <p:cNvPr id="66608" name="Line 53">
              <a:extLst>
                <a:ext uri="{FF2B5EF4-FFF2-40B4-BE49-F238E27FC236}">
                  <a16:creationId xmlns:a16="http://schemas.microsoft.com/office/drawing/2014/main" id="{5BA477BA-BEDD-490D-8E5E-4ECA55F084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1" y="2527"/>
              <a:ext cx="363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6601" name="Line 54">
            <a:extLst>
              <a:ext uri="{FF2B5EF4-FFF2-40B4-BE49-F238E27FC236}">
                <a16:creationId xmlns:a16="http://schemas.microsoft.com/office/drawing/2014/main" id="{CCC9A2C1-5099-4C0E-89B9-7AE28A0432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35163" y="4022725"/>
            <a:ext cx="14589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2" name="Rectangle 55">
            <a:extLst>
              <a:ext uri="{FF2B5EF4-FFF2-40B4-BE49-F238E27FC236}">
                <a16:creationId xmlns:a16="http://schemas.microsoft.com/office/drawing/2014/main" id="{95BD9ED7-7DB6-413F-A21E-6F8EA353C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213" y="3586163"/>
            <a:ext cx="6953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 sz="2400" b="1">
                <a:solidFill>
                  <a:srgbClr val="FF0000"/>
                </a:solidFill>
                <a:ea typeface="新細明體" panose="02020500000000000000" pitchFamily="18" charset="-120"/>
              </a:rPr>
              <a:t>67 %</a:t>
            </a:r>
          </a:p>
        </p:txBody>
      </p:sp>
      <p:grpSp>
        <p:nvGrpSpPr>
          <p:cNvPr id="7" name="Group 56">
            <a:extLst>
              <a:ext uri="{FF2B5EF4-FFF2-40B4-BE49-F238E27FC236}">
                <a16:creationId xmlns:a16="http://schemas.microsoft.com/office/drawing/2014/main" id="{975C49AD-FF66-47A8-ABD6-6B94C69D441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562100"/>
            <a:ext cx="1522413" cy="4149725"/>
            <a:chOff x="3504" y="336"/>
            <a:chExt cx="959" cy="2614"/>
          </a:xfrm>
        </p:grpSpPr>
        <p:sp>
          <p:nvSpPr>
            <p:cNvPr id="66604" name="Rectangle 57">
              <a:extLst>
                <a:ext uri="{FF2B5EF4-FFF2-40B4-BE49-F238E27FC236}">
                  <a16:creationId xmlns:a16="http://schemas.microsoft.com/office/drawing/2014/main" id="{01124D07-A5BA-46C8-929D-069F1D56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36"/>
              <a:ext cx="910" cy="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de-DE" altLang="zh-TW" sz="1600" b="1">
                  <a:solidFill>
                    <a:schemeClr val="tx2"/>
                  </a:solidFill>
                  <a:ea typeface="新細明體" panose="02020500000000000000" pitchFamily="18" charset="-120"/>
                </a:rPr>
                <a:t>TMN-10</a:t>
              </a:r>
            </a:p>
            <a:p>
              <a:pPr algn="ctr"/>
              <a:r>
                <a:rPr lang="de-DE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Variable</a:t>
              </a:r>
            </a:p>
            <a:p>
              <a:pPr algn="ctr"/>
              <a:r>
                <a:rPr lang="de-DE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block size</a:t>
              </a:r>
            </a:p>
            <a:p>
              <a:pPr algn="ctr"/>
              <a:r>
                <a:rPr lang="de-DE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motion</a:t>
              </a:r>
            </a:p>
            <a:p>
              <a:pPr algn="ctr"/>
              <a:r>
                <a:rPr lang="de-DE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compensation</a:t>
              </a:r>
            </a:p>
            <a:p>
              <a:pPr algn="ctr"/>
              <a:r>
                <a:rPr lang="de-DE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(H.263 1998)</a:t>
              </a:r>
            </a:p>
          </p:txBody>
        </p:sp>
        <p:sp>
          <p:nvSpPr>
            <p:cNvPr id="66605" name="Freeform 58">
              <a:extLst>
                <a:ext uri="{FF2B5EF4-FFF2-40B4-BE49-F238E27FC236}">
                  <a16:creationId xmlns:a16="http://schemas.microsoft.com/office/drawing/2014/main" id="{6F39A2CE-3344-4380-B918-865B80463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9" y="1351"/>
              <a:ext cx="824" cy="1599"/>
            </a:xfrm>
            <a:custGeom>
              <a:avLst/>
              <a:gdLst>
                <a:gd name="T0" fmla="*/ 12635 w 678"/>
                <a:gd name="T1" fmla="*/ 0 h 1458"/>
                <a:gd name="T2" fmla="*/ 9399 w 678"/>
                <a:gd name="T3" fmla="*/ 671 h 1458"/>
                <a:gd name="T4" fmla="*/ 5702 w 678"/>
                <a:gd name="T5" fmla="*/ 1869 h 1458"/>
                <a:gd name="T6" fmla="*/ 2928 w 678"/>
                <a:gd name="T7" fmla="*/ 3064 h 1458"/>
                <a:gd name="T8" fmla="*/ 1217 w 678"/>
                <a:gd name="T9" fmla="*/ 4336 h 1458"/>
                <a:gd name="T10" fmla="*/ 0 w 678"/>
                <a:gd name="T11" fmla="*/ 5824 h 14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8"/>
                <a:gd name="T19" fmla="*/ 0 h 1458"/>
                <a:gd name="T20" fmla="*/ 678 w 678"/>
                <a:gd name="T21" fmla="*/ 1458 h 14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8" h="1458">
                  <a:moveTo>
                    <a:pt x="678" y="0"/>
                  </a:moveTo>
                  <a:lnTo>
                    <a:pt x="504" y="168"/>
                  </a:lnTo>
                  <a:lnTo>
                    <a:pt x="306" y="468"/>
                  </a:lnTo>
                  <a:lnTo>
                    <a:pt x="156" y="768"/>
                  </a:lnTo>
                  <a:lnTo>
                    <a:pt x="66" y="1086"/>
                  </a:lnTo>
                  <a:lnTo>
                    <a:pt x="0" y="1458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6606" name="Line 59">
              <a:extLst>
                <a:ext uri="{FF2B5EF4-FFF2-40B4-BE49-F238E27FC236}">
                  <a16:creationId xmlns:a16="http://schemas.microsoft.com/office/drawing/2014/main" id="{908A26E9-AC24-4A62-AC76-32E3B9898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8" y="1455"/>
              <a:ext cx="127" cy="291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>
            <a:extLst>
              <a:ext uri="{FF2B5EF4-FFF2-40B4-BE49-F238E27FC236}">
                <a16:creationId xmlns:a16="http://schemas.microsoft.com/office/drawing/2014/main" id="{DA75FC12-9F24-4E6D-BE98-8DFAF1B1B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Coding Efficiency Comparison (2/4)</a:t>
            </a:r>
          </a:p>
        </p:txBody>
      </p:sp>
      <p:sp>
        <p:nvSpPr>
          <p:cNvPr id="67587" name="投影片編號版面配置區 156">
            <a:extLst>
              <a:ext uri="{FF2B5EF4-FFF2-40B4-BE49-F238E27FC236}">
                <a16:creationId xmlns:a16="http://schemas.microsoft.com/office/drawing/2014/main" id="{BE7B44D7-3E10-4262-8B2D-AC5F50D9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4157E3-FD92-4A2D-A3D5-B0B9A3011DAB}" type="slidenum">
              <a:rPr lang="zh-TW" altLang="en-US" sz="1400" smtClean="0">
                <a:latin typeface="Times New Roman" panose="02020603050405020304" pitchFamily="18" charset="0"/>
              </a:rPr>
              <a:pPr/>
              <a:t>62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A6DD6F9-9716-44D3-A875-83F633958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804988"/>
            <a:ext cx="6192838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589" name="Line 4">
            <a:extLst>
              <a:ext uri="{FF2B5EF4-FFF2-40B4-BE49-F238E27FC236}">
                <a16:creationId xmlns:a16="http://schemas.microsoft.com/office/drawing/2014/main" id="{17AF7385-7725-44B8-A570-49100B0ACC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556250"/>
            <a:ext cx="6192838" cy="1588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590" name="Line 5">
            <a:extLst>
              <a:ext uri="{FF2B5EF4-FFF2-40B4-BE49-F238E27FC236}">
                <a16:creationId xmlns:a16="http://schemas.microsoft.com/office/drawing/2014/main" id="{9E604144-859D-4C41-B63F-17931BAF3B6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262563"/>
            <a:ext cx="6192838" cy="1587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591" name="Line 6">
            <a:extLst>
              <a:ext uri="{FF2B5EF4-FFF2-40B4-BE49-F238E27FC236}">
                <a16:creationId xmlns:a16="http://schemas.microsoft.com/office/drawing/2014/main" id="{F9565BD6-B998-4E09-9444-DDAD4754E3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957763"/>
            <a:ext cx="6192838" cy="1587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592" name="Line 7">
            <a:extLst>
              <a:ext uri="{FF2B5EF4-FFF2-40B4-BE49-F238E27FC236}">
                <a16:creationId xmlns:a16="http://schemas.microsoft.com/office/drawing/2014/main" id="{B34C7CB8-5444-4B22-A05A-6FEE041E3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652963"/>
            <a:ext cx="6192838" cy="1587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593" name="Line 8">
            <a:extLst>
              <a:ext uri="{FF2B5EF4-FFF2-40B4-BE49-F238E27FC236}">
                <a16:creationId xmlns:a16="http://schemas.microsoft.com/office/drawing/2014/main" id="{20F7E00B-5236-4D3D-ADC3-9D2D330C9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360863"/>
            <a:ext cx="6192838" cy="1587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594" name="Line 9">
            <a:extLst>
              <a:ext uri="{FF2B5EF4-FFF2-40B4-BE49-F238E27FC236}">
                <a16:creationId xmlns:a16="http://schemas.microsoft.com/office/drawing/2014/main" id="{8341FBD1-CCDC-4FD4-98E5-18946C80B4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056063"/>
            <a:ext cx="6192838" cy="1587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595" name="Line 10">
            <a:extLst>
              <a:ext uri="{FF2B5EF4-FFF2-40B4-BE49-F238E27FC236}">
                <a16:creationId xmlns:a16="http://schemas.microsoft.com/office/drawing/2014/main" id="{35DA5A56-9506-4249-96F3-5D5A0FC8B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749675"/>
            <a:ext cx="6192838" cy="1588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596" name="Line 11">
            <a:extLst>
              <a:ext uri="{FF2B5EF4-FFF2-40B4-BE49-F238E27FC236}">
                <a16:creationId xmlns:a16="http://schemas.microsoft.com/office/drawing/2014/main" id="{1133B96D-3B45-47F2-9C36-ECF819B9C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457575"/>
            <a:ext cx="6192838" cy="1588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597" name="Line 12">
            <a:extLst>
              <a:ext uri="{FF2B5EF4-FFF2-40B4-BE49-F238E27FC236}">
                <a16:creationId xmlns:a16="http://schemas.microsoft.com/office/drawing/2014/main" id="{29F9D1E9-FE96-4EAF-9866-113C37F289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152775"/>
            <a:ext cx="6192838" cy="1588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598" name="Line 13">
            <a:extLst>
              <a:ext uri="{FF2B5EF4-FFF2-40B4-BE49-F238E27FC236}">
                <a16:creationId xmlns:a16="http://schemas.microsoft.com/office/drawing/2014/main" id="{B6E3F46D-3218-4078-B7C2-9F3C259D85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860675"/>
            <a:ext cx="6192838" cy="1588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599" name="Line 14">
            <a:extLst>
              <a:ext uri="{FF2B5EF4-FFF2-40B4-BE49-F238E27FC236}">
                <a16:creationId xmlns:a16="http://schemas.microsoft.com/office/drawing/2014/main" id="{DCA49B3E-FE21-4489-A657-1BE0BA85F8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555875"/>
            <a:ext cx="6192838" cy="1588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00" name="Line 15">
            <a:extLst>
              <a:ext uri="{FF2B5EF4-FFF2-40B4-BE49-F238E27FC236}">
                <a16:creationId xmlns:a16="http://schemas.microsoft.com/office/drawing/2014/main" id="{A3054466-1B3F-4FB2-A7DA-EB515F569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249488"/>
            <a:ext cx="6192838" cy="1587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01" name="Line 16">
            <a:extLst>
              <a:ext uri="{FF2B5EF4-FFF2-40B4-BE49-F238E27FC236}">
                <a16:creationId xmlns:a16="http://schemas.microsoft.com/office/drawing/2014/main" id="{46A9FCD9-FA50-4C30-A442-6DA417FCB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957388"/>
            <a:ext cx="6192838" cy="1587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02" name="Line 17">
            <a:extLst>
              <a:ext uri="{FF2B5EF4-FFF2-40B4-BE49-F238E27FC236}">
                <a16:creationId xmlns:a16="http://schemas.microsoft.com/office/drawing/2014/main" id="{1D677E48-143B-4C52-A5DF-FB60F620C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402263"/>
            <a:ext cx="6192838" cy="31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03" name="Line 18">
            <a:extLst>
              <a:ext uri="{FF2B5EF4-FFF2-40B4-BE49-F238E27FC236}">
                <a16:creationId xmlns:a16="http://schemas.microsoft.com/office/drawing/2014/main" id="{300B43CD-13AA-4714-8E0B-C3054E8B2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110163"/>
            <a:ext cx="6192838" cy="31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04" name="Line 19">
            <a:extLst>
              <a:ext uri="{FF2B5EF4-FFF2-40B4-BE49-F238E27FC236}">
                <a16:creationId xmlns:a16="http://schemas.microsoft.com/office/drawing/2014/main" id="{1739A7D7-CBA9-41C4-9050-3E997B249F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805363"/>
            <a:ext cx="6192838" cy="31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05" name="Line 20">
            <a:extLst>
              <a:ext uri="{FF2B5EF4-FFF2-40B4-BE49-F238E27FC236}">
                <a16:creationId xmlns:a16="http://schemas.microsoft.com/office/drawing/2014/main" id="{A7B8E97D-C058-4649-9535-C9BACE4605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511675"/>
            <a:ext cx="6192838" cy="31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06" name="Line 21">
            <a:extLst>
              <a:ext uri="{FF2B5EF4-FFF2-40B4-BE49-F238E27FC236}">
                <a16:creationId xmlns:a16="http://schemas.microsoft.com/office/drawing/2014/main" id="{7D128BCC-5332-4498-90E8-7882FF5511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206875"/>
            <a:ext cx="6192838" cy="31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07" name="Line 22">
            <a:extLst>
              <a:ext uri="{FF2B5EF4-FFF2-40B4-BE49-F238E27FC236}">
                <a16:creationId xmlns:a16="http://schemas.microsoft.com/office/drawing/2014/main" id="{19511704-07C5-489E-830D-D8B5C8780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902075"/>
            <a:ext cx="6192838" cy="31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08" name="Line 23">
            <a:extLst>
              <a:ext uri="{FF2B5EF4-FFF2-40B4-BE49-F238E27FC236}">
                <a16:creationId xmlns:a16="http://schemas.microsoft.com/office/drawing/2014/main" id="{2B9E4096-C68C-4E21-B4CF-03E6DC592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609975"/>
            <a:ext cx="6192838" cy="31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09" name="Line 24">
            <a:extLst>
              <a:ext uri="{FF2B5EF4-FFF2-40B4-BE49-F238E27FC236}">
                <a16:creationId xmlns:a16="http://schemas.microsoft.com/office/drawing/2014/main" id="{93E0785D-3E00-4715-967B-30195F137D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305175"/>
            <a:ext cx="6192838" cy="31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10" name="Line 25">
            <a:extLst>
              <a:ext uri="{FF2B5EF4-FFF2-40B4-BE49-F238E27FC236}">
                <a16:creationId xmlns:a16="http://schemas.microsoft.com/office/drawing/2014/main" id="{D2862AFB-99AD-41FE-A0A5-D4DEC46F38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998788"/>
            <a:ext cx="6192838" cy="1587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11" name="Line 26">
            <a:extLst>
              <a:ext uri="{FF2B5EF4-FFF2-40B4-BE49-F238E27FC236}">
                <a16:creationId xmlns:a16="http://schemas.microsoft.com/office/drawing/2014/main" id="{0DD3F63D-D8EF-427C-B9C5-D76611F5FE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706688"/>
            <a:ext cx="6192838" cy="1587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12" name="Line 27">
            <a:extLst>
              <a:ext uri="{FF2B5EF4-FFF2-40B4-BE49-F238E27FC236}">
                <a16:creationId xmlns:a16="http://schemas.microsoft.com/office/drawing/2014/main" id="{B85158DB-4CE9-4D55-96B8-A1A8F320C9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401888"/>
            <a:ext cx="6192838" cy="1587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13" name="Line 28">
            <a:extLst>
              <a:ext uri="{FF2B5EF4-FFF2-40B4-BE49-F238E27FC236}">
                <a16:creationId xmlns:a16="http://schemas.microsoft.com/office/drawing/2014/main" id="{9B5435C3-AE53-47B0-97FE-7BD609AF7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109788"/>
            <a:ext cx="6192838" cy="31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14" name="Line 29">
            <a:extLst>
              <a:ext uri="{FF2B5EF4-FFF2-40B4-BE49-F238E27FC236}">
                <a16:creationId xmlns:a16="http://schemas.microsoft.com/office/drawing/2014/main" id="{EBAF4373-264F-458E-9581-560066931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804988"/>
            <a:ext cx="6192838" cy="3175"/>
          </a:xfrm>
          <a:prstGeom prst="line">
            <a:avLst/>
          </a:pr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15" name="Line 30">
            <a:extLst>
              <a:ext uri="{FF2B5EF4-FFF2-40B4-BE49-F238E27FC236}">
                <a16:creationId xmlns:a16="http://schemas.microsoft.com/office/drawing/2014/main" id="{3EC4A36D-4C0C-4A21-B663-392299E4B4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250" y="1804988"/>
            <a:ext cx="1588" cy="39020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16" name="Line 31">
            <a:extLst>
              <a:ext uri="{FF2B5EF4-FFF2-40B4-BE49-F238E27FC236}">
                <a16:creationId xmlns:a16="http://schemas.microsoft.com/office/drawing/2014/main" id="{60378189-0A59-4A80-BABC-42552F228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0" y="1804988"/>
            <a:ext cx="1588" cy="39020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17" name="Line 32">
            <a:extLst>
              <a:ext uri="{FF2B5EF4-FFF2-40B4-BE49-F238E27FC236}">
                <a16:creationId xmlns:a16="http://schemas.microsoft.com/office/drawing/2014/main" id="{1ED5B143-84FD-4214-98E3-8BE0C5DBE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0750" y="1804988"/>
            <a:ext cx="1588" cy="39020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18" name="Line 33">
            <a:extLst>
              <a:ext uri="{FF2B5EF4-FFF2-40B4-BE49-F238E27FC236}">
                <a16:creationId xmlns:a16="http://schemas.microsoft.com/office/drawing/2014/main" id="{61D84819-0B00-4220-B72B-DD2FB5387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588" y="1804988"/>
            <a:ext cx="1587" cy="39020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19" name="Line 34">
            <a:extLst>
              <a:ext uri="{FF2B5EF4-FFF2-40B4-BE49-F238E27FC236}">
                <a16:creationId xmlns:a16="http://schemas.microsoft.com/office/drawing/2014/main" id="{EC2DE0C0-21AF-440E-92D4-E1FA5478D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8838" y="1804988"/>
            <a:ext cx="1587" cy="3902075"/>
          </a:xfrm>
          <a:prstGeom prst="line">
            <a:avLst/>
          </a:prstGeom>
          <a:noFill/>
          <a:ln w="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20" name="Rectangle 35">
            <a:extLst>
              <a:ext uri="{FF2B5EF4-FFF2-40B4-BE49-F238E27FC236}">
                <a16:creationId xmlns:a16="http://schemas.microsoft.com/office/drawing/2014/main" id="{76A0D882-7F47-48ED-B67C-EDF34A4D5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804988"/>
            <a:ext cx="6192838" cy="390207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21" name="Line 36">
            <a:extLst>
              <a:ext uri="{FF2B5EF4-FFF2-40B4-BE49-F238E27FC236}">
                <a16:creationId xmlns:a16="http://schemas.microsoft.com/office/drawing/2014/main" id="{0733D78B-0815-4CAC-871B-2E89314FFD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804988"/>
            <a:ext cx="1588" cy="39020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22" name="Line 37">
            <a:extLst>
              <a:ext uri="{FF2B5EF4-FFF2-40B4-BE49-F238E27FC236}">
                <a16:creationId xmlns:a16="http://schemas.microsoft.com/office/drawing/2014/main" id="{7CCA6F97-C3D1-44B0-B466-FB7EB03E6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707063"/>
            <a:ext cx="44450" cy="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23" name="Line 38">
            <a:extLst>
              <a:ext uri="{FF2B5EF4-FFF2-40B4-BE49-F238E27FC236}">
                <a16:creationId xmlns:a16="http://schemas.microsoft.com/office/drawing/2014/main" id="{BAAE0263-1BB0-400E-A460-B5C736FA0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402263"/>
            <a:ext cx="44450" cy="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24" name="Line 39">
            <a:extLst>
              <a:ext uri="{FF2B5EF4-FFF2-40B4-BE49-F238E27FC236}">
                <a16:creationId xmlns:a16="http://schemas.microsoft.com/office/drawing/2014/main" id="{816BE109-3BF4-4D86-84BF-D6D863B58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110163"/>
            <a:ext cx="44450" cy="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25" name="Line 40">
            <a:extLst>
              <a:ext uri="{FF2B5EF4-FFF2-40B4-BE49-F238E27FC236}">
                <a16:creationId xmlns:a16="http://schemas.microsoft.com/office/drawing/2014/main" id="{A75995F3-6357-41EB-9B06-53EE889A3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805363"/>
            <a:ext cx="44450" cy="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26" name="Line 41">
            <a:extLst>
              <a:ext uri="{FF2B5EF4-FFF2-40B4-BE49-F238E27FC236}">
                <a16:creationId xmlns:a16="http://schemas.microsoft.com/office/drawing/2014/main" id="{9A855CA9-E1F8-41D8-BF72-D25236C99D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511675"/>
            <a:ext cx="44450" cy="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27" name="Line 42">
            <a:extLst>
              <a:ext uri="{FF2B5EF4-FFF2-40B4-BE49-F238E27FC236}">
                <a16:creationId xmlns:a16="http://schemas.microsoft.com/office/drawing/2014/main" id="{513DE43F-E57D-4FAC-ACC6-7C87C7BEE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206875"/>
            <a:ext cx="44450" cy="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28" name="Line 43">
            <a:extLst>
              <a:ext uri="{FF2B5EF4-FFF2-40B4-BE49-F238E27FC236}">
                <a16:creationId xmlns:a16="http://schemas.microsoft.com/office/drawing/2014/main" id="{B7282563-5480-4A06-99C0-214AE6F61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902075"/>
            <a:ext cx="44450" cy="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29" name="Line 44">
            <a:extLst>
              <a:ext uri="{FF2B5EF4-FFF2-40B4-BE49-F238E27FC236}">
                <a16:creationId xmlns:a16="http://schemas.microsoft.com/office/drawing/2014/main" id="{D3BBFBB7-D40C-46F7-A3F7-66D8F43CB3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609975"/>
            <a:ext cx="44450" cy="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30" name="Line 45">
            <a:extLst>
              <a:ext uri="{FF2B5EF4-FFF2-40B4-BE49-F238E27FC236}">
                <a16:creationId xmlns:a16="http://schemas.microsoft.com/office/drawing/2014/main" id="{0298B064-17F5-4EBC-B88A-160FD0B5E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305175"/>
            <a:ext cx="44450" cy="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31" name="Line 46">
            <a:extLst>
              <a:ext uri="{FF2B5EF4-FFF2-40B4-BE49-F238E27FC236}">
                <a16:creationId xmlns:a16="http://schemas.microsoft.com/office/drawing/2014/main" id="{60A31449-A33B-43E4-A48B-F85192F88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998788"/>
            <a:ext cx="44450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32" name="Line 47">
            <a:extLst>
              <a:ext uri="{FF2B5EF4-FFF2-40B4-BE49-F238E27FC236}">
                <a16:creationId xmlns:a16="http://schemas.microsoft.com/office/drawing/2014/main" id="{1FEEE774-3016-4D71-AAB1-FD36BDA98B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706688"/>
            <a:ext cx="44450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33" name="Line 48">
            <a:extLst>
              <a:ext uri="{FF2B5EF4-FFF2-40B4-BE49-F238E27FC236}">
                <a16:creationId xmlns:a16="http://schemas.microsoft.com/office/drawing/2014/main" id="{09EBCCE9-0E14-40FE-A34C-AB69B18B3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401888"/>
            <a:ext cx="44450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34" name="Line 49">
            <a:extLst>
              <a:ext uri="{FF2B5EF4-FFF2-40B4-BE49-F238E27FC236}">
                <a16:creationId xmlns:a16="http://schemas.microsoft.com/office/drawing/2014/main" id="{E65FE29B-6BB2-4BA8-9623-E0C4968BE8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109788"/>
            <a:ext cx="44450" cy="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35" name="Line 50">
            <a:extLst>
              <a:ext uri="{FF2B5EF4-FFF2-40B4-BE49-F238E27FC236}">
                <a16:creationId xmlns:a16="http://schemas.microsoft.com/office/drawing/2014/main" id="{FBD223F3-2D5E-4588-BC11-C8FE602BB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804988"/>
            <a:ext cx="44450" cy="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36" name="Line 51">
            <a:extLst>
              <a:ext uri="{FF2B5EF4-FFF2-40B4-BE49-F238E27FC236}">
                <a16:creationId xmlns:a16="http://schemas.microsoft.com/office/drawing/2014/main" id="{9689270A-C857-4ED0-ABDA-B25483B39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707063"/>
            <a:ext cx="6192838" cy="31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37" name="Line 52">
            <a:extLst>
              <a:ext uri="{FF2B5EF4-FFF2-40B4-BE49-F238E27FC236}">
                <a16:creationId xmlns:a16="http://schemas.microsoft.com/office/drawing/2014/main" id="{3D57F89B-39C7-4A89-93B9-C4C6E472C0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5656263"/>
            <a:ext cx="1588" cy="508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38" name="Line 53">
            <a:extLst>
              <a:ext uri="{FF2B5EF4-FFF2-40B4-BE49-F238E27FC236}">
                <a16:creationId xmlns:a16="http://schemas.microsoft.com/office/drawing/2014/main" id="{7D342337-631F-403D-8DF1-311ED622B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24250" y="5656263"/>
            <a:ext cx="1588" cy="508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39" name="Line 54">
            <a:extLst>
              <a:ext uri="{FF2B5EF4-FFF2-40B4-BE49-F238E27FC236}">
                <a16:creationId xmlns:a16="http://schemas.microsoft.com/office/drawing/2014/main" id="{202D72CA-7B2E-470E-A5E5-87B34285E4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2500" y="5656263"/>
            <a:ext cx="1588" cy="508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40" name="Line 55">
            <a:extLst>
              <a:ext uri="{FF2B5EF4-FFF2-40B4-BE49-F238E27FC236}">
                <a16:creationId xmlns:a16="http://schemas.microsoft.com/office/drawing/2014/main" id="{B928078F-1675-4F25-9401-4189BE074E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00750" y="5656263"/>
            <a:ext cx="1588" cy="508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41" name="Line 56">
            <a:extLst>
              <a:ext uri="{FF2B5EF4-FFF2-40B4-BE49-F238E27FC236}">
                <a16:creationId xmlns:a16="http://schemas.microsoft.com/office/drawing/2014/main" id="{8D462857-221D-4B66-A0AB-746C67842E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0588" y="5656263"/>
            <a:ext cx="1587" cy="508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42" name="Line 57">
            <a:extLst>
              <a:ext uri="{FF2B5EF4-FFF2-40B4-BE49-F238E27FC236}">
                <a16:creationId xmlns:a16="http://schemas.microsoft.com/office/drawing/2014/main" id="{678BECF2-0699-41D7-8F04-35043D2472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78838" y="5656263"/>
            <a:ext cx="1587" cy="508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67643" name="Group 58">
            <a:extLst>
              <a:ext uri="{FF2B5EF4-FFF2-40B4-BE49-F238E27FC236}">
                <a16:creationId xmlns:a16="http://schemas.microsoft.com/office/drawing/2014/main" id="{19919645-3C30-4A17-974F-3967B5E1564C}"/>
              </a:ext>
            </a:extLst>
          </p:cNvPr>
          <p:cNvGrpSpPr>
            <a:grpSpLocks/>
          </p:cNvGrpSpPr>
          <p:nvPr/>
        </p:nvGrpSpPr>
        <p:grpSpPr bwMode="auto">
          <a:xfrm>
            <a:off x="3049588" y="2033588"/>
            <a:ext cx="4356100" cy="3343275"/>
            <a:chOff x="1894" y="1135"/>
            <a:chExt cx="2744" cy="2106"/>
          </a:xfrm>
        </p:grpSpPr>
        <p:sp>
          <p:nvSpPr>
            <p:cNvPr id="67733" name="Freeform 59">
              <a:extLst>
                <a:ext uri="{FF2B5EF4-FFF2-40B4-BE49-F238E27FC236}">
                  <a16:creationId xmlns:a16="http://schemas.microsoft.com/office/drawing/2014/main" id="{A8BA10E6-9A7F-4D02-8C09-6849FE59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1135"/>
              <a:ext cx="599" cy="240"/>
            </a:xfrm>
            <a:custGeom>
              <a:avLst/>
              <a:gdLst>
                <a:gd name="T0" fmla="*/ 599 w 599"/>
                <a:gd name="T1" fmla="*/ 0 h 209"/>
                <a:gd name="T2" fmla="*/ 453 w 599"/>
                <a:gd name="T3" fmla="*/ 384 h 209"/>
                <a:gd name="T4" fmla="*/ 320 w 599"/>
                <a:gd name="T5" fmla="*/ 779 h 209"/>
                <a:gd name="T6" fmla="*/ 244 w 599"/>
                <a:gd name="T7" fmla="*/ 942 h 209"/>
                <a:gd name="T8" fmla="*/ 167 w 599"/>
                <a:gd name="T9" fmla="*/ 1167 h 209"/>
                <a:gd name="T10" fmla="*/ 91 w 599"/>
                <a:gd name="T11" fmla="*/ 1387 h 209"/>
                <a:gd name="T12" fmla="*/ 0 w 599"/>
                <a:gd name="T13" fmla="*/ 1666 h 2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9"/>
                <a:gd name="T22" fmla="*/ 0 h 209"/>
                <a:gd name="T23" fmla="*/ 599 w 599"/>
                <a:gd name="T24" fmla="*/ 209 h 2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9" h="209">
                  <a:moveTo>
                    <a:pt x="599" y="0"/>
                  </a:moveTo>
                  <a:lnTo>
                    <a:pt x="453" y="49"/>
                  </a:lnTo>
                  <a:lnTo>
                    <a:pt x="320" y="98"/>
                  </a:lnTo>
                  <a:lnTo>
                    <a:pt x="244" y="118"/>
                  </a:lnTo>
                  <a:lnTo>
                    <a:pt x="167" y="146"/>
                  </a:lnTo>
                  <a:lnTo>
                    <a:pt x="91" y="174"/>
                  </a:lnTo>
                  <a:lnTo>
                    <a:pt x="0" y="209"/>
                  </a:lnTo>
                </a:path>
              </a:pathLst>
            </a:cu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34" name="Freeform 60">
              <a:extLst>
                <a:ext uri="{FF2B5EF4-FFF2-40B4-BE49-F238E27FC236}">
                  <a16:creationId xmlns:a16="http://schemas.microsoft.com/office/drawing/2014/main" id="{2E84F4A3-98EF-4B7A-AE75-7C7B23224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7" y="1375"/>
              <a:ext cx="892" cy="425"/>
            </a:xfrm>
            <a:custGeom>
              <a:avLst/>
              <a:gdLst>
                <a:gd name="T0" fmla="*/ 892 w 892"/>
                <a:gd name="T1" fmla="*/ 0 h 369"/>
                <a:gd name="T2" fmla="*/ 794 w 892"/>
                <a:gd name="T3" fmla="*/ 349 h 369"/>
                <a:gd name="T4" fmla="*/ 676 w 892"/>
                <a:gd name="T5" fmla="*/ 707 h 369"/>
                <a:gd name="T6" fmla="*/ 558 w 892"/>
                <a:gd name="T7" fmla="*/ 1103 h 369"/>
                <a:gd name="T8" fmla="*/ 432 w 892"/>
                <a:gd name="T9" fmla="*/ 1507 h 369"/>
                <a:gd name="T10" fmla="*/ 307 w 892"/>
                <a:gd name="T11" fmla="*/ 1973 h 369"/>
                <a:gd name="T12" fmla="*/ 195 w 892"/>
                <a:gd name="T13" fmla="*/ 2378 h 369"/>
                <a:gd name="T14" fmla="*/ 91 w 892"/>
                <a:gd name="T15" fmla="*/ 2726 h 369"/>
                <a:gd name="T16" fmla="*/ 42 w 892"/>
                <a:gd name="T17" fmla="*/ 2899 h 369"/>
                <a:gd name="T18" fmla="*/ 0 w 892"/>
                <a:gd name="T19" fmla="*/ 3061 h 3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2"/>
                <a:gd name="T31" fmla="*/ 0 h 369"/>
                <a:gd name="T32" fmla="*/ 892 w 892"/>
                <a:gd name="T33" fmla="*/ 369 h 3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2" h="369">
                  <a:moveTo>
                    <a:pt x="892" y="0"/>
                  </a:moveTo>
                  <a:lnTo>
                    <a:pt x="794" y="42"/>
                  </a:lnTo>
                  <a:lnTo>
                    <a:pt x="676" y="84"/>
                  </a:lnTo>
                  <a:lnTo>
                    <a:pt x="558" y="132"/>
                  </a:lnTo>
                  <a:lnTo>
                    <a:pt x="432" y="181"/>
                  </a:lnTo>
                  <a:lnTo>
                    <a:pt x="307" y="237"/>
                  </a:lnTo>
                  <a:lnTo>
                    <a:pt x="195" y="286"/>
                  </a:lnTo>
                  <a:lnTo>
                    <a:pt x="91" y="327"/>
                  </a:lnTo>
                  <a:lnTo>
                    <a:pt x="42" y="348"/>
                  </a:lnTo>
                  <a:lnTo>
                    <a:pt x="0" y="369"/>
                  </a:lnTo>
                </a:path>
              </a:pathLst>
            </a:cu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35" name="Freeform 61">
              <a:extLst>
                <a:ext uri="{FF2B5EF4-FFF2-40B4-BE49-F238E27FC236}">
                  <a16:creationId xmlns:a16="http://schemas.microsoft.com/office/drawing/2014/main" id="{3BED3862-DE35-4942-A75F-6BB012FF8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" y="1800"/>
              <a:ext cx="362" cy="248"/>
            </a:xfrm>
            <a:custGeom>
              <a:avLst/>
              <a:gdLst>
                <a:gd name="T0" fmla="*/ 362 w 362"/>
                <a:gd name="T1" fmla="*/ 0 h 216"/>
                <a:gd name="T2" fmla="*/ 300 w 362"/>
                <a:gd name="T3" fmla="*/ 279 h 216"/>
                <a:gd name="T4" fmla="*/ 244 w 362"/>
                <a:gd name="T5" fmla="*/ 497 h 216"/>
                <a:gd name="T6" fmla="*/ 195 w 362"/>
                <a:gd name="T7" fmla="*/ 715 h 216"/>
                <a:gd name="T8" fmla="*/ 153 w 362"/>
                <a:gd name="T9" fmla="*/ 891 h 216"/>
                <a:gd name="T10" fmla="*/ 77 w 362"/>
                <a:gd name="T11" fmla="*/ 1266 h 216"/>
                <a:gd name="T12" fmla="*/ 0 w 362"/>
                <a:gd name="T13" fmla="*/ 1715 h 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2"/>
                <a:gd name="T22" fmla="*/ 0 h 216"/>
                <a:gd name="T23" fmla="*/ 362 w 362"/>
                <a:gd name="T24" fmla="*/ 216 h 2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2" h="216">
                  <a:moveTo>
                    <a:pt x="362" y="0"/>
                  </a:moveTo>
                  <a:lnTo>
                    <a:pt x="300" y="35"/>
                  </a:lnTo>
                  <a:lnTo>
                    <a:pt x="244" y="63"/>
                  </a:lnTo>
                  <a:lnTo>
                    <a:pt x="195" y="91"/>
                  </a:lnTo>
                  <a:lnTo>
                    <a:pt x="153" y="112"/>
                  </a:lnTo>
                  <a:lnTo>
                    <a:pt x="77" y="160"/>
                  </a:lnTo>
                  <a:lnTo>
                    <a:pt x="0" y="216"/>
                  </a:lnTo>
                </a:path>
              </a:pathLst>
            </a:cu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36" name="Freeform 62">
              <a:extLst>
                <a:ext uri="{FF2B5EF4-FFF2-40B4-BE49-F238E27FC236}">
                  <a16:creationId xmlns:a16="http://schemas.microsoft.com/office/drawing/2014/main" id="{8DF3BDF4-7CD2-40F5-953F-71FBD0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2048"/>
              <a:ext cx="369" cy="321"/>
            </a:xfrm>
            <a:custGeom>
              <a:avLst/>
              <a:gdLst>
                <a:gd name="T0" fmla="*/ 369 w 369"/>
                <a:gd name="T1" fmla="*/ 0 h 279"/>
                <a:gd name="T2" fmla="*/ 272 w 369"/>
                <a:gd name="T3" fmla="*/ 578 h 279"/>
                <a:gd name="T4" fmla="*/ 174 w 369"/>
                <a:gd name="T5" fmla="*/ 1141 h 279"/>
                <a:gd name="T6" fmla="*/ 77 w 369"/>
                <a:gd name="T7" fmla="*/ 1773 h 279"/>
                <a:gd name="T8" fmla="*/ 35 w 369"/>
                <a:gd name="T9" fmla="*/ 2000 h 279"/>
                <a:gd name="T10" fmla="*/ 0 w 369"/>
                <a:gd name="T11" fmla="*/ 2290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9"/>
                <a:gd name="T19" fmla="*/ 0 h 279"/>
                <a:gd name="T20" fmla="*/ 369 w 369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9" h="279">
                  <a:moveTo>
                    <a:pt x="369" y="0"/>
                  </a:moveTo>
                  <a:lnTo>
                    <a:pt x="272" y="70"/>
                  </a:lnTo>
                  <a:lnTo>
                    <a:pt x="174" y="139"/>
                  </a:lnTo>
                  <a:lnTo>
                    <a:pt x="77" y="216"/>
                  </a:lnTo>
                  <a:lnTo>
                    <a:pt x="35" y="244"/>
                  </a:lnTo>
                  <a:lnTo>
                    <a:pt x="0" y="279"/>
                  </a:lnTo>
                </a:path>
              </a:pathLst>
            </a:cu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37" name="Freeform 63">
              <a:extLst>
                <a:ext uri="{FF2B5EF4-FFF2-40B4-BE49-F238E27FC236}">
                  <a16:creationId xmlns:a16="http://schemas.microsoft.com/office/drawing/2014/main" id="{FF72D23B-82DD-4122-B619-5BECB4C99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" y="2369"/>
              <a:ext cx="181" cy="240"/>
            </a:xfrm>
            <a:custGeom>
              <a:avLst/>
              <a:gdLst>
                <a:gd name="T0" fmla="*/ 181 w 181"/>
                <a:gd name="T1" fmla="*/ 0 h 209"/>
                <a:gd name="T2" fmla="*/ 153 w 181"/>
                <a:gd name="T3" fmla="*/ 217 h 209"/>
                <a:gd name="T4" fmla="*/ 125 w 181"/>
                <a:gd name="T5" fmla="*/ 441 h 209"/>
                <a:gd name="T6" fmla="*/ 83 w 181"/>
                <a:gd name="T7" fmla="*/ 823 h 209"/>
                <a:gd name="T8" fmla="*/ 42 w 181"/>
                <a:gd name="T9" fmla="*/ 1217 h 209"/>
                <a:gd name="T10" fmla="*/ 0 w 181"/>
                <a:gd name="T11" fmla="*/ 1666 h 2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1"/>
                <a:gd name="T19" fmla="*/ 0 h 209"/>
                <a:gd name="T20" fmla="*/ 181 w 181"/>
                <a:gd name="T21" fmla="*/ 209 h 2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1" h="209">
                  <a:moveTo>
                    <a:pt x="181" y="0"/>
                  </a:moveTo>
                  <a:lnTo>
                    <a:pt x="153" y="28"/>
                  </a:lnTo>
                  <a:lnTo>
                    <a:pt x="125" y="56"/>
                  </a:lnTo>
                  <a:lnTo>
                    <a:pt x="83" y="104"/>
                  </a:lnTo>
                  <a:lnTo>
                    <a:pt x="42" y="153"/>
                  </a:lnTo>
                  <a:lnTo>
                    <a:pt x="0" y="209"/>
                  </a:lnTo>
                </a:path>
              </a:pathLst>
            </a:cu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38" name="Freeform 64">
              <a:extLst>
                <a:ext uri="{FF2B5EF4-FFF2-40B4-BE49-F238E27FC236}">
                  <a16:creationId xmlns:a16="http://schemas.microsoft.com/office/drawing/2014/main" id="{334C7A6E-CA4A-4EC4-8C50-4B00EB247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" y="2609"/>
              <a:ext cx="223" cy="320"/>
            </a:xfrm>
            <a:custGeom>
              <a:avLst/>
              <a:gdLst>
                <a:gd name="T0" fmla="*/ 223 w 223"/>
                <a:gd name="T1" fmla="*/ 0 h 278"/>
                <a:gd name="T2" fmla="*/ 167 w 223"/>
                <a:gd name="T3" fmla="*/ 509 h 278"/>
                <a:gd name="T4" fmla="*/ 104 w 223"/>
                <a:gd name="T5" fmla="*/ 1082 h 278"/>
                <a:gd name="T6" fmla="*/ 49 w 223"/>
                <a:gd name="T7" fmla="*/ 1722 h 278"/>
                <a:gd name="T8" fmla="*/ 0 w 223"/>
                <a:gd name="T9" fmla="*/ 2299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3"/>
                <a:gd name="T16" fmla="*/ 0 h 278"/>
                <a:gd name="T17" fmla="*/ 223 w 223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3" h="278">
                  <a:moveTo>
                    <a:pt x="223" y="0"/>
                  </a:moveTo>
                  <a:lnTo>
                    <a:pt x="167" y="62"/>
                  </a:lnTo>
                  <a:lnTo>
                    <a:pt x="104" y="132"/>
                  </a:lnTo>
                  <a:lnTo>
                    <a:pt x="49" y="209"/>
                  </a:lnTo>
                  <a:lnTo>
                    <a:pt x="0" y="278"/>
                  </a:lnTo>
                </a:path>
              </a:pathLst>
            </a:cu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39" name="Freeform 65">
              <a:extLst>
                <a:ext uri="{FF2B5EF4-FFF2-40B4-BE49-F238E27FC236}">
                  <a16:creationId xmlns:a16="http://schemas.microsoft.com/office/drawing/2014/main" id="{DDD6F059-4506-4C50-AE61-C77DAEE3D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2929"/>
              <a:ext cx="118" cy="312"/>
            </a:xfrm>
            <a:custGeom>
              <a:avLst/>
              <a:gdLst>
                <a:gd name="T0" fmla="*/ 118 w 118"/>
                <a:gd name="T1" fmla="*/ 0 h 272"/>
                <a:gd name="T2" fmla="*/ 83 w 118"/>
                <a:gd name="T3" fmla="*/ 554 h 272"/>
                <a:gd name="T4" fmla="*/ 55 w 118"/>
                <a:gd name="T5" fmla="*/ 1099 h 272"/>
                <a:gd name="T6" fmla="*/ 27 w 118"/>
                <a:gd name="T7" fmla="*/ 1582 h 272"/>
                <a:gd name="T8" fmla="*/ 0 w 118"/>
                <a:gd name="T9" fmla="*/ 2128 h 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"/>
                <a:gd name="T16" fmla="*/ 0 h 272"/>
                <a:gd name="T17" fmla="*/ 118 w 118"/>
                <a:gd name="T18" fmla="*/ 272 h 2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" h="272">
                  <a:moveTo>
                    <a:pt x="118" y="0"/>
                  </a:moveTo>
                  <a:lnTo>
                    <a:pt x="83" y="70"/>
                  </a:lnTo>
                  <a:lnTo>
                    <a:pt x="55" y="140"/>
                  </a:lnTo>
                  <a:lnTo>
                    <a:pt x="27" y="202"/>
                  </a:lnTo>
                  <a:lnTo>
                    <a:pt x="0" y="272"/>
                  </a:lnTo>
                </a:path>
              </a:pathLst>
            </a:cu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7644" name="Freeform 66">
            <a:extLst>
              <a:ext uri="{FF2B5EF4-FFF2-40B4-BE49-F238E27FC236}">
                <a16:creationId xmlns:a16="http://schemas.microsoft.com/office/drawing/2014/main" id="{970336AF-BAA7-4082-8595-14AEDF56AFCE}"/>
              </a:ext>
            </a:extLst>
          </p:cNvPr>
          <p:cNvSpPr>
            <a:spLocks/>
          </p:cNvSpPr>
          <p:nvPr/>
        </p:nvSpPr>
        <p:spPr bwMode="auto">
          <a:xfrm>
            <a:off x="3081338" y="4168775"/>
            <a:ext cx="188912" cy="330200"/>
          </a:xfrm>
          <a:custGeom>
            <a:avLst/>
            <a:gdLst>
              <a:gd name="T0" fmla="*/ 2147483646 w 119"/>
              <a:gd name="T1" fmla="*/ 0 h 181"/>
              <a:gd name="T2" fmla="*/ 2147483646 w 119"/>
              <a:gd name="T3" fmla="*/ 2147483646 h 181"/>
              <a:gd name="T4" fmla="*/ 2147483646 w 119"/>
              <a:gd name="T5" fmla="*/ 2147483646 h 181"/>
              <a:gd name="T6" fmla="*/ 2147483646 w 119"/>
              <a:gd name="T7" fmla="*/ 2147483646 h 181"/>
              <a:gd name="T8" fmla="*/ 0 w 119"/>
              <a:gd name="T9" fmla="*/ 2147483646 h 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9"/>
              <a:gd name="T16" fmla="*/ 0 h 181"/>
              <a:gd name="T17" fmla="*/ 119 w 119"/>
              <a:gd name="T18" fmla="*/ 181 h 1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9" h="181">
                <a:moveTo>
                  <a:pt x="119" y="0"/>
                </a:moveTo>
                <a:lnTo>
                  <a:pt x="84" y="49"/>
                </a:lnTo>
                <a:lnTo>
                  <a:pt x="56" y="91"/>
                </a:lnTo>
                <a:lnTo>
                  <a:pt x="28" y="133"/>
                </a:lnTo>
                <a:lnTo>
                  <a:pt x="0" y="181"/>
                </a:lnTo>
              </a:path>
            </a:pathLst>
          </a:custGeom>
          <a:noFill/>
          <a:ln w="11113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45" name="Freeform 67">
            <a:extLst>
              <a:ext uri="{FF2B5EF4-FFF2-40B4-BE49-F238E27FC236}">
                <a16:creationId xmlns:a16="http://schemas.microsoft.com/office/drawing/2014/main" id="{D291EDD0-3388-4B5A-86D2-2591D44E9E60}"/>
              </a:ext>
            </a:extLst>
          </p:cNvPr>
          <p:cNvSpPr>
            <a:spLocks/>
          </p:cNvSpPr>
          <p:nvPr/>
        </p:nvSpPr>
        <p:spPr bwMode="auto">
          <a:xfrm>
            <a:off x="2849563" y="4498975"/>
            <a:ext cx="231775" cy="484188"/>
          </a:xfrm>
          <a:custGeom>
            <a:avLst/>
            <a:gdLst>
              <a:gd name="T0" fmla="*/ 2147483646 w 146"/>
              <a:gd name="T1" fmla="*/ 0 h 265"/>
              <a:gd name="T2" fmla="*/ 2147483646 w 146"/>
              <a:gd name="T3" fmla="*/ 2147483646 h 265"/>
              <a:gd name="T4" fmla="*/ 2147483646 w 146"/>
              <a:gd name="T5" fmla="*/ 2147483646 h 265"/>
              <a:gd name="T6" fmla="*/ 2147483646 w 146"/>
              <a:gd name="T7" fmla="*/ 2147483646 h 265"/>
              <a:gd name="T8" fmla="*/ 0 w 146"/>
              <a:gd name="T9" fmla="*/ 2147483646 h 2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"/>
              <a:gd name="T16" fmla="*/ 0 h 265"/>
              <a:gd name="T17" fmla="*/ 146 w 146"/>
              <a:gd name="T18" fmla="*/ 265 h 26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" h="265">
                <a:moveTo>
                  <a:pt x="146" y="0"/>
                </a:moveTo>
                <a:lnTo>
                  <a:pt x="112" y="63"/>
                </a:lnTo>
                <a:lnTo>
                  <a:pt x="70" y="126"/>
                </a:lnTo>
                <a:lnTo>
                  <a:pt x="35" y="196"/>
                </a:lnTo>
                <a:lnTo>
                  <a:pt x="0" y="265"/>
                </a:lnTo>
              </a:path>
            </a:pathLst>
          </a:custGeom>
          <a:noFill/>
          <a:ln w="11113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46" name="Freeform 68">
            <a:extLst>
              <a:ext uri="{FF2B5EF4-FFF2-40B4-BE49-F238E27FC236}">
                <a16:creationId xmlns:a16="http://schemas.microsoft.com/office/drawing/2014/main" id="{2A9C0661-E1F7-4751-9937-ACE8D61230F7}"/>
              </a:ext>
            </a:extLst>
          </p:cNvPr>
          <p:cNvSpPr>
            <a:spLocks/>
          </p:cNvSpPr>
          <p:nvPr/>
        </p:nvSpPr>
        <p:spPr bwMode="auto">
          <a:xfrm>
            <a:off x="2728913" y="4983163"/>
            <a:ext cx="120650" cy="446087"/>
          </a:xfrm>
          <a:custGeom>
            <a:avLst/>
            <a:gdLst>
              <a:gd name="T0" fmla="*/ 2147483646 w 76"/>
              <a:gd name="T1" fmla="*/ 0 h 244"/>
              <a:gd name="T2" fmla="*/ 2147483646 w 76"/>
              <a:gd name="T3" fmla="*/ 2147483646 h 244"/>
              <a:gd name="T4" fmla="*/ 2147483646 w 76"/>
              <a:gd name="T5" fmla="*/ 2147483646 h 244"/>
              <a:gd name="T6" fmla="*/ 0 w 76"/>
              <a:gd name="T7" fmla="*/ 2147483646 h 244"/>
              <a:gd name="T8" fmla="*/ 0 60000 65536"/>
              <a:gd name="T9" fmla="*/ 0 60000 65536"/>
              <a:gd name="T10" fmla="*/ 0 60000 65536"/>
              <a:gd name="T11" fmla="*/ 0 60000 65536"/>
              <a:gd name="T12" fmla="*/ 0 w 76"/>
              <a:gd name="T13" fmla="*/ 0 h 244"/>
              <a:gd name="T14" fmla="*/ 76 w 76"/>
              <a:gd name="T15" fmla="*/ 244 h 2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" h="244">
                <a:moveTo>
                  <a:pt x="76" y="0"/>
                </a:moveTo>
                <a:lnTo>
                  <a:pt x="55" y="63"/>
                </a:lnTo>
                <a:lnTo>
                  <a:pt x="34" y="126"/>
                </a:lnTo>
                <a:lnTo>
                  <a:pt x="0" y="244"/>
                </a:lnTo>
              </a:path>
            </a:pathLst>
          </a:custGeom>
          <a:noFill/>
          <a:ln w="11113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47" name="Freeform 69">
            <a:extLst>
              <a:ext uri="{FF2B5EF4-FFF2-40B4-BE49-F238E27FC236}">
                <a16:creationId xmlns:a16="http://schemas.microsoft.com/office/drawing/2014/main" id="{72115455-27C7-4AEC-B5EA-2F41D4AED6CA}"/>
              </a:ext>
            </a:extLst>
          </p:cNvPr>
          <p:cNvSpPr>
            <a:spLocks/>
          </p:cNvSpPr>
          <p:nvPr/>
        </p:nvSpPr>
        <p:spPr bwMode="auto">
          <a:xfrm>
            <a:off x="4995863" y="2325688"/>
            <a:ext cx="641350" cy="393700"/>
          </a:xfrm>
          <a:custGeom>
            <a:avLst/>
            <a:gdLst>
              <a:gd name="T0" fmla="*/ 2147483646 w 404"/>
              <a:gd name="T1" fmla="*/ 0 h 216"/>
              <a:gd name="T2" fmla="*/ 2147483646 w 404"/>
              <a:gd name="T3" fmla="*/ 2147483646 h 216"/>
              <a:gd name="T4" fmla="*/ 2147483646 w 404"/>
              <a:gd name="T5" fmla="*/ 2147483646 h 216"/>
              <a:gd name="T6" fmla="*/ 2147483646 w 404"/>
              <a:gd name="T7" fmla="*/ 2147483646 h 216"/>
              <a:gd name="T8" fmla="*/ 2147483646 w 404"/>
              <a:gd name="T9" fmla="*/ 2147483646 h 216"/>
              <a:gd name="T10" fmla="*/ 0 w 404"/>
              <a:gd name="T11" fmla="*/ 2147483646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4"/>
              <a:gd name="T19" fmla="*/ 0 h 216"/>
              <a:gd name="T20" fmla="*/ 404 w 404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4" h="216">
                <a:moveTo>
                  <a:pt x="404" y="0"/>
                </a:moveTo>
                <a:lnTo>
                  <a:pt x="306" y="49"/>
                </a:lnTo>
                <a:lnTo>
                  <a:pt x="215" y="98"/>
                </a:lnTo>
                <a:lnTo>
                  <a:pt x="111" y="153"/>
                </a:lnTo>
                <a:lnTo>
                  <a:pt x="62" y="181"/>
                </a:lnTo>
                <a:lnTo>
                  <a:pt x="0" y="216"/>
                </a:lnTo>
              </a:path>
            </a:pathLst>
          </a:cu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48" name="Freeform 70">
            <a:extLst>
              <a:ext uri="{FF2B5EF4-FFF2-40B4-BE49-F238E27FC236}">
                <a16:creationId xmlns:a16="http://schemas.microsoft.com/office/drawing/2014/main" id="{8D756333-6038-4E3C-8C07-30EBFA6ADED0}"/>
              </a:ext>
            </a:extLst>
          </p:cNvPr>
          <p:cNvSpPr>
            <a:spLocks/>
          </p:cNvSpPr>
          <p:nvPr/>
        </p:nvSpPr>
        <p:spPr bwMode="auto">
          <a:xfrm>
            <a:off x="4043363" y="2719388"/>
            <a:ext cx="952500" cy="625475"/>
          </a:xfrm>
          <a:custGeom>
            <a:avLst/>
            <a:gdLst>
              <a:gd name="T0" fmla="*/ 2147483646 w 600"/>
              <a:gd name="T1" fmla="*/ 0 h 342"/>
              <a:gd name="T2" fmla="*/ 2147483646 w 600"/>
              <a:gd name="T3" fmla="*/ 2147483646 h 342"/>
              <a:gd name="T4" fmla="*/ 2147483646 w 600"/>
              <a:gd name="T5" fmla="*/ 2147483646 h 342"/>
              <a:gd name="T6" fmla="*/ 2147483646 w 600"/>
              <a:gd name="T7" fmla="*/ 2147483646 h 342"/>
              <a:gd name="T8" fmla="*/ 2147483646 w 600"/>
              <a:gd name="T9" fmla="*/ 2147483646 h 342"/>
              <a:gd name="T10" fmla="*/ 2147483646 w 600"/>
              <a:gd name="T11" fmla="*/ 2147483646 h 342"/>
              <a:gd name="T12" fmla="*/ 2147483646 w 600"/>
              <a:gd name="T13" fmla="*/ 2147483646 h 342"/>
              <a:gd name="T14" fmla="*/ 0 w 600"/>
              <a:gd name="T15" fmla="*/ 2147483646 h 3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342"/>
              <a:gd name="T26" fmla="*/ 600 w 600"/>
              <a:gd name="T27" fmla="*/ 342 h 3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342">
                <a:moveTo>
                  <a:pt x="600" y="0"/>
                </a:moveTo>
                <a:lnTo>
                  <a:pt x="530" y="35"/>
                </a:lnTo>
                <a:lnTo>
                  <a:pt x="453" y="77"/>
                </a:lnTo>
                <a:lnTo>
                  <a:pt x="293" y="174"/>
                </a:lnTo>
                <a:lnTo>
                  <a:pt x="209" y="216"/>
                </a:lnTo>
                <a:lnTo>
                  <a:pt x="133" y="265"/>
                </a:lnTo>
                <a:lnTo>
                  <a:pt x="63" y="307"/>
                </a:lnTo>
                <a:lnTo>
                  <a:pt x="0" y="342"/>
                </a:lnTo>
              </a:path>
            </a:pathLst>
          </a:cu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49" name="Freeform 71">
            <a:extLst>
              <a:ext uri="{FF2B5EF4-FFF2-40B4-BE49-F238E27FC236}">
                <a16:creationId xmlns:a16="http://schemas.microsoft.com/office/drawing/2014/main" id="{04E2EE6B-FF58-4199-9D5D-2DA0FC10A553}"/>
              </a:ext>
            </a:extLst>
          </p:cNvPr>
          <p:cNvSpPr>
            <a:spLocks/>
          </p:cNvSpPr>
          <p:nvPr/>
        </p:nvSpPr>
        <p:spPr bwMode="auto">
          <a:xfrm>
            <a:off x="3646488" y="3344863"/>
            <a:ext cx="396875" cy="368300"/>
          </a:xfrm>
          <a:custGeom>
            <a:avLst/>
            <a:gdLst>
              <a:gd name="T0" fmla="*/ 2147483646 w 250"/>
              <a:gd name="T1" fmla="*/ 0 h 202"/>
              <a:gd name="T2" fmla="*/ 2147483646 w 250"/>
              <a:gd name="T3" fmla="*/ 2147483646 h 202"/>
              <a:gd name="T4" fmla="*/ 2147483646 w 250"/>
              <a:gd name="T5" fmla="*/ 2147483646 h 202"/>
              <a:gd name="T6" fmla="*/ 2147483646 w 250"/>
              <a:gd name="T7" fmla="*/ 2147483646 h 202"/>
              <a:gd name="T8" fmla="*/ 2147483646 w 250"/>
              <a:gd name="T9" fmla="*/ 2147483646 h 202"/>
              <a:gd name="T10" fmla="*/ 2147483646 w 250"/>
              <a:gd name="T11" fmla="*/ 2147483646 h 202"/>
              <a:gd name="T12" fmla="*/ 0 w 250"/>
              <a:gd name="T13" fmla="*/ 2147483646 h 20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50"/>
              <a:gd name="T22" fmla="*/ 0 h 202"/>
              <a:gd name="T23" fmla="*/ 250 w 250"/>
              <a:gd name="T24" fmla="*/ 202 h 20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50" h="202">
                <a:moveTo>
                  <a:pt x="250" y="0"/>
                </a:moveTo>
                <a:lnTo>
                  <a:pt x="202" y="27"/>
                </a:lnTo>
                <a:lnTo>
                  <a:pt x="167" y="55"/>
                </a:lnTo>
                <a:lnTo>
                  <a:pt x="132" y="83"/>
                </a:lnTo>
                <a:lnTo>
                  <a:pt x="104" y="104"/>
                </a:lnTo>
                <a:lnTo>
                  <a:pt x="55" y="153"/>
                </a:lnTo>
                <a:lnTo>
                  <a:pt x="0" y="202"/>
                </a:lnTo>
              </a:path>
            </a:pathLst>
          </a:cu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50" name="Freeform 72">
            <a:extLst>
              <a:ext uri="{FF2B5EF4-FFF2-40B4-BE49-F238E27FC236}">
                <a16:creationId xmlns:a16="http://schemas.microsoft.com/office/drawing/2014/main" id="{6EBE6916-F2F5-4B1F-8855-9A914A83982F}"/>
              </a:ext>
            </a:extLst>
          </p:cNvPr>
          <p:cNvSpPr>
            <a:spLocks/>
          </p:cNvSpPr>
          <p:nvPr/>
        </p:nvSpPr>
        <p:spPr bwMode="auto">
          <a:xfrm>
            <a:off x="3270250" y="3713163"/>
            <a:ext cx="376238" cy="455612"/>
          </a:xfrm>
          <a:custGeom>
            <a:avLst/>
            <a:gdLst>
              <a:gd name="T0" fmla="*/ 2147483646 w 237"/>
              <a:gd name="T1" fmla="*/ 0 h 250"/>
              <a:gd name="T2" fmla="*/ 2147483646 w 237"/>
              <a:gd name="T3" fmla="*/ 2147483646 h 250"/>
              <a:gd name="T4" fmla="*/ 2147483646 w 237"/>
              <a:gd name="T5" fmla="*/ 2147483646 h 250"/>
              <a:gd name="T6" fmla="*/ 2147483646 w 237"/>
              <a:gd name="T7" fmla="*/ 2147483646 h 250"/>
              <a:gd name="T8" fmla="*/ 0 w 237"/>
              <a:gd name="T9" fmla="*/ 2147483646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7"/>
              <a:gd name="T16" fmla="*/ 0 h 250"/>
              <a:gd name="T17" fmla="*/ 237 w 237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7" h="250">
                <a:moveTo>
                  <a:pt x="237" y="0"/>
                </a:moveTo>
                <a:lnTo>
                  <a:pt x="174" y="62"/>
                </a:lnTo>
                <a:lnTo>
                  <a:pt x="111" y="125"/>
                </a:lnTo>
                <a:lnTo>
                  <a:pt x="49" y="195"/>
                </a:lnTo>
                <a:lnTo>
                  <a:pt x="0" y="250"/>
                </a:lnTo>
              </a:path>
            </a:pathLst>
          </a:cu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51" name="Freeform 73">
            <a:extLst>
              <a:ext uri="{FF2B5EF4-FFF2-40B4-BE49-F238E27FC236}">
                <a16:creationId xmlns:a16="http://schemas.microsoft.com/office/drawing/2014/main" id="{A8262136-B0C8-400E-9495-814C83953934}"/>
              </a:ext>
            </a:extLst>
          </p:cNvPr>
          <p:cNvSpPr>
            <a:spLocks/>
          </p:cNvSpPr>
          <p:nvPr/>
        </p:nvSpPr>
        <p:spPr bwMode="auto">
          <a:xfrm>
            <a:off x="4862513" y="2376488"/>
            <a:ext cx="563562" cy="304800"/>
          </a:xfrm>
          <a:custGeom>
            <a:avLst/>
            <a:gdLst>
              <a:gd name="T0" fmla="*/ 2147483646 w 355"/>
              <a:gd name="T1" fmla="*/ 0 h 167"/>
              <a:gd name="T2" fmla="*/ 2147483646 w 355"/>
              <a:gd name="T3" fmla="*/ 2147483646 h 167"/>
              <a:gd name="T4" fmla="*/ 2147483646 w 355"/>
              <a:gd name="T5" fmla="*/ 2147483646 h 167"/>
              <a:gd name="T6" fmla="*/ 2147483646 w 355"/>
              <a:gd name="T7" fmla="*/ 2147483646 h 167"/>
              <a:gd name="T8" fmla="*/ 2147483646 w 355"/>
              <a:gd name="T9" fmla="*/ 2147483646 h 167"/>
              <a:gd name="T10" fmla="*/ 0 w 355"/>
              <a:gd name="T11" fmla="*/ 2147483646 h 1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5"/>
              <a:gd name="T19" fmla="*/ 0 h 167"/>
              <a:gd name="T20" fmla="*/ 355 w 355"/>
              <a:gd name="T21" fmla="*/ 167 h 1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5" h="167">
                <a:moveTo>
                  <a:pt x="355" y="0"/>
                </a:moveTo>
                <a:lnTo>
                  <a:pt x="272" y="42"/>
                </a:lnTo>
                <a:lnTo>
                  <a:pt x="188" y="77"/>
                </a:lnTo>
                <a:lnTo>
                  <a:pt x="104" y="118"/>
                </a:lnTo>
                <a:lnTo>
                  <a:pt x="56" y="139"/>
                </a:lnTo>
                <a:lnTo>
                  <a:pt x="0" y="167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52" name="Freeform 74">
            <a:extLst>
              <a:ext uri="{FF2B5EF4-FFF2-40B4-BE49-F238E27FC236}">
                <a16:creationId xmlns:a16="http://schemas.microsoft.com/office/drawing/2014/main" id="{C0FC59A1-1007-4F59-AD06-D32411890048}"/>
              </a:ext>
            </a:extLst>
          </p:cNvPr>
          <p:cNvSpPr>
            <a:spLocks/>
          </p:cNvSpPr>
          <p:nvPr/>
        </p:nvSpPr>
        <p:spPr bwMode="auto">
          <a:xfrm>
            <a:off x="4011613" y="2681288"/>
            <a:ext cx="850900" cy="573087"/>
          </a:xfrm>
          <a:custGeom>
            <a:avLst/>
            <a:gdLst>
              <a:gd name="T0" fmla="*/ 2147483646 w 536"/>
              <a:gd name="T1" fmla="*/ 0 h 314"/>
              <a:gd name="T2" fmla="*/ 2147483646 w 536"/>
              <a:gd name="T3" fmla="*/ 2147483646 h 314"/>
              <a:gd name="T4" fmla="*/ 2147483646 w 536"/>
              <a:gd name="T5" fmla="*/ 2147483646 h 314"/>
              <a:gd name="T6" fmla="*/ 2147483646 w 536"/>
              <a:gd name="T7" fmla="*/ 2147483646 h 314"/>
              <a:gd name="T8" fmla="*/ 2147483646 w 536"/>
              <a:gd name="T9" fmla="*/ 2147483646 h 314"/>
              <a:gd name="T10" fmla="*/ 2147483646 w 536"/>
              <a:gd name="T11" fmla="*/ 2147483646 h 314"/>
              <a:gd name="T12" fmla="*/ 2147483646 w 536"/>
              <a:gd name="T13" fmla="*/ 2147483646 h 314"/>
              <a:gd name="T14" fmla="*/ 0 w 536"/>
              <a:gd name="T15" fmla="*/ 2147483646 h 3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36"/>
              <a:gd name="T25" fmla="*/ 0 h 314"/>
              <a:gd name="T26" fmla="*/ 536 w 536"/>
              <a:gd name="T27" fmla="*/ 314 h 3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36" h="314">
                <a:moveTo>
                  <a:pt x="536" y="0"/>
                </a:moveTo>
                <a:lnTo>
                  <a:pt x="473" y="35"/>
                </a:lnTo>
                <a:lnTo>
                  <a:pt x="411" y="70"/>
                </a:lnTo>
                <a:lnTo>
                  <a:pt x="257" y="154"/>
                </a:lnTo>
                <a:lnTo>
                  <a:pt x="188" y="195"/>
                </a:lnTo>
                <a:lnTo>
                  <a:pt x="118" y="237"/>
                </a:lnTo>
                <a:lnTo>
                  <a:pt x="55" y="279"/>
                </a:lnTo>
                <a:lnTo>
                  <a:pt x="0" y="314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53" name="Freeform 75">
            <a:extLst>
              <a:ext uri="{FF2B5EF4-FFF2-40B4-BE49-F238E27FC236}">
                <a16:creationId xmlns:a16="http://schemas.microsoft.com/office/drawing/2014/main" id="{B5430B1A-E07C-4B47-8B93-5DA88C08CFC9}"/>
              </a:ext>
            </a:extLst>
          </p:cNvPr>
          <p:cNvSpPr>
            <a:spLocks/>
          </p:cNvSpPr>
          <p:nvPr/>
        </p:nvSpPr>
        <p:spPr bwMode="auto">
          <a:xfrm>
            <a:off x="3668713" y="3254375"/>
            <a:ext cx="342900" cy="355600"/>
          </a:xfrm>
          <a:custGeom>
            <a:avLst/>
            <a:gdLst>
              <a:gd name="T0" fmla="*/ 2147483646 w 216"/>
              <a:gd name="T1" fmla="*/ 0 h 195"/>
              <a:gd name="T2" fmla="*/ 2147483646 w 216"/>
              <a:gd name="T3" fmla="*/ 2147483646 h 195"/>
              <a:gd name="T4" fmla="*/ 2147483646 w 216"/>
              <a:gd name="T5" fmla="*/ 2147483646 h 195"/>
              <a:gd name="T6" fmla="*/ 2147483646 w 216"/>
              <a:gd name="T7" fmla="*/ 2147483646 h 195"/>
              <a:gd name="T8" fmla="*/ 2147483646 w 216"/>
              <a:gd name="T9" fmla="*/ 2147483646 h 195"/>
              <a:gd name="T10" fmla="*/ 2147483646 w 216"/>
              <a:gd name="T11" fmla="*/ 2147483646 h 195"/>
              <a:gd name="T12" fmla="*/ 0 w 216"/>
              <a:gd name="T13" fmla="*/ 2147483646 h 19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"/>
              <a:gd name="T22" fmla="*/ 0 h 195"/>
              <a:gd name="T23" fmla="*/ 216 w 216"/>
              <a:gd name="T24" fmla="*/ 195 h 19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" h="195">
                <a:moveTo>
                  <a:pt x="216" y="0"/>
                </a:moveTo>
                <a:lnTo>
                  <a:pt x="174" y="28"/>
                </a:lnTo>
                <a:lnTo>
                  <a:pt x="139" y="55"/>
                </a:lnTo>
                <a:lnTo>
                  <a:pt x="111" y="76"/>
                </a:lnTo>
                <a:lnTo>
                  <a:pt x="90" y="104"/>
                </a:lnTo>
                <a:lnTo>
                  <a:pt x="48" y="146"/>
                </a:lnTo>
                <a:lnTo>
                  <a:pt x="0" y="19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54" name="Freeform 76">
            <a:extLst>
              <a:ext uri="{FF2B5EF4-FFF2-40B4-BE49-F238E27FC236}">
                <a16:creationId xmlns:a16="http://schemas.microsoft.com/office/drawing/2014/main" id="{A07151A4-C5C9-4A5D-8A37-CC45BC3E1E45}"/>
              </a:ext>
            </a:extLst>
          </p:cNvPr>
          <p:cNvSpPr>
            <a:spLocks/>
          </p:cNvSpPr>
          <p:nvPr/>
        </p:nvSpPr>
        <p:spPr bwMode="auto">
          <a:xfrm>
            <a:off x="3303588" y="3609975"/>
            <a:ext cx="365125" cy="458788"/>
          </a:xfrm>
          <a:custGeom>
            <a:avLst/>
            <a:gdLst>
              <a:gd name="T0" fmla="*/ 2147483646 w 230"/>
              <a:gd name="T1" fmla="*/ 0 h 251"/>
              <a:gd name="T2" fmla="*/ 2147483646 w 230"/>
              <a:gd name="T3" fmla="*/ 2147483646 h 251"/>
              <a:gd name="T4" fmla="*/ 2147483646 w 230"/>
              <a:gd name="T5" fmla="*/ 2147483646 h 251"/>
              <a:gd name="T6" fmla="*/ 2147483646 w 230"/>
              <a:gd name="T7" fmla="*/ 2147483646 h 251"/>
              <a:gd name="T8" fmla="*/ 0 w 230"/>
              <a:gd name="T9" fmla="*/ 2147483646 h 2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0"/>
              <a:gd name="T16" fmla="*/ 0 h 251"/>
              <a:gd name="T17" fmla="*/ 230 w 230"/>
              <a:gd name="T18" fmla="*/ 251 h 2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0" h="251">
                <a:moveTo>
                  <a:pt x="230" y="0"/>
                </a:moveTo>
                <a:lnTo>
                  <a:pt x="174" y="63"/>
                </a:lnTo>
                <a:lnTo>
                  <a:pt x="111" y="125"/>
                </a:lnTo>
                <a:lnTo>
                  <a:pt x="49" y="188"/>
                </a:lnTo>
                <a:lnTo>
                  <a:pt x="0" y="251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55" name="Freeform 77">
            <a:extLst>
              <a:ext uri="{FF2B5EF4-FFF2-40B4-BE49-F238E27FC236}">
                <a16:creationId xmlns:a16="http://schemas.microsoft.com/office/drawing/2014/main" id="{8BD9FEAD-52EA-48E2-9E65-5E7647020C70}"/>
              </a:ext>
            </a:extLst>
          </p:cNvPr>
          <p:cNvSpPr>
            <a:spLocks/>
          </p:cNvSpPr>
          <p:nvPr/>
        </p:nvSpPr>
        <p:spPr bwMode="auto">
          <a:xfrm>
            <a:off x="3114675" y="4068763"/>
            <a:ext cx="188913" cy="342900"/>
          </a:xfrm>
          <a:custGeom>
            <a:avLst/>
            <a:gdLst>
              <a:gd name="T0" fmla="*/ 2147483646 w 119"/>
              <a:gd name="T1" fmla="*/ 0 h 188"/>
              <a:gd name="T2" fmla="*/ 2147483646 w 119"/>
              <a:gd name="T3" fmla="*/ 2147483646 h 188"/>
              <a:gd name="T4" fmla="*/ 2147483646 w 119"/>
              <a:gd name="T5" fmla="*/ 2147483646 h 188"/>
              <a:gd name="T6" fmla="*/ 2147483646 w 119"/>
              <a:gd name="T7" fmla="*/ 2147483646 h 188"/>
              <a:gd name="T8" fmla="*/ 0 w 119"/>
              <a:gd name="T9" fmla="*/ 2147483646 h 1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9"/>
              <a:gd name="T16" fmla="*/ 0 h 188"/>
              <a:gd name="T17" fmla="*/ 119 w 119"/>
              <a:gd name="T18" fmla="*/ 188 h 1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9" h="188">
                <a:moveTo>
                  <a:pt x="119" y="0"/>
                </a:moveTo>
                <a:lnTo>
                  <a:pt x="84" y="48"/>
                </a:lnTo>
                <a:lnTo>
                  <a:pt x="56" y="90"/>
                </a:lnTo>
                <a:lnTo>
                  <a:pt x="28" y="139"/>
                </a:lnTo>
                <a:lnTo>
                  <a:pt x="0" y="188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56" name="Freeform 78">
            <a:extLst>
              <a:ext uri="{FF2B5EF4-FFF2-40B4-BE49-F238E27FC236}">
                <a16:creationId xmlns:a16="http://schemas.microsoft.com/office/drawing/2014/main" id="{5B9BA99C-7433-4EAE-A1B6-0B4790AC915A}"/>
              </a:ext>
            </a:extLst>
          </p:cNvPr>
          <p:cNvSpPr>
            <a:spLocks/>
          </p:cNvSpPr>
          <p:nvPr/>
        </p:nvSpPr>
        <p:spPr bwMode="auto">
          <a:xfrm>
            <a:off x="2871788" y="4411663"/>
            <a:ext cx="242887" cy="508000"/>
          </a:xfrm>
          <a:custGeom>
            <a:avLst/>
            <a:gdLst>
              <a:gd name="T0" fmla="*/ 2147483646 w 153"/>
              <a:gd name="T1" fmla="*/ 0 h 278"/>
              <a:gd name="T2" fmla="*/ 2147483646 w 153"/>
              <a:gd name="T3" fmla="*/ 2147483646 h 278"/>
              <a:gd name="T4" fmla="*/ 2147483646 w 153"/>
              <a:gd name="T5" fmla="*/ 2147483646 h 278"/>
              <a:gd name="T6" fmla="*/ 2147483646 w 153"/>
              <a:gd name="T7" fmla="*/ 2147483646 h 278"/>
              <a:gd name="T8" fmla="*/ 0 w 153"/>
              <a:gd name="T9" fmla="*/ 2147483646 h 2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3"/>
              <a:gd name="T16" fmla="*/ 0 h 278"/>
              <a:gd name="T17" fmla="*/ 153 w 153"/>
              <a:gd name="T18" fmla="*/ 278 h 2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3" h="278">
                <a:moveTo>
                  <a:pt x="153" y="0"/>
                </a:moveTo>
                <a:lnTo>
                  <a:pt x="119" y="62"/>
                </a:lnTo>
                <a:lnTo>
                  <a:pt x="77" y="132"/>
                </a:lnTo>
                <a:lnTo>
                  <a:pt x="35" y="209"/>
                </a:lnTo>
                <a:lnTo>
                  <a:pt x="0" y="278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657" name="Freeform 79">
            <a:extLst>
              <a:ext uri="{FF2B5EF4-FFF2-40B4-BE49-F238E27FC236}">
                <a16:creationId xmlns:a16="http://schemas.microsoft.com/office/drawing/2014/main" id="{193D9926-6C7F-4079-B2DE-00808C27960C}"/>
              </a:ext>
            </a:extLst>
          </p:cNvPr>
          <p:cNvSpPr>
            <a:spLocks/>
          </p:cNvSpPr>
          <p:nvPr/>
        </p:nvSpPr>
        <p:spPr bwMode="auto">
          <a:xfrm>
            <a:off x="2728913" y="4919663"/>
            <a:ext cx="142875" cy="522287"/>
          </a:xfrm>
          <a:custGeom>
            <a:avLst/>
            <a:gdLst>
              <a:gd name="T0" fmla="*/ 2147483646 w 90"/>
              <a:gd name="T1" fmla="*/ 0 h 286"/>
              <a:gd name="T2" fmla="*/ 2147483646 w 90"/>
              <a:gd name="T3" fmla="*/ 2147483646 h 286"/>
              <a:gd name="T4" fmla="*/ 2147483646 w 90"/>
              <a:gd name="T5" fmla="*/ 2147483646 h 286"/>
              <a:gd name="T6" fmla="*/ 0 w 90"/>
              <a:gd name="T7" fmla="*/ 2147483646 h 286"/>
              <a:gd name="T8" fmla="*/ 0 60000 65536"/>
              <a:gd name="T9" fmla="*/ 0 60000 65536"/>
              <a:gd name="T10" fmla="*/ 0 60000 65536"/>
              <a:gd name="T11" fmla="*/ 0 60000 65536"/>
              <a:gd name="T12" fmla="*/ 0 w 90"/>
              <a:gd name="T13" fmla="*/ 0 h 286"/>
              <a:gd name="T14" fmla="*/ 90 w 90"/>
              <a:gd name="T15" fmla="*/ 286 h 28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" h="286">
                <a:moveTo>
                  <a:pt x="90" y="0"/>
                </a:moveTo>
                <a:lnTo>
                  <a:pt x="62" y="70"/>
                </a:lnTo>
                <a:lnTo>
                  <a:pt x="41" y="140"/>
                </a:lnTo>
                <a:lnTo>
                  <a:pt x="0" y="286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67658" name="Group 80">
            <a:extLst>
              <a:ext uri="{FF2B5EF4-FFF2-40B4-BE49-F238E27FC236}">
                <a16:creationId xmlns:a16="http://schemas.microsoft.com/office/drawing/2014/main" id="{E3303CC5-DD5E-4C2C-8D80-3D6A4CC2806A}"/>
              </a:ext>
            </a:extLst>
          </p:cNvPr>
          <p:cNvGrpSpPr>
            <a:grpSpLocks/>
          </p:cNvGrpSpPr>
          <p:nvPr/>
        </p:nvGrpSpPr>
        <p:grpSpPr bwMode="auto">
          <a:xfrm>
            <a:off x="2540000" y="2071688"/>
            <a:ext cx="2189163" cy="3622675"/>
            <a:chOff x="1573" y="1159"/>
            <a:chExt cx="1379" cy="2282"/>
          </a:xfrm>
        </p:grpSpPr>
        <p:sp>
          <p:nvSpPr>
            <p:cNvPr id="67726" name="Freeform 81">
              <a:extLst>
                <a:ext uri="{FF2B5EF4-FFF2-40B4-BE49-F238E27FC236}">
                  <a16:creationId xmlns:a16="http://schemas.microsoft.com/office/drawing/2014/main" id="{ABD9CE59-2173-49A0-BAB3-6BE0DD776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" y="1159"/>
              <a:ext cx="341" cy="265"/>
            </a:xfrm>
            <a:custGeom>
              <a:avLst/>
              <a:gdLst>
                <a:gd name="T0" fmla="*/ 341 w 341"/>
                <a:gd name="T1" fmla="*/ 0 h 230"/>
                <a:gd name="T2" fmla="*/ 251 w 341"/>
                <a:gd name="T3" fmla="*/ 465 h 230"/>
                <a:gd name="T4" fmla="*/ 167 w 341"/>
                <a:gd name="T5" fmla="*/ 995 h 230"/>
                <a:gd name="T6" fmla="*/ 77 w 341"/>
                <a:gd name="T7" fmla="*/ 1446 h 230"/>
                <a:gd name="T8" fmla="*/ 0 w 341"/>
                <a:gd name="T9" fmla="*/ 1920 h 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1"/>
                <a:gd name="T16" fmla="*/ 0 h 230"/>
                <a:gd name="T17" fmla="*/ 341 w 341"/>
                <a:gd name="T18" fmla="*/ 230 h 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1" h="230">
                  <a:moveTo>
                    <a:pt x="341" y="0"/>
                  </a:moveTo>
                  <a:lnTo>
                    <a:pt x="251" y="56"/>
                  </a:lnTo>
                  <a:lnTo>
                    <a:pt x="167" y="118"/>
                  </a:lnTo>
                  <a:lnTo>
                    <a:pt x="77" y="174"/>
                  </a:lnTo>
                  <a:lnTo>
                    <a:pt x="0" y="23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27" name="Freeform 82">
              <a:extLst>
                <a:ext uri="{FF2B5EF4-FFF2-40B4-BE49-F238E27FC236}">
                  <a16:creationId xmlns:a16="http://schemas.microsoft.com/office/drawing/2014/main" id="{776600D9-6009-4860-831B-C26BCDA78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" y="1424"/>
              <a:ext cx="251" cy="232"/>
            </a:xfrm>
            <a:custGeom>
              <a:avLst/>
              <a:gdLst>
                <a:gd name="T0" fmla="*/ 251 w 251"/>
                <a:gd name="T1" fmla="*/ 0 h 202"/>
                <a:gd name="T2" fmla="*/ 181 w 251"/>
                <a:gd name="T3" fmla="*/ 390 h 202"/>
                <a:gd name="T4" fmla="*/ 119 w 251"/>
                <a:gd name="T5" fmla="*/ 829 h 202"/>
                <a:gd name="T6" fmla="*/ 0 w 251"/>
                <a:gd name="T7" fmla="*/ 1611 h 2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1"/>
                <a:gd name="T13" fmla="*/ 0 h 202"/>
                <a:gd name="T14" fmla="*/ 251 w 251"/>
                <a:gd name="T15" fmla="*/ 202 h 2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1" h="202">
                  <a:moveTo>
                    <a:pt x="251" y="0"/>
                  </a:moveTo>
                  <a:lnTo>
                    <a:pt x="181" y="49"/>
                  </a:lnTo>
                  <a:lnTo>
                    <a:pt x="119" y="104"/>
                  </a:lnTo>
                  <a:lnTo>
                    <a:pt x="0" y="202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28" name="Freeform 83">
              <a:extLst>
                <a:ext uri="{FF2B5EF4-FFF2-40B4-BE49-F238E27FC236}">
                  <a16:creationId xmlns:a16="http://schemas.microsoft.com/office/drawing/2014/main" id="{2B4BBAB8-65AF-4F86-85BF-CFF491E3D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8" y="1656"/>
              <a:ext cx="202" cy="248"/>
            </a:xfrm>
            <a:custGeom>
              <a:avLst/>
              <a:gdLst>
                <a:gd name="T0" fmla="*/ 202 w 202"/>
                <a:gd name="T1" fmla="*/ 0 h 216"/>
                <a:gd name="T2" fmla="*/ 147 w 202"/>
                <a:gd name="T3" fmla="*/ 380 h 216"/>
                <a:gd name="T4" fmla="*/ 98 w 202"/>
                <a:gd name="T5" fmla="*/ 821 h 216"/>
                <a:gd name="T6" fmla="*/ 49 w 202"/>
                <a:gd name="T7" fmla="*/ 1216 h 216"/>
                <a:gd name="T8" fmla="*/ 0 w 202"/>
                <a:gd name="T9" fmla="*/ 1715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2"/>
                <a:gd name="T16" fmla="*/ 0 h 216"/>
                <a:gd name="T17" fmla="*/ 202 w 202"/>
                <a:gd name="T18" fmla="*/ 216 h 2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2" h="216">
                  <a:moveTo>
                    <a:pt x="202" y="0"/>
                  </a:moveTo>
                  <a:lnTo>
                    <a:pt x="147" y="49"/>
                  </a:lnTo>
                  <a:lnTo>
                    <a:pt x="98" y="104"/>
                  </a:lnTo>
                  <a:lnTo>
                    <a:pt x="49" y="153"/>
                  </a:lnTo>
                  <a:lnTo>
                    <a:pt x="0" y="216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29" name="Freeform 84">
              <a:extLst>
                <a:ext uri="{FF2B5EF4-FFF2-40B4-BE49-F238E27FC236}">
                  <a16:creationId xmlns:a16="http://schemas.microsoft.com/office/drawing/2014/main" id="{AC3BA7FF-9DBB-45A9-96D0-1FD77EBD3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" y="1904"/>
              <a:ext cx="223" cy="360"/>
            </a:xfrm>
            <a:custGeom>
              <a:avLst/>
              <a:gdLst>
                <a:gd name="T0" fmla="*/ 223 w 223"/>
                <a:gd name="T1" fmla="*/ 0 h 313"/>
                <a:gd name="T2" fmla="*/ 168 w 223"/>
                <a:gd name="T3" fmla="*/ 566 h 313"/>
                <a:gd name="T4" fmla="*/ 112 w 223"/>
                <a:gd name="T5" fmla="*/ 1244 h 313"/>
                <a:gd name="T6" fmla="*/ 56 w 223"/>
                <a:gd name="T7" fmla="*/ 1882 h 313"/>
                <a:gd name="T8" fmla="*/ 0 w 223"/>
                <a:gd name="T9" fmla="*/ 2549 h 3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3"/>
                <a:gd name="T16" fmla="*/ 0 h 313"/>
                <a:gd name="T17" fmla="*/ 223 w 223"/>
                <a:gd name="T18" fmla="*/ 313 h 3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3" h="313">
                  <a:moveTo>
                    <a:pt x="223" y="0"/>
                  </a:moveTo>
                  <a:lnTo>
                    <a:pt x="168" y="69"/>
                  </a:lnTo>
                  <a:lnTo>
                    <a:pt x="112" y="153"/>
                  </a:lnTo>
                  <a:lnTo>
                    <a:pt x="56" y="230"/>
                  </a:lnTo>
                  <a:lnTo>
                    <a:pt x="0" y="313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30" name="Freeform 85">
              <a:extLst>
                <a:ext uri="{FF2B5EF4-FFF2-40B4-BE49-F238E27FC236}">
                  <a16:creationId xmlns:a16="http://schemas.microsoft.com/office/drawing/2014/main" id="{E4945413-E2E9-470A-A279-ABDAD40E6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" y="2264"/>
              <a:ext cx="167" cy="353"/>
            </a:xfrm>
            <a:custGeom>
              <a:avLst/>
              <a:gdLst>
                <a:gd name="T0" fmla="*/ 167 w 167"/>
                <a:gd name="T1" fmla="*/ 0 h 307"/>
                <a:gd name="T2" fmla="*/ 77 w 167"/>
                <a:gd name="T3" fmla="*/ 1248 h 307"/>
                <a:gd name="T4" fmla="*/ 0 w 167"/>
                <a:gd name="T5" fmla="*/ 2487 h 307"/>
                <a:gd name="T6" fmla="*/ 0 60000 65536"/>
                <a:gd name="T7" fmla="*/ 0 60000 65536"/>
                <a:gd name="T8" fmla="*/ 0 60000 65536"/>
                <a:gd name="T9" fmla="*/ 0 w 167"/>
                <a:gd name="T10" fmla="*/ 0 h 307"/>
                <a:gd name="T11" fmla="*/ 167 w 167"/>
                <a:gd name="T12" fmla="*/ 307 h 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7" h="307">
                  <a:moveTo>
                    <a:pt x="167" y="0"/>
                  </a:moveTo>
                  <a:lnTo>
                    <a:pt x="77" y="154"/>
                  </a:lnTo>
                  <a:lnTo>
                    <a:pt x="0" y="307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31" name="Freeform 86">
              <a:extLst>
                <a:ext uri="{FF2B5EF4-FFF2-40B4-BE49-F238E27FC236}">
                  <a16:creationId xmlns:a16="http://schemas.microsoft.com/office/drawing/2014/main" id="{3A052A9D-7668-43E6-9A15-5598DE909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" y="2617"/>
              <a:ext cx="111" cy="384"/>
            </a:xfrm>
            <a:custGeom>
              <a:avLst/>
              <a:gdLst>
                <a:gd name="T0" fmla="*/ 111 w 111"/>
                <a:gd name="T1" fmla="*/ 0 h 334"/>
                <a:gd name="T2" fmla="*/ 48 w 111"/>
                <a:gd name="T3" fmla="*/ 1306 h 334"/>
                <a:gd name="T4" fmla="*/ 0 w 111"/>
                <a:gd name="T5" fmla="*/ 2699 h 334"/>
                <a:gd name="T6" fmla="*/ 0 60000 65536"/>
                <a:gd name="T7" fmla="*/ 0 60000 65536"/>
                <a:gd name="T8" fmla="*/ 0 60000 65536"/>
                <a:gd name="T9" fmla="*/ 0 w 111"/>
                <a:gd name="T10" fmla="*/ 0 h 334"/>
                <a:gd name="T11" fmla="*/ 111 w 111"/>
                <a:gd name="T12" fmla="*/ 334 h 3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" h="334">
                  <a:moveTo>
                    <a:pt x="111" y="0"/>
                  </a:moveTo>
                  <a:lnTo>
                    <a:pt x="48" y="160"/>
                  </a:lnTo>
                  <a:lnTo>
                    <a:pt x="0" y="334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732" name="Freeform 87">
              <a:extLst>
                <a:ext uri="{FF2B5EF4-FFF2-40B4-BE49-F238E27FC236}">
                  <a16:creationId xmlns:a16="http://schemas.microsoft.com/office/drawing/2014/main" id="{C1078181-5B36-4E64-8561-C4C556EAC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3001"/>
              <a:ext cx="84" cy="440"/>
            </a:xfrm>
            <a:custGeom>
              <a:avLst/>
              <a:gdLst>
                <a:gd name="T0" fmla="*/ 84 w 84"/>
                <a:gd name="T1" fmla="*/ 0 h 383"/>
                <a:gd name="T2" fmla="*/ 63 w 84"/>
                <a:gd name="T3" fmla="*/ 733 h 383"/>
                <a:gd name="T4" fmla="*/ 42 w 84"/>
                <a:gd name="T5" fmla="*/ 1506 h 383"/>
                <a:gd name="T6" fmla="*/ 0 w 84"/>
                <a:gd name="T7" fmla="*/ 3065 h 3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383"/>
                <a:gd name="T14" fmla="*/ 84 w 84"/>
                <a:gd name="T15" fmla="*/ 383 h 3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383">
                  <a:moveTo>
                    <a:pt x="84" y="0"/>
                  </a:moveTo>
                  <a:lnTo>
                    <a:pt x="63" y="91"/>
                  </a:lnTo>
                  <a:lnTo>
                    <a:pt x="42" y="188"/>
                  </a:lnTo>
                  <a:lnTo>
                    <a:pt x="0" y="383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7659" name="Oval 88">
            <a:extLst>
              <a:ext uri="{FF2B5EF4-FFF2-40B4-BE49-F238E27FC236}">
                <a16:creationId xmlns:a16="http://schemas.microsoft.com/office/drawing/2014/main" id="{7B38A616-EC1B-4E08-865E-4915F4715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350" y="1995488"/>
            <a:ext cx="55563" cy="63500"/>
          </a:xfrm>
          <a:prstGeom prst="ellipse">
            <a:avLst/>
          </a:prstGeom>
          <a:solidFill>
            <a:srgbClr val="FF00FF"/>
          </a:solidFill>
          <a:ln w="11113">
            <a:solidFill>
              <a:srgbClr val="FF00FF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60" name="Oval 89">
            <a:extLst>
              <a:ext uri="{FF2B5EF4-FFF2-40B4-BE49-F238E27FC236}">
                <a16:creationId xmlns:a16="http://schemas.microsoft.com/office/drawing/2014/main" id="{753E49FF-3C03-43C3-B1EC-38D3E6359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2376488"/>
            <a:ext cx="55562" cy="63500"/>
          </a:xfrm>
          <a:prstGeom prst="ellipse">
            <a:avLst/>
          </a:prstGeom>
          <a:solidFill>
            <a:srgbClr val="FF00FF"/>
          </a:solidFill>
          <a:ln w="11113">
            <a:solidFill>
              <a:srgbClr val="FF00FF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61" name="Oval 90">
            <a:extLst>
              <a:ext uri="{FF2B5EF4-FFF2-40B4-BE49-F238E27FC236}">
                <a16:creationId xmlns:a16="http://schemas.microsoft.com/office/drawing/2014/main" id="{494175D6-DFE8-46A8-AF3B-8CA6B11F3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388" y="3049588"/>
            <a:ext cx="55562" cy="65087"/>
          </a:xfrm>
          <a:prstGeom prst="ellipse">
            <a:avLst/>
          </a:prstGeom>
          <a:solidFill>
            <a:srgbClr val="FF00FF"/>
          </a:solidFill>
          <a:ln w="11113">
            <a:solidFill>
              <a:srgbClr val="FF00FF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62" name="Oval 91">
            <a:extLst>
              <a:ext uri="{FF2B5EF4-FFF2-40B4-BE49-F238E27FC236}">
                <a16:creationId xmlns:a16="http://schemas.microsoft.com/office/drawing/2014/main" id="{1E89B1FB-18E8-4634-BE4E-536476BA9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3" y="3444875"/>
            <a:ext cx="55562" cy="63500"/>
          </a:xfrm>
          <a:prstGeom prst="ellipse">
            <a:avLst/>
          </a:prstGeom>
          <a:solidFill>
            <a:srgbClr val="FF00FF"/>
          </a:solidFill>
          <a:ln w="11113">
            <a:solidFill>
              <a:srgbClr val="FF00FF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63" name="Oval 92">
            <a:extLst>
              <a:ext uri="{FF2B5EF4-FFF2-40B4-BE49-F238E27FC236}">
                <a16:creationId xmlns:a16="http://schemas.microsoft.com/office/drawing/2014/main" id="{E2DD9BD8-01BD-408F-AF2C-D7AE7A704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925" y="3954463"/>
            <a:ext cx="55563" cy="63500"/>
          </a:xfrm>
          <a:prstGeom prst="ellipse">
            <a:avLst/>
          </a:prstGeom>
          <a:solidFill>
            <a:srgbClr val="FF00FF"/>
          </a:solidFill>
          <a:ln w="11113">
            <a:solidFill>
              <a:srgbClr val="FF00FF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64" name="Oval 93">
            <a:extLst>
              <a:ext uri="{FF2B5EF4-FFF2-40B4-BE49-F238E27FC236}">
                <a16:creationId xmlns:a16="http://schemas.microsoft.com/office/drawing/2014/main" id="{EDA836D6-0732-4883-A10D-0390B8537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4335463"/>
            <a:ext cx="55562" cy="63500"/>
          </a:xfrm>
          <a:prstGeom prst="ellipse">
            <a:avLst/>
          </a:prstGeom>
          <a:solidFill>
            <a:srgbClr val="FF00FF"/>
          </a:solidFill>
          <a:ln w="11113">
            <a:solidFill>
              <a:srgbClr val="FF00FF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65" name="Oval 94">
            <a:extLst>
              <a:ext uri="{FF2B5EF4-FFF2-40B4-BE49-F238E27FC236}">
                <a16:creationId xmlns:a16="http://schemas.microsoft.com/office/drawing/2014/main" id="{FB520C73-D406-4F08-850A-A5B161D62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4845050"/>
            <a:ext cx="55563" cy="61913"/>
          </a:xfrm>
          <a:prstGeom prst="ellipse">
            <a:avLst/>
          </a:prstGeom>
          <a:solidFill>
            <a:srgbClr val="FF00FF"/>
          </a:solidFill>
          <a:ln w="11113">
            <a:solidFill>
              <a:srgbClr val="FF00FF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66" name="Oval 95">
            <a:extLst>
              <a:ext uri="{FF2B5EF4-FFF2-40B4-BE49-F238E27FC236}">
                <a16:creationId xmlns:a16="http://schemas.microsoft.com/office/drawing/2014/main" id="{0C339166-B89C-4C9B-BBDB-EBF48C190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0" y="5338763"/>
            <a:ext cx="53975" cy="63500"/>
          </a:xfrm>
          <a:prstGeom prst="ellipse">
            <a:avLst/>
          </a:prstGeom>
          <a:solidFill>
            <a:srgbClr val="FF00FF"/>
          </a:solidFill>
          <a:ln w="11113">
            <a:solidFill>
              <a:srgbClr val="FF00FF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67" name="Freeform 96">
            <a:extLst>
              <a:ext uri="{FF2B5EF4-FFF2-40B4-BE49-F238E27FC236}">
                <a16:creationId xmlns:a16="http://schemas.microsoft.com/office/drawing/2014/main" id="{4D966DA7-142D-45B5-893D-C5BA69EFFE46}"/>
              </a:ext>
            </a:extLst>
          </p:cNvPr>
          <p:cNvSpPr>
            <a:spLocks/>
          </p:cNvSpPr>
          <p:nvPr/>
        </p:nvSpPr>
        <p:spPr bwMode="auto">
          <a:xfrm>
            <a:off x="5603875" y="2287588"/>
            <a:ext cx="65088" cy="76200"/>
          </a:xfrm>
          <a:custGeom>
            <a:avLst/>
            <a:gdLst>
              <a:gd name="T0" fmla="*/ 2147483646 w 41"/>
              <a:gd name="T1" fmla="*/ 0 h 42"/>
              <a:gd name="T2" fmla="*/ 2147483646 w 41"/>
              <a:gd name="T3" fmla="*/ 2147483646 h 42"/>
              <a:gd name="T4" fmla="*/ 0 w 41"/>
              <a:gd name="T5" fmla="*/ 2147483646 h 42"/>
              <a:gd name="T6" fmla="*/ 2147483646 w 41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2"/>
              <a:gd name="T14" fmla="*/ 41 w 41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2">
                <a:moveTo>
                  <a:pt x="21" y="0"/>
                </a:moveTo>
                <a:lnTo>
                  <a:pt x="41" y="42"/>
                </a:lnTo>
                <a:lnTo>
                  <a:pt x="0" y="42"/>
                </a:lnTo>
                <a:lnTo>
                  <a:pt x="21" y="0"/>
                </a:lnTo>
                <a:close/>
              </a:path>
            </a:pathLst>
          </a:custGeom>
          <a:solidFill>
            <a:srgbClr val="008000"/>
          </a:solidFill>
          <a:ln w="11113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68" name="Freeform 97">
            <a:extLst>
              <a:ext uri="{FF2B5EF4-FFF2-40B4-BE49-F238E27FC236}">
                <a16:creationId xmlns:a16="http://schemas.microsoft.com/office/drawing/2014/main" id="{5C84F42C-1827-46B7-9A32-695178D99812}"/>
              </a:ext>
            </a:extLst>
          </p:cNvPr>
          <p:cNvSpPr>
            <a:spLocks/>
          </p:cNvSpPr>
          <p:nvPr/>
        </p:nvSpPr>
        <p:spPr bwMode="auto">
          <a:xfrm>
            <a:off x="4962525" y="2681288"/>
            <a:ext cx="65088" cy="77787"/>
          </a:xfrm>
          <a:custGeom>
            <a:avLst/>
            <a:gdLst>
              <a:gd name="T0" fmla="*/ 2147483646 w 41"/>
              <a:gd name="T1" fmla="*/ 0 h 42"/>
              <a:gd name="T2" fmla="*/ 2147483646 w 41"/>
              <a:gd name="T3" fmla="*/ 2147483646 h 42"/>
              <a:gd name="T4" fmla="*/ 0 w 41"/>
              <a:gd name="T5" fmla="*/ 2147483646 h 42"/>
              <a:gd name="T6" fmla="*/ 2147483646 w 41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2"/>
              <a:gd name="T14" fmla="*/ 41 w 41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2">
                <a:moveTo>
                  <a:pt x="21" y="0"/>
                </a:moveTo>
                <a:lnTo>
                  <a:pt x="41" y="42"/>
                </a:lnTo>
                <a:lnTo>
                  <a:pt x="0" y="42"/>
                </a:lnTo>
                <a:lnTo>
                  <a:pt x="21" y="0"/>
                </a:lnTo>
                <a:close/>
              </a:path>
            </a:pathLst>
          </a:custGeom>
          <a:solidFill>
            <a:srgbClr val="008000"/>
          </a:solidFill>
          <a:ln w="11113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69" name="Freeform 98">
            <a:extLst>
              <a:ext uri="{FF2B5EF4-FFF2-40B4-BE49-F238E27FC236}">
                <a16:creationId xmlns:a16="http://schemas.microsoft.com/office/drawing/2014/main" id="{924F2C96-9D80-4CE5-AC88-1D056810C801}"/>
              </a:ext>
            </a:extLst>
          </p:cNvPr>
          <p:cNvSpPr>
            <a:spLocks/>
          </p:cNvSpPr>
          <p:nvPr/>
        </p:nvSpPr>
        <p:spPr bwMode="auto">
          <a:xfrm>
            <a:off x="4011613" y="3305175"/>
            <a:ext cx="65087" cy="76200"/>
          </a:xfrm>
          <a:custGeom>
            <a:avLst/>
            <a:gdLst>
              <a:gd name="T0" fmla="*/ 2147483646 w 41"/>
              <a:gd name="T1" fmla="*/ 0 h 41"/>
              <a:gd name="T2" fmla="*/ 2147483646 w 41"/>
              <a:gd name="T3" fmla="*/ 2147483646 h 41"/>
              <a:gd name="T4" fmla="*/ 0 w 41"/>
              <a:gd name="T5" fmla="*/ 2147483646 h 41"/>
              <a:gd name="T6" fmla="*/ 2147483646 w 41"/>
              <a:gd name="T7" fmla="*/ 0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1"/>
              <a:gd name="T14" fmla="*/ 41 w 41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1">
                <a:moveTo>
                  <a:pt x="20" y="0"/>
                </a:moveTo>
                <a:lnTo>
                  <a:pt x="41" y="41"/>
                </a:lnTo>
                <a:lnTo>
                  <a:pt x="0" y="41"/>
                </a:lnTo>
                <a:lnTo>
                  <a:pt x="20" y="0"/>
                </a:lnTo>
                <a:close/>
              </a:path>
            </a:pathLst>
          </a:custGeom>
          <a:solidFill>
            <a:srgbClr val="008000"/>
          </a:solidFill>
          <a:ln w="11113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70" name="Freeform 99">
            <a:extLst>
              <a:ext uri="{FF2B5EF4-FFF2-40B4-BE49-F238E27FC236}">
                <a16:creationId xmlns:a16="http://schemas.microsoft.com/office/drawing/2014/main" id="{6BF12F84-63F5-43A1-ADB2-A705A1799EA0}"/>
              </a:ext>
            </a:extLst>
          </p:cNvPr>
          <p:cNvSpPr>
            <a:spLocks/>
          </p:cNvSpPr>
          <p:nvPr/>
        </p:nvSpPr>
        <p:spPr bwMode="auto">
          <a:xfrm>
            <a:off x="3613150" y="3675063"/>
            <a:ext cx="66675" cy="74612"/>
          </a:xfrm>
          <a:custGeom>
            <a:avLst/>
            <a:gdLst>
              <a:gd name="T0" fmla="*/ 2147483646 w 42"/>
              <a:gd name="T1" fmla="*/ 0 h 41"/>
              <a:gd name="T2" fmla="*/ 2147483646 w 42"/>
              <a:gd name="T3" fmla="*/ 2147483646 h 41"/>
              <a:gd name="T4" fmla="*/ 0 w 42"/>
              <a:gd name="T5" fmla="*/ 2147483646 h 41"/>
              <a:gd name="T6" fmla="*/ 2147483646 w 42"/>
              <a:gd name="T7" fmla="*/ 0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41"/>
              <a:gd name="T14" fmla="*/ 42 w 42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41">
                <a:moveTo>
                  <a:pt x="21" y="0"/>
                </a:moveTo>
                <a:lnTo>
                  <a:pt x="42" y="41"/>
                </a:lnTo>
                <a:lnTo>
                  <a:pt x="0" y="41"/>
                </a:lnTo>
                <a:lnTo>
                  <a:pt x="21" y="0"/>
                </a:lnTo>
                <a:close/>
              </a:path>
            </a:pathLst>
          </a:custGeom>
          <a:solidFill>
            <a:srgbClr val="008000"/>
          </a:solidFill>
          <a:ln w="11113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71" name="Freeform 100">
            <a:extLst>
              <a:ext uri="{FF2B5EF4-FFF2-40B4-BE49-F238E27FC236}">
                <a16:creationId xmlns:a16="http://schemas.microsoft.com/office/drawing/2014/main" id="{A0AAA97B-D2D3-4DFF-A9D5-89D280142665}"/>
              </a:ext>
            </a:extLst>
          </p:cNvPr>
          <p:cNvSpPr>
            <a:spLocks/>
          </p:cNvSpPr>
          <p:nvPr/>
        </p:nvSpPr>
        <p:spPr bwMode="auto">
          <a:xfrm>
            <a:off x="3236913" y="4130675"/>
            <a:ext cx="66675" cy="76200"/>
          </a:xfrm>
          <a:custGeom>
            <a:avLst/>
            <a:gdLst>
              <a:gd name="T0" fmla="*/ 2147483646 w 42"/>
              <a:gd name="T1" fmla="*/ 0 h 42"/>
              <a:gd name="T2" fmla="*/ 2147483646 w 42"/>
              <a:gd name="T3" fmla="*/ 2147483646 h 42"/>
              <a:gd name="T4" fmla="*/ 0 w 42"/>
              <a:gd name="T5" fmla="*/ 2147483646 h 42"/>
              <a:gd name="T6" fmla="*/ 2147483646 w 42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42"/>
              <a:gd name="T14" fmla="*/ 42 w 42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42">
                <a:moveTo>
                  <a:pt x="21" y="0"/>
                </a:moveTo>
                <a:lnTo>
                  <a:pt x="42" y="42"/>
                </a:lnTo>
                <a:lnTo>
                  <a:pt x="0" y="42"/>
                </a:lnTo>
                <a:lnTo>
                  <a:pt x="21" y="0"/>
                </a:lnTo>
                <a:close/>
              </a:path>
            </a:pathLst>
          </a:custGeom>
          <a:solidFill>
            <a:srgbClr val="008000"/>
          </a:solidFill>
          <a:ln w="11113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72" name="Freeform 101">
            <a:extLst>
              <a:ext uri="{FF2B5EF4-FFF2-40B4-BE49-F238E27FC236}">
                <a16:creationId xmlns:a16="http://schemas.microsoft.com/office/drawing/2014/main" id="{5D5BC219-A5D1-45EB-BB48-734899A585F7}"/>
              </a:ext>
            </a:extLst>
          </p:cNvPr>
          <p:cNvSpPr>
            <a:spLocks/>
          </p:cNvSpPr>
          <p:nvPr/>
        </p:nvSpPr>
        <p:spPr bwMode="auto">
          <a:xfrm>
            <a:off x="3049588" y="4462463"/>
            <a:ext cx="65087" cy="74612"/>
          </a:xfrm>
          <a:custGeom>
            <a:avLst/>
            <a:gdLst>
              <a:gd name="T0" fmla="*/ 2147483646 w 41"/>
              <a:gd name="T1" fmla="*/ 0 h 41"/>
              <a:gd name="T2" fmla="*/ 2147483646 w 41"/>
              <a:gd name="T3" fmla="*/ 2147483646 h 41"/>
              <a:gd name="T4" fmla="*/ 0 w 41"/>
              <a:gd name="T5" fmla="*/ 2147483646 h 41"/>
              <a:gd name="T6" fmla="*/ 2147483646 w 41"/>
              <a:gd name="T7" fmla="*/ 0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1"/>
              <a:gd name="T14" fmla="*/ 41 w 41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1">
                <a:moveTo>
                  <a:pt x="20" y="0"/>
                </a:moveTo>
                <a:lnTo>
                  <a:pt x="41" y="41"/>
                </a:lnTo>
                <a:lnTo>
                  <a:pt x="0" y="41"/>
                </a:lnTo>
                <a:lnTo>
                  <a:pt x="20" y="0"/>
                </a:lnTo>
                <a:close/>
              </a:path>
            </a:pathLst>
          </a:custGeom>
          <a:solidFill>
            <a:srgbClr val="008000"/>
          </a:solidFill>
          <a:ln w="11113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73" name="Freeform 102">
            <a:extLst>
              <a:ext uri="{FF2B5EF4-FFF2-40B4-BE49-F238E27FC236}">
                <a16:creationId xmlns:a16="http://schemas.microsoft.com/office/drawing/2014/main" id="{010726CF-19B3-440D-8B2F-6143B21D323A}"/>
              </a:ext>
            </a:extLst>
          </p:cNvPr>
          <p:cNvSpPr>
            <a:spLocks/>
          </p:cNvSpPr>
          <p:nvPr/>
        </p:nvSpPr>
        <p:spPr bwMode="auto">
          <a:xfrm>
            <a:off x="2816225" y="4945063"/>
            <a:ext cx="66675" cy="76200"/>
          </a:xfrm>
          <a:custGeom>
            <a:avLst/>
            <a:gdLst>
              <a:gd name="T0" fmla="*/ 2147483646 w 42"/>
              <a:gd name="T1" fmla="*/ 0 h 42"/>
              <a:gd name="T2" fmla="*/ 2147483646 w 42"/>
              <a:gd name="T3" fmla="*/ 2147483646 h 42"/>
              <a:gd name="T4" fmla="*/ 0 w 42"/>
              <a:gd name="T5" fmla="*/ 2147483646 h 42"/>
              <a:gd name="T6" fmla="*/ 2147483646 w 42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42"/>
              <a:gd name="T14" fmla="*/ 42 w 42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42">
                <a:moveTo>
                  <a:pt x="21" y="0"/>
                </a:moveTo>
                <a:lnTo>
                  <a:pt x="42" y="42"/>
                </a:lnTo>
                <a:lnTo>
                  <a:pt x="0" y="42"/>
                </a:lnTo>
                <a:lnTo>
                  <a:pt x="21" y="0"/>
                </a:lnTo>
                <a:close/>
              </a:path>
            </a:pathLst>
          </a:custGeom>
          <a:solidFill>
            <a:srgbClr val="008000"/>
          </a:solidFill>
          <a:ln w="11113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74" name="Freeform 103">
            <a:extLst>
              <a:ext uri="{FF2B5EF4-FFF2-40B4-BE49-F238E27FC236}">
                <a16:creationId xmlns:a16="http://schemas.microsoft.com/office/drawing/2014/main" id="{646F6AAC-446D-449F-9E22-BB6A1F2B2D04}"/>
              </a:ext>
            </a:extLst>
          </p:cNvPr>
          <p:cNvSpPr>
            <a:spLocks/>
          </p:cNvSpPr>
          <p:nvPr/>
        </p:nvSpPr>
        <p:spPr bwMode="auto">
          <a:xfrm>
            <a:off x="2695575" y="5389563"/>
            <a:ext cx="65088" cy="77787"/>
          </a:xfrm>
          <a:custGeom>
            <a:avLst/>
            <a:gdLst>
              <a:gd name="T0" fmla="*/ 2147483646 w 41"/>
              <a:gd name="T1" fmla="*/ 0 h 42"/>
              <a:gd name="T2" fmla="*/ 2147483646 w 41"/>
              <a:gd name="T3" fmla="*/ 2147483646 h 42"/>
              <a:gd name="T4" fmla="*/ 0 w 41"/>
              <a:gd name="T5" fmla="*/ 2147483646 h 42"/>
              <a:gd name="T6" fmla="*/ 2147483646 w 41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2"/>
              <a:gd name="T14" fmla="*/ 41 w 41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2">
                <a:moveTo>
                  <a:pt x="21" y="0"/>
                </a:moveTo>
                <a:lnTo>
                  <a:pt x="41" y="42"/>
                </a:lnTo>
                <a:lnTo>
                  <a:pt x="0" y="42"/>
                </a:lnTo>
                <a:lnTo>
                  <a:pt x="21" y="0"/>
                </a:lnTo>
                <a:close/>
              </a:path>
            </a:pathLst>
          </a:custGeom>
          <a:solidFill>
            <a:srgbClr val="008000"/>
          </a:solidFill>
          <a:ln w="11113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75" name="Freeform 104">
            <a:extLst>
              <a:ext uri="{FF2B5EF4-FFF2-40B4-BE49-F238E27FC236}">
                <a16:creationId xmlns:a16="http://schemas.microsoft.com/office/drawing/2014/main" id="{83C9986B-5203-462E-A4B1-E6846A9EBFD1}"/>
              </a:ext>
            </a:extLst>
          </p:cNvPr>
          <p:cNvSpPr>
            <a:spLocks/>
          </p:cNvSpPr>
          <p:nvPr/>
        </p:nvSpPr>
        <p:spPr bwMode="auto">
          <a:xfrm>
            <a:off x="5392738" y="2338388"/>
            <a:ext cx="66675" cy="76200"/>
          </a:xfrm>
          <a:custGeom>
            <a:avLst/>
            <a:gdLst>
              <a:gd name="T0" fmla="*/ 2147483646 w 42"/>
              <a:gd name="T1" fmla="*/ 0 h 42"/>
              <a:gd name="T2" fmla="*/ 2147483646 w 42"/>
              <a:gd name="T3" fmla="*/ 2147483646 h 42"/>
              <a:gd name="T4" fmla="*/ 2147483646 w 42"/>
              <a:gd name="T5" fmla="*/ 2147483646 h 42"/>
              <a:gd name="T6" fmla="*/ 0 w 42"/>
              <a:gd name="T7" fmla="*/ 2147483646 h 42"/>
              <a:gd name="T8" fmla="*/ 2147483646 w 42"/>
              <a:gd name="T9" fmla="*/ 0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42"/>
              <a:gd name="T17" fmla="*/ 42 w 42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42">
                <a:moveTo>
                  <a:pt x="21" y="0"/>
                </a:moveTo>
                <a:lnTo>
                  <a:pt x="42" y="21"/>
                </a:lnTo>
                <a:lnTo>
                  <a:pt x="21" y="42"/>
                </a:lnTo>
                <a:lnTo>
                  <a:pt x="0" y="2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2"/>
          </a:solidFill>
          <a:ln w="11113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76" name="Freeform 105">
            <a:extLst>
              <a:ext uri="{FF2B5EF4-FFF2-40B4-BE49-F238E27FC236}">
                <a16:creationId xmlns:a16="http://schemas.microsoft.com/office/drawing/2014/main" id="{B38E6A02-9A59-4030-933E-9AA800795789}"/>
              </a:ext>
            </a:extLst>
          </p:cNvPr>
          <p:cNvSpPr>
            <a:spLocks/>
          </p:cNvSpPr>
          <p:nvPr/>
        </p:nvSpPr>
        <p:spPr bwMode="auto">
          <a:xfrm>
            <a:off x="4829175" y="2643188"/>
            <a:ext cx="66675" cy="76200"/>
          </a:xfrm>
          <a:custGeom>
            <a:avLst/>
            <a:gdLst>
              <a:gd name="T0" fmla="*/ 2147483646 w 42"/>
              <a:gd name="T1" fmla="*/ 0 h 42"/>
              <a:gd name="T2" fmla="*/ 2147483646 w 42"/>
              <a:gd name="T3" fmla="*/ 2147483646 h 42"/>
              <a:gd name="T4" fmla="*/ 2147483646 w 42"/>
              <a:gd name="T5" fmla="*/ 2147483646 h 42"/>
              <a:gd name="T6" fmla="*/ 0 w 42"/>
              <a:gd name="T7" fmla="*/ 2147483646 h 42"/>
              <a:gd name="T8" fmla="*/ 2147483646 w 42"/>
              <a:gd name="T9" fmla="*/ 0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42"/>
              <a:gd name="T17" fmla="*/ 42 w 42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42">
                <a:moveTo>
                  <a:pt x="21" y="0"/>
                </a:moveTo>
                <a:lnTo>
                  <a:pt x="42" y="21"/>
                </a:lnTo>
                <a:lnTo>
                  <a:pt x="21" y="42"/>
                </a:lnTo>
                <a:lnTo>
                  <a:pt x="0" y="2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2"/>
          </a:solidFill>
          <a:ln w="11113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77" name="Freeform 106">
            <a:extLst>
              <a:ext uri="{FF2B5EF4-FFF2-40B4-BE49-F238E27FC236}">
                <a16:creationId xmlns:a16="http://schemas.microsoft.com/office/drawing/2014/main" id="{79CB1F41-7FF4-4E90-A36F-17A4BD371C0F}"/>
              </a:ext>
            </a:extLst>
          </p:cNvPr>
          <p:cNvSpPr>
            <a:spLocks/>
          </p:cNvSpPr>
          <p:nvPr/>
        </p:nvSpPr>
        <p:spPr bwMode="auto">
          <a:xfrm>
            <a:off x="3978275" y="3216275"/>
            <a:ext cx="65088" cy="76200"/>
          </a:xfrm>
          <a:custGeom>
            <a:avLst/>
            <a:gdLst>
              <a:gd name="T0" fmla="*/ 2147483646 w 41"/>
              <a:gd name="T1" fmla="*/ 0 h 42"/>
              <a:gd name="T2" fmla="*/ 2147483646 w 41"/>
              <a:gd name="T3" fmla="*/ 2147483646 h 42"/>
              <a:gd name="T4" fmla="*/ 2147483646 w 41"/>
              <a:gd name="T5" fmla="*/ 2147483646 h 42"/>
              <a:gd name="T6" fmla="*/ 0 w 41"/>
              <a:gd name="T7" fmla="*/ 2147483646 h 42"/>
              <a:gd name="T8" fmla="*/ 2147483646 w 41"/>
              <a:gd name="T9" fmla="*/ 0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"/>
              <a:gd name="T16" fmla="*/ 0 h 42"/>
              <a:gd name="T17" fmla="*/ 41 w 41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" h="42">
                <a:moveTo>
                  <a:pt x="21" y="0"/>
                </a:moveTo>
                <a:lnTo>
                  <a:pt x="41" y="21"/>
                </a:lnTo>
                <a:lnTo>
                  <a:pt x="21" y="42"/>
                </a:lnTo>
                <a:lnTo>
                  <a:pt x="0" y="2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2"/>
          </a:solidFill>
          <a:ln w="11113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78" name="Freeform 107">
            <a:extLst>
              <a:ext uri="{FF2B5EF4-FFF2-40B4-BE49-F238E27FC236}">
                <a16:creationId xmlns:a16="http://schemas.microsoft.com/office/drawing/2014/main" id="{DF715EC7-9357-4CF8-B04F-B49F637C3A2E}"/>
              </a:ext>
            </a:extLst>
          </p:cNvPr>
          <p:cNvSpPr>
            <a:spLocks/>
          </p:cNvSpPr>
          <p:nvPr/>
        </p:nvSpPr>
        <p:spPr bwMode="auto">
          <a:xfrm>
            <a:off x="3635375" y="3571875"/>
            <a:ext cx="66675" cy="77788"/>
          </a:xfrm>
          <a:custGeom>
            <a:avLst/>
            <a:gdLst>
              <a:gd name="T0" fmla="*/ 2147483646 w 42"/>
              <a:gd name="T1" fmla="*/ 0 h 42"/>
              <a:gd name="T2" fmla="*/ 2147483646 w 42"/>
              <a:gd name="T3" fmla="*/ 2147483646 h 42"/>
              <a:gd name="T4" fmla="*/ 2147483646 w 42"/>
              <a:gd name="T5" fmla="*/ 2147483646 h 42"/>
              <a:gd name="T6" fmla="*/ 0 w 42"/>
              <a:gd name="T7" fmla="*/ 2147483646 h 42"/>
              <a:gd name="T8" fmla="*/ 2147483646 w 42"/>
              <a:gd name="T9" fmla="*/ 0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42"/>
              <a:gd name="T17" fmla="*/ 42 w 42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42">
                <a:moveTo>
                  <a:pt x="21" y="0"/>
                </a:moveTo>
                <a:lnTo>
                  <a:pt x="42" y="21"/>
                </a:lnTo>
                <a:lnTo>
                  <a:pt x="21" y="42"/>
                </a:lnTo>
                <a:lnTo>
                  <a:pt x="0" y="2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2"/>
          </a:solidFill>
          <a:ln w="11113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79" name="Freeform 108">
            <a:extLst>
              <a:ext uri="{FF2B5EF4-FFF2-40B4-BE49-F238E27FC236}">
                <a16:creationId xmlns:a16="http://schemas.microsoft.com/office/drawing/2014/main" id="{24CA24D8-0C1E-47A5-8955-A977B15D5AC0}"/>
              </a:ext>
            </a:extLst>
          </p:cNvPr>
          <p:cNvSpPr>
            <a:spLocks/>
          </p:cNvSpPr>
          <p:nvPr/>
        </p:nvSpPr>
        <p:spPr bwMode="auto">
          <a:xfrm>
            <a:off x="3270250" y="4030663"/>
            <a:ext cx="66675" cy="76200"/>
          </a:xfrm>
          <a:custGeom>
            <a:avLst/>
            <a:gdLst>
              <a:gd name="T0" fmla="*/ 2147483646 w 42"/>
              <a:gd name="T1" fmla="*/ 0 h 42"/>
              <a:gd name="T2" fmla="*/ 2147483646 w 42"/>
              <a:gd name="T3" fmla="*/ 2147483646 h 42"/>
              <a:gd name="T4" fmla="*/ 2147483646 w 42"/>
              <a:gd name="T5" fmla="*/ 2147483646 h 42"/>
              <a:gd name="T6" fmla="*/ 0 w 42"/>
              <a:gd name="T7" fmla="*/ 2147483646 h 42"/>
              <a:gd name="T8" fmla="*/ 2147483646 w 42"/>
              <a:gd name="T9" fmla="*/ 0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42"/>
              <a:gd name="T17" fmla="*/ 42 w 42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42">
                <a:moveTo>
                  <a:pt x="21" y="0"/>
                </a:moveTo>
                <a:lnTo>
                  <a:pt x="42" y="21"/>
                </a:lnTo>
                <a:lnTo>
                  <a:pt x="21" y="42"/>
                </a:lnTo>
                <a:lnTo>
                  <a:pt x="0" y="2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2"/>
          </a:solidFill>
          <a:ln w="11113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80" name="Freeform 109">
            <a:extLst>
              <a:ext uri="{FF2B5EF4-FFF2-40B4-BE49-F238E27FC236}">
                <a16:creationId xmlns:a16="http://schemas.microsoft.com/office/drawing/2014/main" id="{97DE1D64-AD29-468A-A845-2F196FFD315D}"/>
              </a:ext>
            </a:extLst>
          </p:cNvPr>
          <p:cNvSpPr>
            <a:spLocks/>
          </p:cNvSpPr>
          <p:nvPr/>
        </p:nvSpPr>
        <p:spPr bwMode="auto">
          <a:xfrm>
            <a:off x="3081338" y="4373563"/>
            <a:ext cx="66675" cy="76200"/>
          </a:xfrm>
          <a:custGeom>
            <a:avLst/>
            <a:gdLst>
              <a:gd name="T0" fmla="*/ 2147483646 w 42"/>
              <a:gd name="T1" fmla="*/ 0 h 42"/>
              <a:gd name="T2" fmla="*/ 2147483646 w 42"/>
              <a:gd name="T3" fmla="*/ 2147483646 h 42"/>
              <a:gd name="T4" fmla="*/ 2147483646 w 42"/>
              <a:gd name="T5" fmla="*/ 2147483646 h 42"/>
              <a:gd name="T6" fmla="*/ 0 w 42"/>
              <a:gd name="T7" fmla="*/ 2147483646 h 42"/>
              <a:gd name="T8" fmla="*/ 2147483646 w 42"/>
              <a:gd name="T9" fmla="*/ 0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42"/>
              <a:gd name="T17" fmla="*/ 42 w 42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42">
                <a:moveTo>
                  <a:pt x="21" y="0"/>
                </a:moveTo>
                <a:lnTo>
                  <a:pt x="42" y="21"/>
                </a:lnTo>
                <a:lnTo>
                  <a:pt x="21" y="42"/>
                </a:lnTo>
                <a:lnTo>
                  <a:pt x="0" y="2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2"/>
          </a:solidFill>
          <a:ln w="11113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81" name="Freeform 110">
            <a:extLst>
              <a:ext uri="{FF2B5EF4-FFF2-40B4-BE49-F238E27FC236}">
                <a16:creationId xmlns:a16="http://schemas.microsoft.com/office/drawing/2014/main" id="{97AF2A25-2085-4F89-BD7D-3E630BB17518}"/>
              </a:ext>
            </a:extLst>
          </p:cNvPr>
          <p:cNvSpPr>
            <a:spLocks/>
          </p:cNvSpPr>
          <p:nvPr/>
        </p:nvSpPr>
        <p:spPr bwMode="auto">
          <a:xfrm>
            <a:off x="2838450" y="4881563"/>
            <a:ext cx="66675" cy="76200"/>
          </a:xfrm>
          <a:custGeom>
            <a:avLst/>
            <a:gdLst>
              <a:gd name="T0" fmla="*/ 2147483646 w 42"/>
              <a:gd name="T1" fmla="*/ 0 h 42"/>
              <a:gd name="T2" fmla="*/ 2147483646 w 42"/>
              <a:gd name="T3" fmla="*/ 2147483646 h 42"/>
              <a:gd name="T4" fmla="*/ 2147483646 w 42"/>
              <a:gd name="T5" fmla="*/ 2147483646 h 42"/>
              <a:gd name="T6" fmla="*/ 0 w 42"/>
              <a:gd name="T7" fmla="*/ 2147483646 h 42"/>
              <a:gd name="T8" fmla="*/ 2147483646 w 42"/>
              <a:gd name="T9" fmla="*/ 0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42"/>
              <a:gd name="T17" fmla="*/ 42 w 42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42">
                <a:moveTo>
                  <a:pt x="21" y="0"/>
                </a:moveTo>
                <a:lnTo>
                  <a:pt x="42" y="21"/>
                </a:lnTo>
                <a:lnTo>
                  <a:pt x="21" y="42"/>
                </a:lnTo>
                <a:lnTo>
                  <a:pt x="0" y="2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2"/>
          </a:solidFill>
          <a:ln w="11113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82" name="Freeform 111">
            <a:extLst>
              <a:ext uri="{FF2B5EF4-FFF2-40B4-BE49-F238E27FC236}">
                <a16:creationId xmlns:a16="http://schemas.microsoft.com/office/drawing/2014/main" id="{6542662E-FFC8-4904-B373-BDD13479058E}"/>
              </a:ext>
            </a:extLst>
          </p:cNvPr>
          <p:cNvSpPr>
            <a:spLocks/>
          </p:cNvSpPr>
          <p:nvPr/>
        </p:nvSpPr>
        <p:spPr bwMode="auto">
          <a:xfrm>
            <a:off x="2695575" y="5402263"/>
            <a:ext cx="65088" cy="77787"/>
          </a:xfrm>
          <a:custGeom>
            <a:avLst/>
            <a:gdLst>
              <a:gd name="T0" fmla="*/ 2147483646 w 41"/>
              <a:gd name="T1" fmla="*/ 0 h 42"/>
              <a:gd name="T2" fmla="*/ 2147483646 w 41"/>
              <a:gd name="T3" fmla="*/ 2147483646 h 42"/>
              <a:gd name="T4" fmla="*/ 2147483646 w 41"/>
              <a:gd name="T5" fmla="*/ 2147483646 h 42"/>
              <a:gd name="T6" fmla="*/ 0 w 41"/>
              <a:gd name="T7" fmla="*/ 2147483646 h 42"/>
              <a:gd name="T8" fmla="*/ 2147483646 w 41"/>
              <a:gd name="T9" fmla="*/ 0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"/>
              <a:gd name="T16" fmla="*/ 0 h 42"/>
              <a:gd name="T17" fmla="*/ 41 w 41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" h="42">
                <a:moveTo>
                  <a:pt x="21" y="0"/>
                </a:moveTo>
                <a:lnTo>
                  <a:pt x="41" y="21"/>
                </a:lnTo>
                <a:lnTo>
                  <a:pt x="21" y="42"/>
                </a:lnTo>
                <a:lnTo>
                  <a:pt x="0" y="2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2"/>
          </a:solidFill>
          <a:ln w="11113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683" name="Rectangle 112">
            <a:extLst>
              <a:ext uri="{FF2B5EF4-FFF2-40B4-BE49-F238E27FC236}">
                <a16:creationId xmlns:a16="http://schemas.microsoft.com/office/drawing/2014/main" id="{7895AFF3-BF47-4BCA-ADEC-BBAE4E8B6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825" y="2033588"/>
            <a:ext cx="55563" cy="63500"/>
          </a:xfrm>
          <a:prstGeom prst="rect">
            <a:avLst/>
          </a:prstGeom>
          <a:solidFill>
            <a:srgbClr val="FF0000"/>
          </a:solidFill>
          <a:ln w="11113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84" name="Rectangle 113">
            <a:extLst>
              <a:ext uri="{FF2B5EF4-FFF2-40B4-BE49-F238E27FC236}">
                <a16:creationId xmlns:a16="http://schemas.microsoft.com/office/drawing/2014/main" id="{260F9B82-0249-4FA7-B8A1-23CC5878E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4488" y="2454275"/>
            <a:ext cx="55562" cy="63500"/>
          </a:xfrm>
          <a:prstGeom prst="rect">
            <a:avLst/>
          </a:prstGeom>
          <a:solidFill>
            <a:srgbClr val="FF0000"/>
          </a:solidFill>
          <a:ln w="11113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85" name="Rectangle 114">
            <a:extLst>
              <a:ext uri="{FF2B5EF4-FFF2-40B4-BE49-F238E27FC236}">
                <a16:creationId xmlns:a16="http://schemas.microsoft.com/office/drawing/2014/main" id="{5B6990D7-8C75-4052-94ED-11EEE44B3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025" y="2822575"/>
            <a:ext cx="55563" cy="63500"/>
          </a:xfrm>
          <a:prstGeom prst="rect">
            <a:avLst/>
          </a:prstGeom>
          <a:solidFill>
            <a:srgbClr val="FF0000"/>
          </a:solidFill>
          <a:ln w="11113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86" name="Rectangle 115">
            <a:extLst>
              <a:ext uri="{FF2B5EF4-FFF2-40B4-BE49-F238E27FC236}">
                <a16:creationId xmlns:a16="http://schemas.microsoft.com/office/drawing/2014/main" id="{483DBA8A-46D2-4E30-8C39-3C1660657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216275"/>
            <a:ext cx="55563" cy="63500"/>
          </a:xfrm>
          <a:prstGeom prst="rect">
            <a:avLst/>
          </a:prstGeom>
          <a:solidFill>
            <a:srgbClr val="FF0000"/>
          </a:solidFill>
          <a:ln w="11113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87" name="Rectangle 116">
            <a:extLst>
              <a:ext uri="{FF2B5EF4-FFF2-40B4-BE49-F238E27FC236}">
                <a16:creationId xmlns:a16="http://schemas.microsoft.com/office/drawing/2014/main" id="{5C9AFF85-B701-4819-99B1-2C3168346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3787775"/>
            <a:ext cx="55562" cy="63500"/>
          </a:xfrm>
          <a:prstGeom prst="rect">
            <a:avLst/>
          </a:prstGeom>
          <a:solidFill>
            <a:srgbClr val="FF0000"/>
          </a:solidFill>
          <a:ln w="11113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88" name="Rectangle 117">
            <a:extLst>
              <a:ext uri="{FF2B5EF4-FFF2-40B4-BE49-F238E27FC236}">
                <a16:creationId xmlns:a16="http://schemas.microsoft.com/office/drawing/2014/main" id="{724AC058-C67F-440B-B953-FD6C825A8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225" y="4348163"/>
            <a:ext cx="55563" cy="63500"/>
          </a:xfrm>
          <a:prstGeom prst="rect">
            <a:avLst/>
          </a:prstGeom>
          <a:solidFill>
            <a:srgbClr val="FF0000"/>
          </a:solidFill>
          <a:ln w="11113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89" name="Rectangle 118">
            <a:extLst>
              <a:ext uri="{FF2B5EF4-FFF2-40B4-BE49-F238E27FC236}">
                <a16:creationId xmlns:a16="http://schemas.microsoft.com/office/drawing/2014/main" id="{C08E9F1A-4B5B-4C2A-AED8-FD80B90A2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4957763"/>
            <a:ext cx="55562" cy="63500"/>
          </a:xfrm>
          <a:prstGeom prst="rect">
            <a:avLst/>
          </a:prstGeom>
          <a:solidFill>
            <a:srgbClr val="FF0000"/>
          </a:solidFill>
          <a:ln w="11113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90" name="Rectangle 119">
            <a:extLst>
              <a:ext uri="{FF2B5EF4-FFF2-40B4-BE49-F238E27FC236}">
                <a16:creationId xmlns:a16="http://schemas.microsoft.com/office/drawing/2014/main" id="{97EC8F1C-7160-40BB-9BC9-5359B3430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656263"/>
            <a:ext cx="55562" cy="65087"/>
          </a:xfrm>
          <a:prstGeom prst="rect">
            <a:avLst/>
          </a:prstGeom>
          <a:solidFill>
            <a:srgbClr val="FF0000"/>
          </a:solidFill>
          <a:ln w="11113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691" name="Rectangle 120">
            <a:extLst>
              <a:ext uri="{FF2B5EF4-FFF2-40B4-BE49-F238E27FC236}">
                <a16:creationId xmlns:a16="http://schemas.microsoft.com/office/drawing/2014/main" id="{104432B1-7AD1-4E1E-ACDA-278802ED6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5300663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27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692" name="Rectangle 121">
            <a:extLst>
              <a:ext uri="{FF2B5EF4-FFF2-40B4-BE49-F238E27FC236}">
                <a16:creationId xmlns:a16="http://schemas.microsoft.com/office/drawing/2014/main" id="{B535F65A-894C-4B5B-A183-7B9FF1169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5008563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28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693" name="Rectangle 122">
            <a:extLst>
              <a:ext uri="{FF2B5EF4-FFF2-40B4-BE49-F238E27FC236}">
                <a16:creationId xmlns:a16="http://schemas.microsoft.com/office/drawing/2014/main" id="{73B87F0E-B62C-49C9-8CB6-8620774D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4703763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29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694" name="Rectangle 123">
            <a:extLst>
              <a:ext uri="{FF2B5EF4-FFF2-40B4-BE49-F238E27FC236}">
                <a16:creationId xmlns:a16="http://schemas.microsoft.com/office/drawing/2014/main" id="{842E19AC-8193-46DE-A83F-CE5FB99AC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4411663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30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695" name="Rectangle 124">
            <a:extLst>
              <a:ext uri="{FF2B5EF4-FFF2-40B4-BE49-F238E27FC236}">
                <a16:creationId xmlns:a16="http://schemas.microsoft.com/office/drawing/2014/main" id="{6C4E1BF0-A72F-4188-999B-57306FF19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4106863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31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696" name="Rectangle 125">
            <a:extLst>
              <a:ext uri="{FF2B5EF4-FFF2-40B4-BE49-F238E27FC236}">
                <a16:creationId xmlns:a16="http://schemas.microsoft.com/office/drawing/2014/main" id="{D18B0129-6B03-4AF6-BFB0-2F945B86E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3800475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32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697" name="Rectangle 126">
            <a:extLst>
              <a:ext uri="{FF2B5EF4-FFF2-40B4-BE49-F238E27FC236}">
                <a16:creationId xmlns:a16="http://schemas.microsoft.com/office/drawing/2014/main" id="{51F709BC-AD1E-4E31-9A34-E3F7F4216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3508375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33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698" name="Rectangle 127">
            <a:extLst>
              <a:ext uri="{FF2B5EF4-FFF2-40B4-BE49-F238E27FC236}">
                <a16:creationId xmlns:a16="http://schemas.microsoft.com/office/drawing/2014/main" id="{EA0632D5-9D2C-42A6-B0C4-58F24BB75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3203575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34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699" name="Rectangle 128">
            <a:extLst>
              <a:ext uri="{FF2B5EF4-FFF2-40B4-BE49-F238E27FC236}">
                <a16:creationId xmlns:a16="http://schemas.microsoft.com/office/drawing/2014/main" id="{D33544C0-4DEC-4FDF-B718-91A6EB968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2898775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35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00" name="Rectangle 129">
            <a:extLst>
              <a:ext uri="{FF2B5EF4-FFF2-40B4-BE49-F238E27FC236}">
                <a16:creationId xmlns:a16="http://schemas.microsoft.com/office/drawing/2014/main" id="{DF3059C9-C460-4D9E-8D72-71B41BC6B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2605088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36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01" name="Rectangle 130">
            <a:extLst>
              <a:ext uri="{FF2B5EF4-FFF2-40B4-BE49-F238E27FC236}">
                <a16:creationId xmlns:a16="http://schemas.microsoft.com/office/drawing/2014/main" id="{62782D3B-BE22-4460-88EC-731449507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2300288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37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02" name="Rectangle 131">
            <a:extLst>
              <a:ext uri="{FF2B5EF4-FFF2-40B4-BE49-F238E27FC236}">
                <a16:creationId xmlns:a16="http://schemas.microsoft.com/office/drawing/2014/main" id="{BFD01D70-ACA0-427C-9845-8361EB6BE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2008188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38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03" name="Rectangle 132">
            <a:extLst>
              <a:ext uri="{FF2B5EF4-FFF2-40B4-BE49-F238E27FC236}">
                <a16:creationId xmlns:a16="http://schemas.microsoft.com/office/drawing/2014/main" id="{6CF1E736-3314-4C34-9841-B4C518966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1703388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39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04" name="Rectangle 133">
            <a:extLst>
              <a:ext uri="{FF2B5EF4-FFF2-40B4-BE49-F238E27FC236}">
                <a16:creationId xmlns:a16="http://schemas.microsoft.com/office/drawing/2014/main" id="{C105A89D-235A-40F4-92F0-E878787BF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5784850"/>
            <a:ext cx="1127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0</a:t>
            </a:r>
            <a:endParaRPr lang="en-US" altLang="zh-TW" sz="1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05" name="Rectangle 134">
            <a:extLst>
              <a:ext uri="{FF2B5EF4-FFF2-40B4-BE49-F238E27FC236}">
                <a16:creationId xmlns:a16="http://schemas.microsoft.com/office/drawing/2014/main" id="{25435BCD-CC2C-4E4A-BBCC-CCF6B9461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5784850"/>
            <a:ext cx="225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50</a:t>
            </a:r>
            <a:endParaRPr lang="en-US" altLang="zh-TW" sz="1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06" name="Rectangle 135">
            <a:extLst>
              <a:ext uri="{FF2B5EF4-FFF2-40B4-BE49-F238E27FC236}">
                <a16:creationId xmlns:a16="http://schemas.microsoft.com/office/drawing/2014/main" id="{DB4C3783-8743-43C5-90FE-1DAA3F79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738" y="5784850"/>
            <a:ext cx="3381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100</a:t>
            </a:r>
            <a:endParaRPr lang="en-US" altLang="zh-TW" sz="1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07" name="Rectangle 136">
            <a:extLst>
              <a:ext uri="{FF2B5EF4-FFF2-40B4-BE49-F238E27FC236}">
                <a16:creationId xmlns:a16="http://schemas.microsoft.com/office/drawing/2014/main" id="{70AE5AB5-F9D2-4053-9052-EC2253E50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988" y="5784850"/>
            <a:ext cx="3381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150</a:t>
            </a:r>
            <a:endParaRPr lang="en-US" altLang="zh-TW" sz="1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08" name="Rectangle 137">
            <a:extLst>
              <a:ext uri="{FF2B5EF4-FFF2-40B4-BE49-F238E27FC236}">
                <a16:creationId xmlns:a16="http://schemas.microsoft.com/office/drawing/2014/main" id="{80EAFDDE-066D-4B6D-82EA-FBCE43641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238" y="5784850"/>
            <a:ext cx="3381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200</a:t>
            </a:r>
            <a:endParaRPr lang="en-US" altLang="zh-TW" sz="1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09" name="Rectangle 138">
            <a:extLst>
              <a:ext uri="{FF2B5EF4-FFF2-40B4-BE49-F238E27FC236}">
                <a16:creationId xmlns:a16="http://schemas.microsoft.com/office/drawing/2014/main" id="{685C9BFF-21EB-44E5-9EF4-BC120105E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488" y="5784850"/>
            <a:ext cx="3381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250</a:t>
            </a:r>
            <a:endParaRPr lang="en-US" altLang="zh-TW" sz="1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10" name="Rectangle 139">
            <a:extLst>
              <a:ext uri="{FF2B5EF4-FFF2-40B4-BE49-F238E27FC236}">
                <a16:creationId xmlns:a16="http://schemas.microsoft.com/office/drawing/2014/main" id="{4CD2BF53-B43A-4975-9282-A610FA7D8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6950" y="6089650"/>
            <a:ext cx="1438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 b="1">
                <a:ea typeface="新細明體" panose="02020500000000000000" pitchFamily="18" charset="-120"/>
              </a:rPr>
              <a:t>bit-rate [kbit/s]</a:t>
            </a:r>
            <a:endParaRPr lang="en-US" altLang="zh-TW" sz="1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11" name="Rectangle 140">
            <a:extLst>
              <a:ext uri="{FF2B5EF4-FFF2-40B4-BE49-F238E27FC236}">
                <a16:creationId xmlns:a16="http://schemas.microsoft.com/office/drawing/2014/main" id="{C6010518-E305-4C44-90ED-0065F3364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625" y="1452563"/>
            <a:ext cx="2171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 sz="1800" b="1">
                <a:ea typeface="新細明體" panose="02020500000000000000" pitchFamily="18" charset="-120"/>
              </a:rPr>
              <a:t>Foreman</a:t>
            </a:r>
            <a:r>
              <a:rPr lang="en-US" altLang="zh-TW" sz="1800" b="1">
                <a:ea typeface="新細明體" panose="02020500000000000000" pitchFamily="18" charset="-120"/>
              </a:rPr>
              <a:t> </a:t>
            </a:r>
            <a:r>
              <a:rPr lang="de-DE" altLang="zh-TW" sz="1800" b="1">
                <a:ea typeface="新細明體" panose="02020500000000000000" pitchFamily="18" charset="-120"/>
              </a:rPr>
              <a:t>Q</a:t>
            </a:r>
            <a:r>
              <a:rPr lang="en-US" altLang="zh-TW" sz="1800" b="1">
                <a:ea typeface="新細明體" panose="02020500000000000000" pitchFamily="18" charset="-120"/>
              </a:rPr>
              <a:t>CIF </a:t>
            </a:r>
            <a:r>
              <a:rPr lang="de-DE" altLang="zh-TW" sz="1800" b="1">
                <a:ea typeface="新細明體" panose="02020500000000000000" pitchFamily="18" charset="-120"/>
              </a:rPr>
              <a:t>1</a:t>
            </a:r>
            <a:r>
              <a:rPr lang="en-US" altLang="zh-TW" sz="1800" b="1">
                <a:ea typeface="新細明體" panose="02020500000000000000" pitchFamily="18" charset="-120"/>
              </a:rPr>
              <a:t>0Hz</a:t>
            </a:r>
            <a:endParaRPr lang="en-US" altLang="zh-TW" sz="32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12" name="Rectangle 141">
            <a:extLst>
              <a:ext uri="{FF2B5EF4-FFF2-40B4-BE49-F238E27FC236}">
                <a16:creationId xmlns:a16="http://schemas.microsoft.com/office/drawing/2014/main" id="{D9353BC5-4C2A-4871-BB89-2E5793B3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497263"/>
            <a:ext cx="1228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600" b="1">
                <a:ea typeface="新細明體" panose="02020500000000000000" pitchFamily="18" charset="-120"/>
              </a:rPr>
              <a:t>Y-PSNR [dB]</a:t>
            </a:r>
            <a:endParaRPr lang="en-US" altLang="zh-TW" sz="1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13" name="Rectangle 142">
            <a:extLst>
              <a:ext uri="{FF2B5EF4-FFF2-40B4-BE49-F238E27FC236}">
                <a16:creationId xmlns:a16="http://schemas.microsoft.com/office/drawing/2014/main" id="{A23D1A3B-2D4A-44F0-9186-691A56549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2652713"/>
            <a:ext cx="2495550" cy="1497012"/>
          </a:xfrm>
          <a:prstGeom prst="rect">
            <a:avLst/>
          </a:prstGeom>
          <a:solidFill>
            <a:srgbClr val="4D4D4D"/>
          </a:solidFill>
          <a:ln w="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714" name="Line 143">
            <a:extLst>
              <a:ext uri="{FF2B5EF4-FFF2-40B4-BE49-F238E27FC236}">
                <a16:creationId xmlns:a16="http://schemas.microsoft.com/office/drawing/2014/main" id="{CBBE6A1F-7F91-40E3-A163-FF7AC3134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8875" y="3524250"/>
            <a:ext cx="301625" cy="1588"/>
          </a:xfrm>
          <a:prstGeom prst="line">
            <a:avLst/>
          </a:prstGeom>
          <a:noFill/>
          <a:ln w="11113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715" name="Oval 144">
            <a:extLst>
              <a:ext uri="{FF2B5EF4-FFF2-40B4-BE49-F238E27FC236}">
                <a16:creationId xmlns:a16="http://schemas.microsoft.com/office/drawing/2014/main" id="{D68056F9-F84C-46DB-B5FB-9D11DC8BC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8" y="3484563"/>
            <a:ext cx="55562" cy="65087"/>
          </a:xfrm>
          <a:prstGeom prst="ellipse">
            <a:avLst/>
          </a:prstGeom>
          <a:solidFill>
            <a:srgbClr val="FF00FF"/>
          </a:solidFill>
          <a:ln w="11113">
            <a:solidFill>
              <a:srgbClr val="FF00FF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716" name="Rectangle 145">
            <a:extLst>
              <a:ext uri="{FF2B5EF4-FFF2-40B4-BE49-F238E27FC236}">
                <a16:creationId xmlns:a16="http://schemas.microsoft.com/office/drawing/2014/main" id="{B99FD8C8-FE2B-4B4C-9359-FCBDD6F0F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950" y="3417888"/>
            <a:ext cx="876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800">
                <a:ea typeface="新細明體" panose="02020500000000000000" pitchFamily="18" charset="-120"/>
              </a:rPr>
              <a:t>MPEG-2</a:t>
            </a:r>
            <a:endParaRPr lang="en-US" altLang="zh-TW" sz="3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17" name="Line 146">
            <a:extLst>
              <a:ext uri="{FF2B5EF4-FFF2-40B4-BE49-F238E27FC236}">
                <a16:creationId xmlns:a16="http://schemas.microsoft.com/office/drawing/2014/main" id="{F215C147-B0EA-4DA6-9284-B58828A01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8875" y="3824288"/>
            <a:ext cx="301625" cy="1587"/>
          </a:xfrm>
          <a:prstGeom prst="line">
            <a:avLst/>
          </a:prstGeom>
          <a:noFill/>
          <a:ln w="11113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718" name="Freeform 147">
            <a:extLst>
              <a:ext uri="{FF2B5EF4-FFF2-40B4-BE49-F238E27FC236}">
                <a16:creationId xmlns:a16="http://schemas.microsoft.com/office/drawing/2014/main" id="{5D2EA8E9-3F65-42BC-8EC8-CF93EBBDC0F6}"/>
              </a:ext>
            </a:extLst>
          </p:cNvPr>
          <p:cNvSpPr>
            <a:spLocks/>
          </p:cNvSpPr>
          <p:nvPr/>
        </p:nvSpPr>
        <p:spPr bwMode="auto">
          <a:xfrm>
            <a:off x="6351588" y="3784600"/>
            <a:ext cx="66675" cy="77788"/>
          </a:xfrm>
          <a:custGeom>
            <a:avLst/>
            <a:gdLst>
              <a:gd name="T0" fmla="*/ 2147483646 w 42"/>
              <a:gd name="T1" fmla="*/ 0 h 42"/>
              <a:gd name="T2" fmla="*/ 2147483646 w 42"/>
              <a:gd name="T3" fmla="*/ 2147483646 h 42"/>
              <a:gd name="T4" fmla="*/ 0 w 42"/>
              <a:gd name="T5" fmla="*/ 2147483646 h 42"/>
              <a:gd name="T6" fmla="*/ 2147483646 w 42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42"/>
              <a:gd name="T14" fmla="*/ 42 w 42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42">
                <a:moveTo>
                  <a:pt x="21" y="0"/>
                </a:moveTo>
                <a:lnTo>
                  <a:pt x="42" y="42"/>
                </a:lnTo>
                <a:lnTo>
                  <a:pt x="0" y="42"/>
                </a:lnTo>
                <a:lnTo>
                  <a:pt x="21" y="0"/>
                </a:lnTo>
                <a:close/>
              </a:path>
            </a:pathLst>
          </a:custGeom>
          <a:solidFill>
            <a:srgbClr val="008000"/>
          </a:solidFill>
          <a:ln w="11113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719" name="Rectangle 148">
            <a:extLst>
              <a:ext uri="{FF2B5EF4-FFF2-40B4-BE49-F238E27FC236}">
                <a16:creationId xmlns:a16="http://schemas.microsoft.com/office/drawing/2014/main" id="{1F232AC4-6BA7-471B-9C74-164A79627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950" y="3719513"/>
            <a:ext cx="609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800">
                <a:ea typeface="新細明體" panose="02020500000000000000" pitchFamily="18" charset="-120"/>
              </a:rPr>
              <a:t>H.263</a:t>
            </a:r>
            <a:endParaRPr lang="en-US" altLang="zh-TW" sz="3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20" name="Line 149">
            <a:extLst>
              <a:ext uri="{FF2B5EF4-FFF2-40B4-BE49-F238E27FC236}">
                <a16:creationId xmlns:a16="http://schemas.microsoft.com/office/drawing/2014/main" id="{CF4FC1EF-0706-4E61-A4FB-427322959B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3224213"/>
            <a:ext cx="301625" cy="1587"/>
          </a:xfrm>
          <a:prstGeom prst="line">
            <a:avLst/>
          </a:prstGeom>
          <a:noFill/>
          <a:ln w="11113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721" name="Freeform 150">
            <a:extLst>
              <a:ext uri="{FF2B5EF4-FFF2-40B4-BE49-F238E27FC236}">
                <a16:creationId xmlns:a16="http://schemas.microsoft.com/office/drawing/2014/main" id="{00CC99A0-9491-43E4-99F9-1D6C981A5A2C}"/>
              </a:ext>
            </a:extLst>
          </p:cNvPr>
          <p:cNvSpPr>
            <a:spLocks/>
          </p:cNvSpPr>
          <p:nvPr/>
        </p:nvSpPr>
        <p:spPr bwMode="auto">
          <a:xfrm>
            <a:off x="6342063" y="3182938"/>
            <a:ext cx="66675" cy="80962"/>
          </a:xfrm>
          <a:custGeom>
            <a:avLst/>
            <a:gdLst>
              <a:gd name="T0" fmla="*/ 2147483646 w 42"/>
              <a:gd name="T1" fmla="*/ 0 h 43"/>
              <a:gd name="T2" fmla="*/ 2147483646 w 42"/>
              <a:gd name="T3" fmla="*/ 2147483646 h 43"/>
              <a:gd name="T4" fmla="*/ 2147483646 w 42"/>
              <a:gd name="T5" fmla="*/ 2147483646 h 43"/>
              <a:gd name="T6" fmla="*/ 0 w 42"/>
              <a:gd name="T7" fmla="*/ 2147483646 h 43"/>
              <a:gd name="T8" fmla="*/ 2147483646 w 42"/>
              <a:gd name="T9" fmla="*/ 0 h 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43"/>
              <a:gd name="T17" fmla="*/ 42 w 42"/>
              <a:gd name="T18" fmla="*/ 43 h 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43">
                <a:moveTo>
                  <a:pt x="21" y="0"/>
                </a:moveTo>
                <a:lnTo>
                  <a:pt x="42" y="22"/>
                </a:lnTo>
                <a:lnTo>
                  <a:pt x="21" y="43"/>
                </a:lnTo>
                <a:lnTo>
                  <a:pt x="0" y="22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2"/>
          </a:solidFill>
          <a:ln w="11113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7722" name="Rectangle 151">
            <a:extLst>
              <a:ext uri="{FF2B5EF4-FFF2-40B4-BE49-F238E27FC236}">
                <a16:creationId xmlns:a16="http://schemas.microsoft.com/office/drawing/2014/main" id="{D5ED6DBE-80D2-4C82-BD0D-8313E420A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3117850"/>
            <a:ext cx="876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800">
                <a:ea typeface="新細明體" panose="02020500000000000000" pitchFamily="18" charset="-120"/>
              </a:rPr>
              <a:t>MPEG-4</a:t>
            </a:r>
            <a:endParaRPr lang="en-US" altLang="zh-TW" sz="3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7723" name="Line 152">
            <a:extLst>
              <a:ext uri="{FF2B5EF4-FFF2-40B4-BE49-F238E27FC236}">
                <a16:creationId xmlns:a16="http://schemas.microsoft.com/office/drawing/2014/main" id="{CA0D8708-DEDE-4A86-873B-2BC5C9993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0463" y="2916238"/>
            <a:ext cx="301625" cy="1587"/>
          </a:xfrm>
          <a:prstGeom prst="line">
            <a:avLst/>
          </a:prstGeom>
          <a:noFill/>
          <a:ln w="11113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724" name="Rectangle 153">
            <a:extLst>
              <a:ext uri="{FF2B5EF4-FFF2-40B4-BE49-F238E27FC236}">
                <a16:creationId xmlns:a16="http://schemas.microsoft.com/office/drawing/2014/main" id="{093B7502-91C8-4CCF-B8DF-A5CA21815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5" y="2878138"/>
            <a:ext cx="55563" cy="63500"/>
          </a:xfrm>
          <a:prstGeom prst="rect">
            <a:avLst/>
          </a:prstGeom>
          <a:solidFill>
            <a:srgbClr val="FF0000"/>
          </a:solidFill>
          <a:ln w="11113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7725" name="Rectangle 154">
            <a:extLst>
              <a:ext uri="{FF2B5EF4-FFF2-40B4-BE49-F238E27FC236}">
                <a16:creationId xmlns:a16="http://schemas.microsoft.com/office/drawing/2014/main" id="{3FF2FFF2-C10C-4D95-86FA-F92CB622F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8" y="2794000"/>
            <a:ext cx="161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zh-TW" sz="1800">
                <a:ea typeface="新細明體" panose="02020500000000000000" pitchFamily="18" charset="-120"/>
              </a:rPr>
              <a:t>JVT/H.264/AVC</a:t>
            </a:r>
            <a:endParaRPr lang="en-US" altLang="zh-TW" sz="36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>
            <a:extLst>
              <a:ext uri="{FF2B5EF4-FFF2-40B4-BE49-F238E27FC236}">
                <a16:creationId xmlns:a16="http://schemas.microsoft.com/office/drawing/2014/main" id="{DB55AFD8-B613-42D9-A6F3-63778FDBAC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Coding Efficiency Comparison (3/4)</a:t>
            </a:r>
          </a:p>
        </p:txBody>
      </p:sp>
      <p:sp>
        <p:nvSpPr>
          <p:cNvPr id="68611" name="投影片編號版面配置區 84">
            <a:extLst>
              <a:ext uri="{FF2B5EF4-FFF2-40B4-BE49-F238E27FC236}">
                <a16:creationId xmlns:a16="http://schemas.microsoft.com/office/drawing/2014/main" id="{1112C4C2-A462-4A13-BEED-3A4D39B6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03EBC-06AA-4763-87D1-0E7C18207AA5}" type="slidenum">
              <a:rPr lang="zh-TW" altLang="en-US" sz="1400" smtClean="0">
                <a:latin typeface="Times New Roman" panose="02020603050405020304" pitchFamily="18" charset="0"/>
              </a:rPr>
              <a:pPr/>
              <a:t>63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8612" name="Rectangle 155">
            <a:extLst>
              <a:ext uri="{FF2B5EF4-FFF2-40B4-BE49-F238E27FC236}">
                <a16:creationId xmlns:a16="http://schemas.microsoft.com/office/drawing/2014/main" id="{2F9B2B8A-B540-4922-9CBD-9760B2A8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25" y="1919288"/>
            <a:ext cx="4829175" cy="367506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8613" name="Line 156">
            <a:extLst>
              <a:ext uri="{FF2B5EF4-FFF2-40B4-BE49-F238E27FC236}">
                <a16:creationId xmlns:a16="http://schemas.microsoft.com/office/drawing/2014/main" id="{B65E4873-FE11-4A7D-B4B2-6D8EE622B20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925" y="4859338"/>
            <a:ext cx="48291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14" name="Line 157">
            <a:extLst>
              <a:ext uri="{FF2B5EF4-FFF2-40B4-BE49-F238E27FC236}">
                <a16:creationId xmlns:a16="http://schemas.microsoft.com/office/drawing/2014/main" id="{3133AC10-65D9-4AAE-8656-27D087024E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925" y="4124325"/>
            <a:ext cx="48291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15" name="Line 158">
            <a:extLst>
              <a:ext uri="{FF2B5EF4-FFF2-40B4-BE49-F238E27FC236}">
                <a16:creationId xmlns:a16="http://schemas.microsoft.com/office/drawing/2014/main" id="{519E5E3F-9D80-4585-80E1-3E1DC063BC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925" y="3389313"/>
            <a:ext cx="48291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16" name="Line 159">
            <a:extLst>
              <a:ext uri="{FF2B5EF4-FFF2-40B4-BE49-F238E27FC236}">
                <a16:creationId xmlns:a16="http://schemas.microsoft.com/office/drawing/2014/main" id="{0D7D0905-1FE0-4C98-9A11-AD6769584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925" y="2654300"/>
            <a:ext cx="48291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17" name="Line 160">
            <a:extLst>
              <a:ext uri="{FF2B5EF4-FFF2-40B4-BE49-F238E27FC236}">
                <a16:creationId xmlns:a16="http://schemas.microsoft.com/office/drawing/2014/main" id="{7941DA57-BB31-498B-993D-7E3853C96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925" y="1919288"/>
            <a:ext cx="48291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18" name="Line 161">
            <a:extLst>
              <a:ext uri="{FF2B5EF4-FFF2-40B4-BE49-F238E27FC236}">
                <a16:creationId xmlns:a16="http://schemas.microsoft.com/office/drawing/2014/main" id="{8B5EC12F-4E74-4A88-968F-6AC4C511A1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5525" y="1919288"/>
            <a:ext cx="1588" cy="3675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19" name="Line 162">
            <a:extLst>
              <a:ext uri="{FF2B5EF4-FFF2-40B4-BE49-F238E27FC236}">
                <a16:creationId xmlns:a16="http://schemas.microsoft.com/office/drawing/2014/main" id="{BBE893B3-79D2-4B76-A308-2E515343E6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9713" y="1919288"/>
            <a:ext cx="1587" cy="3675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20" name="Line 163">
            <a:extLst>
              <a:ext uri="{FF2B5EF4-FFF2-40B4-BE49-F238E27FC236}">
                <a16:creationId xmlns:a16="http://schemas.microsoft.com/office/drawing/2014/main" id="{B6DBF38D-1CA3-42EB-84AA-98EEB7BF36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313" y="1919288"/>
            <a:ext cx="1587" cy="3675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21" name="Line 164">
            <a:extLst>
              <a:ext uri="{FF2B5EF4-FFF2-40B4-BE49-F238E27FC236}">
                <a16:creationId xmlns:a16="http://schemas.microsoft.com/office/drawing/2014/main" id="{59CD11E8-7822-4D6C-90F1-F6262E2A72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6500" y="1919288"/>
            <a:ext cx="1588" cy="3675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22" name="Line 165">
            <a:extLst>
              <a:ext uri="{FF2B5EF4-FFF2-40B4-BE49-F238E27FC236}">
                <a16:creationId xmlns:a16="http://schemas.microsoft.com/office/drawing/2014/main" id="{B821ABFA-FE9E-4B34-AC3D-FA776802E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688" y="1919288"/>
            <a:ext cx="1587" cy="3675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23" name="Line 166">
            <a:extLst>
              <a:ext uri="{FF2B5EF4-FFF2-40B4-BE49-F238E27FC236}">
                <a16:creationId xmlns:a16="http://schemas.microsoft.com/office/drawing/2014/main" id="{EDD6EC5D-32A2-4C1F-BFBD-A8833ED9F1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6938" y="1919288"/>
            <a:ext cx="1587" cy="3675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24" name="Line 167">
            <a:extLst>
              <a:ext uri="{FF2B5EF4-FFF2-40B4-BE49-F238E27FC236}">
                <a16:creationId xmlns:a16="http://schemas.microsoft.com/office/drawing/2014/main" id="{5B089AAA-A2E2-495A-A4FA-540B48886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25" y="1919288"/>
            <a:ext cx="1588" cy="3675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25" name="Line 168">
            <a:extLst>
              <a:ext uri="{FF2B5EF4-FFF2-40B4-BE49-F238E27FC236}">
                <a16:creationId xmlns:a16="http://schemas.microsoft.com/office/drawing/2014/main" id="{C0A01DA0-C801-48A2-B7C0-A7DC64A3A3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5313" y="1919288"/>
            <a:ext cx="1587" cy="3675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26" name="Line 169">
            <a:extLst>
              <a:ext uri="{FF2B5EF4-FFF2-40B4-BE49-F238E27FC236}">
                <a16:creationId xmlns:a16="http://schemas.microsoft.com/office/drawing/2014/main" id="{97DE91A9-B548-4BCE-91BE-0048379465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7913" y="1919288"/>
            <a:ext cx="1587" cy="3675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27" name="Line 170">
            <a:extLst>
              <a:ext uri="{FF2B5EF4-FFF2-40B4-BE49-F238E27FC236}">
                <a16:creationId xmlns:a16="http://schemas.microsoft.com/office/drawing/2014/main" id="{A2F28403-51A0-4A38-BD57-8D7707AAD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2100" y="1919288"/>
            <a:ext cx="1588" cy="3675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28" name="Rectangle 171">
            <a:extLst>
              <a:ext uri="{FF2B5EF4-FFF2-40B4-BE49-F238E27FC236}">
                <a16:creationId xmlns:a16="http://schemas.microsoft.com/office/drawing/2014/main" id="{0C2CB3FC-4014-43F9-A106-B20E5D8C6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25" y="1919288"/>
            <a:ext cx="4829175" cy="3675062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8629" name="Line 172">
            <a:extLst>
              <a:ext uri="{FF2B5EF4-FFF2-40B4-BE49-F238E27FC236}">
                <a16:creationId xmlns:a16="http://schemas.microsoft.com/office/drawing/2014/main" id="{54BEA341-736A-4C73-B560-CBD2C00FD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925" y="1919288"/>
            <a:ext cx="1588" cy="3675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30" name="Line 173">
            <a:extLst>
              <a:ext uri="{FF2B5EF4-FFF2-40B4-BE49-F238E27FC236}">
                <a16:creationId xmlns:a16="http://schemas.microsoft.com/office/drawing/2014/main" id="{E48D85C0-E7E4-46E2-A74A-AC58466FEF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9588" y="5594350"/>
            <a:ext cx="333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31" name="Line 174">
            <a:extLst>
              <a:ext uri="{FF2B5EF4-FFF2-40B4-BE49-F238E27FC236}">
                <a16:creationId xmlns:a16="http://schemas.microsoft.com/office/drawing/2014/main" id="{AF0E631F-2072-413E-BED5-90E1BF97E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9588" y="4859338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32" name="Line 175">
            <a:extLst>
              <a:ext uri="{FF2B5EF4-FFF2-40B4-BE49-F238E27FC236}">
                <a16:creationId xmlns:a16="http://schemas.microsoft.com/office/drawing/2014/main" id="{6E0280D6-F3BD-4356-8A7E-CF9686AFEA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9588" y="4124325"/>
            <a:ext cx="333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33" name="Line 176">
            <a:extLst>
              <a:ext uri="{FF2B5EF4-FFF2-40B4-BE49-F238E27FC236}">
                <a16:creationId xmlns:a16="http://schemas.microsoft.com/office/drawing/2014/main" id="{25748AD6-447C-4D06-9CB0-6AEF409CD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9588" y="3389313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34" name="Line 177">
            <a:extLst>
              <a:ext uri="{FF2B5EF4-FFF2-40B4-BE49-F238E27FC236}">
                <a16:creationId xmlns:a16="http://schemas.microsoft.com/office/drawing/2014/main" id="{1B5563BE-3E0F-43EE-A732-F00614F26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9588" y="2654300"/>
            <a:ext cx="333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35" name="Line 178">
            <a:extLst>
              <a:ext uri="{FF2B5EF4-FFF2-40B4-BE49-F238E27FC236}">
                <a16:creationId xmlns:a16="http://schemas.microsoft.com/office/drawing/2014/main" id="{6BBF8866-79FE-43B7-AD76-712887553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9588" y="1919288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36" name="Line 179">
            <a:extLst>
              <a:ext uri="{FF2B5EF4-FFF2-40B4-BE49-F238E27FC236}">
                <a16:creationId xmlns:a16="http://schemas.microsoft.com/office/drawing/2014/main" id="{BA56D0FD-B571-4594-95AD-F4616CEBE8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925" y="5594350"/>
            <a:ext cx="48291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37" name="Line 180">
            <a:extLst>
              <a:ext uri="{FF2B5EF4-FFF2-40B4-BE49-F238E27FC236}">
                <a16:creationId xmlns:a16="http://schemas.microsoft.com/office/drawing/2014/main" id="{FC49BB90-C394-4369-9045-93034E528D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12925" y="5594350"/>
            <a:ext cx="1588" cy="317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38" name="Line 181">
            <a:extLst>
              <a:ext uri="{FF2B5EF4-FFF2-40B4-BE49-F238E27FC236}">
                <a16:creationId xmlns:a16="http://schemas.microsoft.com/office/drawing/2014/main" id="{B2DAC8C3-ABC0-441A-9E87-DF91A64DAB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5525" y="5594350"/>
            <a:ext cx="1588" cy="317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39" name="Line 182">
            <a:extLst>
              <a:ext uri="{FF2B5EF4-FFF2-40B4-BE49-F238E27FC236}">
                <a16:creationId xmlns:a16="http://schemas.microsoft.com/office/drawing/2014/main" id="{F55DDE2F-8EBA-4E26-B600-23BEF0DD87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9713" y="5594350"/>
            <a:ext cx="1587" cy="317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40" name="Line 183">
            <a:extLst>
              <a:ext uri="{FF2B5EF4-FFF2-40B4-BE49-F238E27FC236}">
                <a16:creationId xmlns:a16="http://schemas.microsoft.com/office/drawing/2014/main" id="{9B85D177-1DB0-4794-9467-EE03D95055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62313" y="5594350"/>
            <a:ext cx="1587" cy="317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41" name="Line 184">
            <a:extLst>
              <a:ext uri="{FF2B5EF4-FFF2-40B4-BE49-F238E27FC236}">
                <a16:creationId xmlns:a16="http://schemas.microsoft.com/office/drawing/2014/main" id="{44A1DCA8-512D-4E7F-8CE8-851E7A67B0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6500" y="5594350"/>
            <a:ext cx="1588" cy="317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42" name="Line 185">
            <a:extLst>
              <a:ext uri="{FF2B5EF4-FFF2-40B4-BE49-F238E27FC236}">
                <a16:creationId xmlns:a16="http://schemas.microsoft.com/office/drawing/2014/main" id="{BEE92320-AC15-438F-A30E-AEEA9D29A1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0688" y="5594350"/>
            <a:ext cx="1587" cy="317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43" name="Line 186">
            <a:extLst>
              <a:ext uri="{FF2B5EF4-FFF2-40B4-BE49-F238E27FC236}">
                <a16:creationId xmlns:a16="http://schemas.microsoft.com/office/drawing/2014/main" id="{0BBA8E48-1CD4-47B1-9703-B9C162B507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6938" y="5594350"/>
            <a:ext cx="1587" cy="317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44" name="Line 187">
            <a:extLst>
              <a:ext uri="{FF2B5EF4-FFF2-40B4-BE49-F238E27FC236}">
                <a16:creationId xmlns:a16="http://schemas.microsoft.com/office/drawing/2014/main" id="{F2F857B7-90D0-4195-A33F-FAC077CEC8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1125" y="5594350"/>
            <a:ext cx="1588" cy="317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45" name="Line 188">
            <a:extLst>
              <a:ext uri="{FF2B5EF4-FFF2-40B4-BE49-F238E27FC236}">
                <a16:creationId xmlns:a16="http://schemas.microsoft.com/office/drawing/2014/main" id="{514857E3-27ED-4CC1-ADE8-4C154C30B9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75313" y="5594350"/>
            <a:ext cx="1587" cy="317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46" name="Line 189">
            <a:extLst>
              <a:ext uri="{FF2B5EF4-FFF2-40B4-BE49-F238E27FC236}">
                <a16:creationId xmlns:a16="http://schemas.microsoft.com/office/drawing/2014/main" id="{31637FDE-5543-4B76-AA38-4AD470A522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7913" y="5594350"/>
            <a:ext cx="1587" cy="317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47" name="Line 190">
            <a:extLst>
              <a:ext uri="{FF2B5EF4-FFF2-40B4-BE49-F238E27FC236}">
                <a16:creationId xmlns:a16="http://schemas.microsoft.com/office/drawing/2014/main" id="{8B7EC1BE-CCCB-4BDB-B40B-7505BF5807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2100" y="5594350"/>
            <a:ext cx="1588" cy="317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48" name="Freeform 191">
            <a:extLst>
              <a:ext uri="{FF2B5EF4-FFF2-40B4-BE49-F238E27FC236}">
                <a16:creationId xmlns:a16="http://schemas.microsoft.com/office/drawing/2014/main" id="{D53AA014-AFA2-4EAF-8243-9E3BE801B286}"/>
              </a:ext>
            </a:extLst>
          </p:cNvPr>
          <p:cNvSpPr>
            <a:spLocks/>
          </p:cNvSpPr>
          <p:nvPr/>
        </p:nvSpPr>
        <p:spPr bwMode="auto">
          <a:xfrm>
            <a:off x="3662363" y="3648075"/>
            <a:ext cx="2741612" cy="206375"/>
          </a:xfrm>
          <a:custGeom>
            <a:avLst/>
            <a:gdLst>
              <a:gd name="T0" fmla="*/ 2147483646 w 1727"/>
              <a:gd name="T1" fmla="*/ 0 h 130"/>
              <a:gd name="T2" fmla="*/ 2147483646 w 1727"/>
              <a:gd name="T3" fmla="*/ 2147483646 h 130"/>
              <a:gd name="T4" fmla="*/ 2147483646 w 1727"/>
              <a:gd name="T5" fmla="*/ 2147483646 h 130"/>
              <a:gd name="T6" fmla="*/ 2147483646 w 1727"/>
              <a:gd name="T7" fmla="*/ 2147483646 h 130"/>
              <a:gd name="T8" fmla="*/ 2147483646 w 1727"/>
              <a:gd name="T9" fmla="*/ 2147483646 h 130"/>
              <a:gd name="T10" fmla="*/ 2147483646 w 1727"/>
              <a:gd name="T11" fmla="*/ 2147483646 h 130"/>
              <a:gd name="T12" fmla="*/ 2147483646 w 1727"/>
              <a:gd name="T13" fmla="*/ 2147483646 h 130"/>
              <a:gd name="T14" fmla="*/ 2147483646 w 1727"/>
              <a:gd name="T15" fmla="*/ 2147483646 h 130"/>
              <a:gd name="T16" fmla="*/ 2147483646 w 1727"/>
              <a:gd name="T17" fmla="*/ 2147483646 h 130"/>
              <a:gd name="T18" fmla="*/ 2147483646 w 1727"/>
              <a:gd name="T19" fmla="*/ 2147483646 h 130"/>
              <a:gd name="T20" fmla="*/ 2147483646 w 1727"/>
              <a:gd name="T21" fmla="*/ 2147483646 h 130"/>
              <a:gd name="T22" fmla="*/ 2147483646 w 1727"/>
              <a:gd name="T23" fmla="*/ 2147483646 h 130"/>
              <a:gd name="T24" fmla="*/ 2147483646 w 1727"/>
              <a:gd name="T25" fmla="*/ 2147483646 h 130"/>
              <a:gd name="T26" fmla="*/ 2147483646 w 1727"/>
              <a:gd name="T27" fmla="*/ 2147483646 h 130"/>
              <a:gd name="T28" fmla="*/ 0 w 1727"/>
              <a:gd name="T29" fmla="*/ 2147483646 h 13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727"/>
              <a:gd name="T46" fmla="*/ 0 h 130"/>
              <a:gd name="T47" fmla="*/ 1727 w 1727"/>
              <a:gd name="T48" fmla="*/ 130 h 13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727" h="130">
                <a:moveTo>
                  <a:pt x="1727" y="0"/>
                </a:moveTo>
                <a:lnTo>
                  <a:pt x="1617" y="8"/>
                </a:lnTo>
                <a:lnTo>
                  <a:pt x="1503" y="16"/>
                </a:lnTo>
                <a:lnTo>
                  <a:pt x="1381" y="24"/>
                </a:lnTo>
                <a:lnTo>
                  <a:pt x="1264" y="32"/>
                </a:lnTo>
                <a:lnTo>
                  <a:pt x="1020" y="52"/>
                </a:lnTo>
                <a:lnTo>
                  <a:pt x="776" y="69"/>
                </a:lnTo>
                <a:lnTo>
                  <a:pt x="658" y="77"/>
                </a:lnTo>
                <a:lnTo>
                  <a:pt x="549" y="89"/>
                </a:lnTo>
                <a:lnTo>
                  <a:pt x="439" y="97"/>
                </a:lnTo>
                <a:lnTo>
                  <a:pt x="333" y="101"/>
                </a:lnTo>
                <a:lnTo>
                  <a:pt x="240" y="109"/>
                </a:lnTo>
                <a:lnTo>
                  <a:pt x="151" y="117"/>
                </a:lnTo>
                <a:lnTo>
                  <a:pt x="69" y="126"/>
                </a:lnTo>
                <a:lnTo>
                  <a:pt x="0" y="130"/>
                </a:lnTo>
              </a:path>
            </a:pathLst>
          </a:custGeom>
          <a:noFill/>
          <a:ln w="635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49" name="Freeform 192">
            <a:extLst>
              <a:ext uri="{FF2B5EF4-FFF2-40B4-BE49-F238E27FC236}">
                <a16:creationId xmlns:a16="http://schemas.microsoft.com/office/drawing/2014/main" id="{6C453FD5-8151-4B94-A6B1-47BABB16117F}"/>
              </a:ext>
            </a:extLst>
          </p:cNvPr>
          <p:cNvSpPr>
            <a:spLocks/>
          </p:cNvSpPr>
          <p:nvPr/>
        </p:nvSpPr>
        <p:spPr bwMode="auto">
          <a:xfrm>
            <a:off x="3108325" y="3854450"/>
            <a:ext cx="554038" cy="69850"/>
          </a:xfrm>
          <a:custGeom>
            <a:avLst/>
            <a:gdLst>
              <a:gd name="T0" fmla="*/ 2147483646 w 349"/>
              <a:gd name="T1" fmla="*/ 0 h 44"/>
              <a:gd name="T2" fmla="*/ 2147483646 w 349"/>
              <a:gd name="T3" fmla="*/ 2147483646 h 44"/>
              <a:gd name="T4" fmla="*/ 2147483646 w 349"/>
              <a:gd name="T5" fmla="*/ 2147483646 h 44"/>
              <a:gd name="T6" fmla="*/ 2147483646 w 349"/>
              <a:gd name="T7" fmla="*/ 2147483646 h 44"/>
              <a:gd name="T8" fmla="*/ 2147483646 w 349"/>
              <a:gd name="T9" fmla="*/ 2147483646 h 44"/>
              <a:gd name="T10" fmla="*/ 2147483646 w 349"/>
              <a:gd name="T11" fmla="*/ 2147483646 h 44"/>
              <a:gd name="T12" fmla="*/ 2147483646 w 349"/>
              <a:gd name="T13" fmla="*/ 2147483646 h 44"/>
              <a:gd name="T14" fmla="*/ 2147483646 w 349"/>
              <a:gd name="T15" fmla="*/ 2147483646 h 44"/>
              <a:gd name="T16" fmla="*/ 0 w 349"/>
              <a:gd name="T17" fmla="*/ 2147483646 h 4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49"/>
              <a:gd name="T28" fmla="*/ 0 h 44"/>
              <a:gd name="T29" fmla="*/ 349 w 349"/>
              <a:gd name="T30" fmla="*/ 44 h 4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49" h="44">
                <a:moveTo>
                  <a:pt x="349" y="0"/>
                </a:moveTo>
                <a:lnTo>
                  <a:pt x="284" y="4"/>
                </a:lnTo>
                <a:lnTo>
                  <a:pt x="227" y="12"/>
                </a:lnTo>
                <a:lnTo>
                  <a:pt x="175" y="20"/>
                </a:lnTo>
                <a:lnTo>
                  <a:pt x="126" y="24"/>
                </a:lnTo>
                <a:lnTo>
                  <a:pt x="85" y="32"/>
                </a:lnTo>
                <a:lnTo>
                  <a:pt x="49" y="36"/>
                </a:lnTo>
                <a:lnTo>
                  <a:pt x="20" y="40"/>
                </a:lnTo>
                <a:lnTo>
                  <a:pt x="0" y="44"/>
                </a:lnTo>
              </a:path>
            </a:pathLst>
          </a:custGeom>
          <a:noFill/>
          <a:ln w="635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50" name="Freeform 193">
            <a:extLst>
              <a:ext uri="{FF2B5EF4-FFF2-40B4-BE49-F238E27FC236}">
                <a16:creationId xmlns:a16="http://schemas.microsoft.com/office/drawing/2014/main" id="{0ECD5A45-F88E-4D4F-B3E0-FF8924FB901E}"/>
              </a:ext>
            </a:extLst>
          </p:cNvPr>
          <p:cNvSpPr>
            <a:spLocks/>
          </p:cNvSpPr>
          <p:nvPr/>
        </p:nvSpPr>
        <p:spPr bwMode="auto">
          <a:xfrm>
            <a:off x="2843213" y="3924300"/>
            <a:ext cx="265112" cy="71438"/>
          </a:xfrm>
          <a:custGeom>
            <a:avLst/>
            <a:gdLst>
              <a:gd name="T0" fmla="*/ 2147483646 w 167"/>
              <a:gd name="T1" fmla="*/ 0 h 45"/>
              <a:gd name="T2" fmla="*/ 2147483646 w 167"/>
              <a:gd name="T3" fmla="*/ 2147483646 h 45"/>
              <a:gd name="T4" fmla="*/ 2147483646 w 167"/>
              <a:gd name="T5" fmla="*/ 2147483646 h 45"/>
              <a:gd name="T6" fmla="*/ 2147483646 w 167"/>
              <a:gd name="T7" fmla="*/ 2147483646 h 45"/>
              <a:gd name="T8" fmla="*/ 2147483646 w 167"/>
              <a:gd name="T9" fmla="*/ 2147483646 h 45"/>
              <a:gd name="T10" fmla="*/ 0 w 167"/>
              <a:gd name="T11" fmla="*/ 2147483646 h 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7"/>
              <a:gd name="T19" fmla="*/ 0 h 45"/>
              <a:gd name="T20" fmla="*/ 167 w 167"/>
              <a:gd name="T21" fmla="*/ 45 h 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7" h="45">
                <a:moveTo>
                  <a:pt x="167" y="0"/>
                </a:moveTo>
                <a:lnTo>
                  <a:pt x="139" y="4"/>
                </a:lnTo>
                <a:lnTo>
                  <a:pt x="110" y="12"/>
                </a:lnTo>
                <a:lnTo>
                  <a:pt x="65" y="25"/>
                </a:lnTo>
                <a:lnTo>
                  <a:pt x="29" y="33"/>
                </a:lnTo>
                <a:lnTo>
                  <a:pt x="0" y="45"/>
                </a:lnTo>
              </a:path>
            </a:pathLst>
          </a:custGeom>
          <a:noFill/>
          <a:ln w="635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51" name="Freeform 194">
            <a:extLst>
              <a:ext uri="{FF2B5EF4-FFF2-40B4-BE49-F238E27FC236}">
                <a16:creationId xmlns:a16="http://schemas.microsoft.com/office/drawing/2014/main" id="{5584DF8D-85DD-41AA-9B33-CAEA5D6FE6B9}"/>
              </a:ext>
            </a:extLst>
          </p:cNvPr>
          <p:cNvSpPr>
            <a:spLocks/>
          </p:cNvSpPr>
          <p:nvPr/>
        </p:nvSpPr>
        <p:spPr bwMode="auto">
          <a:xfrm>
            <a:off x="2733675" y="3995738"/>
            <a:ext cx="109538" cy="50800"/>
          </a:xfrm>
          <a:custGeom>
            <a:avLst/>
            <a:gdLst>
              <a:gd name="T0" fmla="*/ 2147483646 w 69"/>
              <a:gd name="T1" fmla="*/ 0 h 32"/>
              <a:gd name="T2" fmla="*/ 2147483646 w 69"/>
              <a:gd name="T3" fmla="*/ 2147483646 h 32"/>
              <a:gd name="T4" fmla="*/ 2147483646 w 69"/>
              <a:gd name="T5" fmla="*/ 2147483646 h 32"/>
              <a:gd name="T6" fmla="*/ 2147483646 w 69"/>
              <a:gd name="T7" fmla="*/ 2147483646 h 32"/>
              <a:gd name="T8" fmla="*/ 0 w 69"/>
              <a:gd name="T9" fmla="*/ 2147483646 h 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"/>
              <a:gd name="T16" fmla="*/ 0 h 32"/>
              <a:gd name="T17" fmla="*/ 69 w 69"/>
              <a:gd name="T18" fmla="*/ 32 h 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" h="32">
                <a:moveTo>
                  <a:pt x="69" y="0"/>
                </a:moveTo>
                <a:lnTo>
                  <a:pt x="45" y="8"/>
                </a:lnTo>
                <a:lnTo>
                  <a:pt x="29" y="16"/>
                </a:lnTo>
                <a:lnTo>
                  <a:pt x="13" y="24"/>
                </a:lnTo>
                <a:lnTo>
                  <a:pt x="0" y="32"/>
                </a:lnTo>
              </a:path>
            </a:pathLst>
          </a:custGeom>
          <a:noFill/>
          <a:ln w="635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52" name="Freeform 195">
            <a:extLst>
              <a:ext uri="{FF2B5EF4-FFF2-40B4-BE49-F238E27FC236}">
                <a16:creationId xmlns:a16="http://schemas.microsoft.com/office/drawing/2014/main" id="{58C1EE3A-753B-4CA6-8377-B00F55C5A6E4}"/>
              </a:ext>
            </a:extLst>
          </p:cNvPr>
          <p:cNvSpPr>
            <a:spLocks/>
          </p:cNvSpPr>
          <p:nvPr/>
        </p:nvSpPr>
        <p:spPr bwMode="auto">
          <a:xfrm>
            <a:off x="2657475" y="4046538"/>
            <a:ext cx="76200" cy="46037"/>
          </a:xfrm>
          <a:custGeom>
            <a:avLst/>
            <a:gdLst>
              <a:gd name="T0" fmla="*/ 2147483646 w 48"/>
              <a:gd name="T1" fmla="*/ 0 h 29"/>
              <a:gd name="T2" fmla="*/ 2147483646 w 48"/>
              <a:gd name="T3" fmla="*/ 2147483646 h 29"/>
              <a:gd name="T4" fmla="*/ 0 w 48"/>
              <a:gd name="T5" fmla="*/ 2147483646 h 29"/>
              <a:gd name="T6" fmla="*/ 0 60000 65536"/>
              <a:gd name="T7" fmla="*/ 0 60000 65536"/>
              <a:gd name="T8" fmla="*/ 0 60000 65536"/>
              <a:gd name="T9" fmla="*/ 0 w 48"/>
              <a:gd name="T10" fmla="*/ 0 h 29"/>
              <a:gd name="T11" fmla="*/ 48 w 48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29">
                <a:moveTo>
                  <a:pt x="48" y="0"/>
                </a:moveTo>
                <a:lnTo>
                  <a:pt x="24" y="17"/>
                </a:lnTo>
                <a:lnTo>
                  <a:pt x="0" y="29"/>
                </a:lnTo>
              </a:path>
            </a:pathLst>
          </a:custGeom>
          <a:noFill/>
          <a:ln w="635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53" name="Freeform 196">
            <a:extLst>
              <a:ext uri="{FF2B5EF4-FFF2-40B4-BE49-F238E27FC236}">
                <a16:creationId xmlns:a16="http://schemas.microsoft.com/office/drawing/2014/main" id="{F744D6A5-7B60-4931-9038-157DF3B0811C}"/>
              </a:ext>
            </a:extLst>
          </p:cNvPr>
          <p:cNvSpPr>
            <a:spLocks/>
          </p:cNvSpPr>
          <p:nvPr/>
        </p:nvSpPr>
        <p:spPr bwMode="auto">
          <a:xfrm>
            <a:off x="3036888" y="2816225"/>
            <a:ext cx="3571875" cy="385763"/>
          </a:xfrm>
          <a:custGeom>
            <a:avLst/>
            <a:gdLst>
              <a:gd name="T0" fmla="*/ 2147483646 w 3055"/>
              <a:gd name="T1" fmla="*/ 0 h 316"/>
              <a:gd name="T2" fmla="*/ 2147483646 w 3055"/>
              <a:gd name="T3" fmla="*/ 2147483646 h 316"/>
              <a:gd name="T4" fmla="*/ 2147483646 w 3055"/>
              <a:gd name="T5" fmla="*/ 2147483646 h 316"/>
              <a:gd name="T6" fmla="*/ 2147483646 w 3055"/>
              <a:gd name="T7" fmla="*/ 2147483646 h 316"/>
              <a:gd name="T8" fmla="*/ 2147483646 w 3055"/>
              <a:gd name="T9" fmla="*/ 2147483646 h 316"/>
              <a:gd name="T10" fmla="*/ 2147483646 w 3055"/>
              <a:gd name="T11" fmla="*/ 2147483646 h 316"/>
              <a:gd name="T12" fmla="*/ 2147483646 w 3055"/>
              <a:gd name="T13" fmla="*/ 2147483646 h 316"/>
              <a:gd name="T14" fmla="*/ 2147483646 w 3055"/>
              <a:gd name="T15" fmla="*/ 2147483646 h 316"/>
              <a:gd name="T16" fmla="*/ 2147483646 w 3055"/>
              <a:gd name="T17" fmla="*/ 2147483646 h 316"/>
              <a:gd name="T18" fmla="*/ 2147483646 w 3055"/>
              <a:gd name="T19" fmla="*/ 2147483646 h 316"/>
              <a:gd name="T20" fmla="*/ 2147483646 w 3055"/>
              <a:gd name="T21" fmla="*/ 2147483646 h 316"/>
              <a:gd name="T22" fmla="*/ 2147483646 w 3055"/>
              <a:gd name="T23" fmla="*/ 2147483646 h 316"/>
              <a:gd name="T24" fmla="*/ 2147483646 w 3055"/>
              <a:gd name="T25" fmla="*/ 2147483646 h 316"/>
              <a:gd name="T26" fmla="*/ 2147483646 w 3055"/>
              <a:gd name="T27" fmla="*/ 2147483646 h 316"/>
              <a:gd name="T28" fmla="*/ 2147483646 w 3055"/>
              <a:gd name="T29" fmla="*/ 2147483646 h 316"/>
              <a:gd name="T30" fmla="*/ 2147483646 w 3055"/>
              <a:gd name="T31" fmla="*/ 2147483646 h 316"/>
              <a:gd name="T32" fmla="*/ 2147483646 w 3055"/>
              <a:gd name="T33" fmla="*/ 2147483646 h 316"/>
              <a:gd name="T34" fmla="*/ 2147483646 w 3055"/>
              <a:gd name="T35" fmla="*/ 2147483646 h 316"/>
              <a:gd name="T36" fmla="*/ 2147483646 w 3055"/>
              <a:gd name="T37" fmla="*/ 2147483646 h 316"/>
              <a:gd name="T38" fmla="*/ 0 w 3055"/>
              <a:gd name="T39" fmla="*/ 2147483646 h 31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055"/>
              <a:gd name="T61" fmla="*/ 0 h 316"/>
              <a:gd name="T62" fmla="*/ 3055 w 3055"/>
              <a:gd name="T63" fmla="*/ 316 h 31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055" h="316">
                <a:moveTo>
                  <a:pt x="3055" y="0"/>
                </a:moveTo>
                <a:lnTo>
                  <a:pt x="2860" y="20"/>
                </a:lnTo>
                <a:lnTo>
                  <a:pt x="2657" y="40"/>
                </a:lnTo>
                <a:lnTo>
                  <a:pt x="2445" y="61"/>
                </a:lnTo>
                <a:lnTo>
                  <a:pt x="2234" y="81"/>
                </a:lnTo>
                <a:lnTo>
                  <a:pt x="1800" y="121"/>
                </a:lnTo>
                <a:lnTo>
                  <a:pt x="1584" y="142"/>
                </a:lnTo>
                <a:lnTo>
                  <a:pt x="1373" y="162"/>
                </a:lnTo>
                <a:lnTo>
                  <a:pt x="1166" y="182"/>
                </a:lnTo>
                <a:lnTo>
                  <a:pt x="963" y="203"/>
                </a:lnTo>
                <a:lnTo>
                  <a:pt x="772" y="223"/>
                </a:lnTo>
                <a:lnTo>
                  <a:pt x="589" y="243"/>
                </a:lnTo>
                <a:lnTo>
                  <a:pt x="504" y="251"/>
                </a:lnTo>
                <a:lnTo>
                  <a:pt x="419" y="264"/>
                </a:lnTo>
                <a:lnTo>
                  <a:pt x="337" y="272"/>
                </a:lnTo>
                <a:lnTo>
                  <a:pt x="264" y="280"/>
                </a:lnTo>
                <a:lnTo>
                  <a:pt x="191" y="288"/>
                </a:lnTo>
                <a:lnTo>
                  <a:pt x="122" y="300"/>
                </a:lnTo>
                <a:lnTo>
                  <a:pt x="61" y="308"/>
                </a:lnTo>
                <a:lnTo>
                  <a:pt x="0" y="316"/>
                </a:lnTo>
              </a:path>
            </a:pathLst>
          </a:custGeom>
          <a:noFill/>
          <a:ln w="63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54" name="Freeform 197">
            <a:extLst>
              <a:ext uri="{FF2B5EF4-FFF2-40B4-BE49-F238E27FC236}">
                <a16:creationId xmlns:a16="http://schemas.microsoft.com/office/drawing/2014/main" id="{AE62E921-0605-4D03-9E87-BCE5C2BD890B}"/>
              </a:ext>
            </a:extLst>
          </p:cNvPr>
          <p:cNvSpPr>
            <a:spLocks/>
          </p:cNvSpPr>
          <p:nvPr/>
        </p:nvSpPr>
        <p:spPr bwMode="auto">
          <a:xfrm>
            <a:off x="2141538" y="3201988"/>
            <a:ext cx="895350" cy="374650"/>
          </a:xfrm>
          <a:custGeom>
            <a:avLst/>
            <a:gdLst>
              <a:gd name="T0" fmla="*/ 2147483646 w 564"/>
              <a:gd name="T1" fmla="*/ 0 h 236"/>
              <a:gd name="T2" fmla="*/ 2147483646 w 564"/>
              <a:gd name="T3" fmla="*/ 2147483646 h 236"/>
              <a:gd name="T4" fmla="*/ 2147483646 w 564"/>
              <a:gd name="T5" fmla="*/ 2147483646 h 236"/>
              <a:gd name="T6" fmla="*/ 2147483646 w 564"/>
              <a:gd name="T7" fmla="*/ 2147483646 h 236"/>
              <a:gd name="T8" fmla="*/ 2147483646 w 564"/>
              <a:gd name="T9" fmla="*/ 2147483646 h 236"/>
              <a:gd name="T10" fmla="*/ 2147483646 w 564"/>
              <a:gd name="T11" fmla="*/ 2147483646 h 236"/>
              <a:gd name="T12" fmla="*/ 2147483646 w 564"/>
              <a:gd name="T13" fmla="*/ 2147483646 h 236"/>
              <a:gd name="T14" fmla="*/ 2147483646 w 564"/>
              <a:gd name="T15" fmla="*/ 2147483646 h 236"/>
              <a:gd name="T16" fmla="*/ 2147483646 w 564"/>
              <a:gd name="T17" fmla="*/ 2147483646 h 236"/>
              <a:gd name="T18" fmla="*/ 2147483646 w 564"/>
              <a:gd name="T19" fmla="*/ 2147483646 h 236"/>
              <a:gd name="T20" fmla="*/ 2147483646 w 564"/>
              <a:gd name="T21" fmla="*/ 2147483646 h 236"/>
              <a:gd name="T22" fmla="*/ 0 w 564"/>
              <a:gd name="T23" fmla="*/ 2147483646 h 2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64"/>
              <a:gd name="T37" fmla="*/ 0 h 236"/>
              <a:gd name="T38" fmla="*/ 564 w 564"/>
              <a:gd name="T39" fmla="*/ 236 h 2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64" h="236">
                <a:moveTo>
                  <a:pt x="564" y="0"/>
                </a:moveTo>
                <a:lnTo>
                  <a:pt x="455" y="21"/>
                </a:lnTo>
                <a:lnTo>
                  <a:pt x="357" y="49"/>
                </a:lnTo>
                <a:lnTo>
                  <a:pt x="268" y="82"/>
                </a:lnTo>
                <a:lnTo>
                  <a:pt x="191" y="118"/>
                </a:lnTo>
                <a:lnTo>
                  <a:pt x="126" y="155"/>
                </a:lnTo>
                <a:lnTo>
                  <a:pt x="93" y="171"/>
                </a:lnTo>
                <a:lnTo>
                  <a:pt x="69" y="187"/>
                </a:lnTo>
                <a:lnTo>
                  <a:pt x="48" y="199"/>
                </a:lnTo>
                <a:lnTo>
                  <a:pt x="28" y="216"/>
                </a:lnTo>
                <a:lnTo>
                  <a:pt x="12" y="228"/>
                </a:lnTo>
                <a:lnTo>
                  <a:pt x="0" y="236"/>
                </a:lnTo>
              </a:path>
            </a:pathLst>
          </a:custGeom>
          <a:noFill/>
          <a:ln w="63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55" name="Freeform 198">
            <a:extLst>
              <a:ext uri="{FF2B5EF4-FFF2-40B4-BE49-F238E27FC236}">
                <a16:creationId xmlns:a16="http://schemas.microsoft.com/office/drawing/2014/main" id="{C346B1BD-AD79-4590-8F39-B47369CA559E}"/>
              </a:ext>
            </a:extLst>
          </p:cNvPr>
          <p:cNvSpPr>
            <a:spLocks/>
          </p:cNvSpPr>
          <p:nvPr/>
        </p:nvSpPr>
        <p:spPr bwMode="auto">
          <a:xfrm>
            <a:off x="1947863" y="3576638"/>
            <a:ext cx="193675" cy="503237"/>
          </a:xfrm>
          <a:custGeom>
            <a:avLst/>
            <a:gdLst>
              <a:gd name="T0" fmla="*/ 2147483646 w 122"/>
              <a:gd name="T1" fmla="*/ 0 h 317"/>
              <a:gd name="T2" fmla="*/ 2147483646 w 122"/>
              <a:gd name="T3" fmla="*/ 2147483646 h 317"/>
              <a:gd name="T4" fmla="*/ 2147483646 w 122"/>
              <a:gd name="T5" fmla="*/ 2147483646 h 317"/>
              <a:gd name="T6" fmla="*/ 2147483646 w 122"/>
              <a:gd name="T7" fmla="*/ 2147483646 h 317"/>
              <a:gd name="T8" fmla="*/ 2147483646 w 122"/>
              <a:gd name="T9" fmla="*/ 2147483646 h 317"/>
              <a:gd name="T10" fmla="*/ 2147483646 w 122"/>
              <a:gd name="T11" fmla="*/ 2147483646 h 317"/>
              <a:gd name="T12" fmla="*/ 2147483646 w 122"/>
              <a:gd name="T13" fmla="*/ 2147483646 h 317"/>
              <a:gd name="T14" fmla="*/ 2147483646 w 122"/>
              <a:gd name="T15" fmla="*/ 2147483646 h 317"/>
              <a:gd name="T16" fmla="*/ 2147483646 w 122"/>
              <a:gd name="T17" fmla="*/ 2147483646 h 317"/>
              <a:gd name="T18" fmla="*/ 0 w 122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2"/>
              <a:gd name="T31" fmla="*/ 0 h 317"/>
              <a:gd name="T32" fmla="*/ 122 w 122"/>
              <a:gd name="T33" fmla="*/ 317 h 31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2" h="317">
                <a:moveTo>
                  <a:pt x="122" y="0"/>
                </a:moveTo>
                <a:lnTo>
                  <a:pt x="101" y="16"/>
                </a:lnTo>
                <a:lnTo>
                  <a:pt x="85" y="36"/>
                </a:lnTo>
                <a:lnTo>
                  <a:pt x="61" y="73"/>
                </a:lnTo>
                <a:lnTo>
                  <a:pt x="45" y="114"/>
                </a:lnTo>
                <a:lnTo>
                  <a:pt x="32" y="154"/>
                </a:lnTo>
                <a:lnTo>
                  <a:pt x="24" y="195"/>
                </a:lnTo>
                <a:lnTo>
                  <a:pt x="20" y="235"/>
                </a:lnTo>
                <a:lnTo>
                  <a:pt x="12" y="276"/>
                </a:lnTo>
                <a:lnTo>
                  <a:pt x="0" y="317"/>
                </a:lnTo>
              </a:path>
            </a:pathLst>
          </a:custGeom>
          <a:noFill/>
          <a:ln w="63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56" name="Freeform 199">
            <a:extLst>
              <a:ext uri="{FF2B5EF4-FFF2-40B4-BE49-F238E27FC236}">
                <a16:creationId xmlns:a16="http://schemas.microsoft.com/office/drawing/2014/main" id="{F529D9BD-E06E-4F19-91D3-A94B5D686362}"/>
              </a:ext>
            </a:extLst>
          </p:cNvPr>
          <p:cNvSpPr>
            <a:spLocks/>
          </p:cNvSpPr>
          <p:nvPr/>
        </p:nvSpPr>
        <p:spPr bwMode="auto">
          <a:xfrm>
            <a:off x="6383338" y="3627438"/>
            <a:ext cx="39687" cy="39687"/>
          </a:xfrm>
          <a:custGeom>
            <a:avLst/>
            <a:gdLst>
              <a:gd name="T0" fmla="*/ 2147483646 w 25"/>
              <a:gd name="T1" fmla="*/ 0 h 25"/>
              <a:gd name="T2" fmla="*/ 2147483646 w 25"/>
              <a:gd name="T3" fmla="*/ 2147483646 h 25"/>
              <a:gd name="T4" fmla="*/ 2147483646 w 25"/>
              <a:gd name="T5" fmla="*/ 2147483646 h 25"/>
              <a:gd name="T6" fmla="*/ 0 w 25"/>
              <a:gd name="T7" fmla="*/ 2147483646 h 25"/>
              <a:gd name="T8" fmla="*/ 2147483646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13" y="0"/>
                </a:moveTo>
                <a:lnTo>
                  <a:pt x="25" y="13"/>
                </a:lnTo>
                <a:lnTo>
                  <a:pt x="13" y="25"/>
                </a:lnTo>
                <a:lnTo>
                  <a:pt x="0" y="13"/>
                </a:lnTo>
                <a:lnTo>
                  <a:pt x="13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8657" name="Freeform 200">
            <a:extLst>
              <a:ext uri="{FF2B5EF4-FFF2-40B4-BE49-F238E27FC236}">
                <a16:creationId xmlns:a16="http://schemas.microsoft.com/office/drawing/2014/main" id="{B848BA1C-531E-420C-A1A4-CE796D1384F9}"/>
              </a:ext>
            </a:extLst>
          </p:cNvPr>
          <p:cNvSpPr>
            <a:spLocks/>
          </p:cNvSpPr>
          <p:nvPr/>
        </p:nvSpPr>
        <p:spPr bwMode="auto">
          <a:xfrm>
            <a:off x="3643313" y="3833813"/>
            <a:ext cx="38100" cy="39687"/>
          </a:xfrm>
          <a:custGeom>
            <a:avLst/>
            <a:gdLst>
              <a:gd name="T0" fmla="*/ 2147483646 w 24"/>
              <a:gd name="T1" fmla="*/ 0 h 25"/>
              <a:gd name="T2" fmla="*/ 2147483646 w 24"/>
              <a:gd name="T3" fmla="*/ 2147483646 h 25"/>
              <a:gd name="T4" fmla="*/ 2147483646 w 24"/>
              <a:gd name="T5" fmla="*/ 2147483646 h 25"/>
              <a:gd name="T6" fmla="*/ 0 w 24"/>
              <a:gd name="T7" fmla="*/ 2147483646 h 25"/>
              <a:gd name="T8" fmla="*/ 2147483646 w 24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"/>
              <a:gd name="T16" fmla="*/ 0 h 25"/>
              <a:gd name="T17" fmla="*/ 24 w 24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" h="25">
                <a:moveTo>
                  <a:pt x="12" y="0"/>
                </a:moveTo>
                <a:lnTo>
                  <a:pt x="24" y="13"/>
                </a:lnTo>
                <a:lnTo>
                  <a:pt x="12" y="25"/>
                </a:lnTo>
                <a:lnTo>
                  <a:pt x="0" y="13"/>
                </a:lnTo>
                <a:lnTo>
                  <a:pt x="12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8658" name="Freeform 201">
            <a:extLst>
              <a:ext uri="{FF2B5EF4-FFF2-40B4-BE49-F238E27FC236}">
                <a16:creationId xmlns:a16="http://schemas.microsoft.com/office/drawing/2014/main" id="{CF96FAF2-D6CB-4CF9-9934-E3909F3C3CB0}"/>
              </a:ext>
            </a:extLst>
          </p:cNvPr>
          <p:cNvSpPr>
            <a:spLocks/>
          </p:cNvSpPr>
          <p:nvPr/>
        </p:nvSpPr>
        <p:spPr bwMode="auto">
          <a:xfrm>
            <a:off x="3089275" y="3905250"/>
            <a:ext cx="38100" cy="38100"/>
          </a:xfrm>
          <a:custGeom>
            <a:avLst/>
            <a:gdLst>
              <a:gd name="T0" fmla="*/ 2147483646 w 24"/>
              <a:gd name="T1" fmla="*/ 0 h 24"/>
              <a:gd name="T2" fmla="*/ 2147483646 w 24"/>
              <a:gd name="T3" fmla="*/ 2147483646 h 24"/>
              <a:gd name="T4" fmla="*/ 2147483646 w 24"/>
              <a:gd name="T5" fmla="*/ 2147483646 h 24"/>
              <a:gd name="T6" fmla="*/ 0 w 24"/>
              <a:gd name="T7" fmla="*/ 2147483646 h 24"/>
              <a:gd name="T8" fmla="*/ 2147483646 w 24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"/>
              <a:gd name="T16" fmla="*/ 0 h 24"/>
              <a:gd name="T17" fmla="*/ 24 w 24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" h="24">
                <a:moveTo>
                  <a:pt x="12" y="0"/>
                </a:moveTo>
                <a:lnTo>
                  <a:pt x="24" y="12"/>
                </a:lnTo>
                <a:lnTo>
                  <a:pt x="12" y="24"/>
                </a:lnTo>
                <a:lnTo>
                  <a:pt x="0" y="12"/>
                </a:lnTo>
                <a:lnTo>
                  <a:pt x="12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8659" name="Freeform 202">
            <a:extLst>
              <a:ext uri="{FF2B5EF4-FFF2-40B4-BE49-F238E27FC236}">
                <a16:creationId xmlns:a16="http://schemas.microsoft.com/office/drawing/2014/main" id="{B67CFD9D-0DD2-4A1C-B41B-D8A70D2A379F}"/>
              </a:ext>
            </a:extLst>
          </p:cNvPr>
          <p:cNvSpPr>
            <a:spLocks/>
          </p:cNvSpPr>
          <p:nvPr/>
        </p:nvSpPr>
        <p:spPr bwMode="auto">
          <a:xfrm>
            <a:off x="2824163" y="3976688"/>
            <a:ext cx="39687" cy="38100"/>
          </a:xfrm>
          <a:custGeom>
            <a:avLst/>
            <a:gdLst>
              <a:gd name="T0" fmla="*/ 2147483646 w 25"/>
              <a:gd name="T1" fmla="*/ 0 h 24"/>
              <a:gd name="T2" fmla="*/ 2147483646 w 25"/>
              <a:gd name="T3" fmla="*/ 2147483646 h 24"/>
              <a:gd name="T4" fmla="*/ 2147483646 w 25"/>
              <a:gd name="T5" fmla="*/ 2147483646 h 24"/>
              <a:gd name="T6" fmla="*/ 0 w 25"/>
              <a:gd name="T7" fmla="*/ 2147483646 h 24"/>
              <a:gd name="T8" fmla="*/ 2147483646 w 25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4"/>
              <a:gd name="T17" fmla="*/ 25 w 25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4">
                <a:moveTo>
                  <a:pt x="12" y="0"/>
                </a:moveTo>
                <a:lnTo>
                  <a:pt x="25" y="12"/>
                </a:lnTo>
                <a:lnTo>
                  <a:pt x="12" y="24"/>
                </a:lnTo>
                <a:lnTo>
                  <a:pt x="0" y="12"/>
                </a:lnTo>
                <a:lnTo>
                  <a:pt x="12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8660" name="Freeform 203">
            <a:extLst>
              <a:ext uri="{FF2B5EF4-FFF2-40B4-BE49-F238E27FC236}">
                <a16:creationId xmlns:a16="http://schemas.microsoft.com/office/drawing/2014/main" id="{05685416-BC0B-4DD7-B0BB-E750CF6BD48E}"/>
              </a:ext>
            </a:extLst>
          </p:cNvPr>
          <p:cNvSpPr>
            <a:spLocks/>
          </p:cNvSpPr>
          <p:nvPr/>
        </p:nvSpPr>
        <p:spPr bwMode="auto">
          <a:xfrm>
            <a:off x="2714625" y="4027488"/>
            <a:ext cx="39688" cy="39687"/>
          </a:xfrm>
          <a:custGeom>
            <a:avLst/>
            <a:gdLst>
              <a:gd name="T0" fmla="*/ 2147483646 w 25"/>
              <a:gd name="T1" fmla="*/ 0 h 25"/>
              <a:gd name="T2" fmla="*/ 2147483646 w 25"/>
              <a:gd name="T3" fmla="*/ 2147483646 h 25"/>
              <a:gd name="T4" fmla="*/ 2147483646 w 25"/>
              <a:gd name="T5" fmla="*/ 2147483646 h 25"/>
              <a:gd name="T6" fmla="*/ 0 w 25"/>
              <a:gd name="T7" fmla="*/ 2147483646 h 25"/>
              <a:gd name="T8" fmla="*/ 2147483646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12" y="0"/>
                </a:moveTo>
                <a:lnTo>
                  <a:pt x="25" y="12"/>
                </a:lnTo>
                <a:lnTo>
                  <a:pt x="12" y="25"/>
                </a:lnTo>
                <a:lnTo>
                  <a:pt x="0" y="12"/>
                </a:lnTo>
                <a:lnTo>
                  <a:pt x="12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8661" name="Freeform 204">
            <a:extLst>
              <a:ext uri="{FF2B5EF4-FFF2-40B4-BE49-F238E27FC236}">
                <a16:creationId xmlns:a16="http://schemas.microsoft.com/office/drawing/2014/main" id="{3AFD700E-B32F-4739-BD56-312F9F2E5C83}"/>
              </a:ext>
            </a:extLst>
          </p:cNvPr>
          <p:cNvSpPr>
            <a:spLocks/>
          </p:cNvSpPr>
          <p:nvPr/>
        </p:nvSpPr>
        <p:spPr bwMode="auto">
          <a:xfrm>
            <a:off x="2636838" y="4073525"/>
            <a:ext cx="39687" cy="38100"/>
          </a:xfrm>
          <a:custGeom>
            <a:avLst/>
            <a:gdLst>
              <a:gd name="T0" fmla="*/ 2147483646 w 25"/>
              <a:gd name="T1" fmla="*/ 0 h 24"/>
              <a:gd name="T2" fmla="*/ 2147483646 w 25"/>
              <a:gd name="T3" fmla="*/ 2147483646 h 24"/>
              <a:gd name="T4" fmla="*/ 2147483646 w 25"/>
              <a:gd name="T5" fmla="*/ 2147483646 h 24"/>
              <a:gd name="T6" fmla="*/ 0 w 25"/>
              <a:gd name="T7" fmla="*/ 2147483646 h 24"/>
              <a:gd name="T8" fmla="*/ 2147483646 w 25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4"/>
              <a:gd name="T17" fmla="*/ 25 w 25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4">
                <a:moveTo>
                  <a:pt x="13" y="0"/>
                </a:moveTo>
                <a:lnTo>
                  <a:pt x="25" y="12"/>
                </a:lnTo>
                <a:lnTo>
                  <a:pt x="13" y="24"/>
                </a:lnTo>
                <a:lnTo>
                  <a:pt x="0" y="12"/>
                </a:lnTo>
                <a:lnTo>
                  <a:pt x="13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8662" name="Rectangle 205">
            <a:extLst>
              <a:ext uri="{FF2B5EF4-FFF2-40B4-BE49-F238E27FC236}">
                <a16:creationId xmlns:a16="http://schemas.microsoft.com/office/drawing/2014/main" id="{ACE6B466-8601-43DB-99A2-9F6ABE030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7838" y="3182938"/>
            <a:ext cx="31750" cy="33337"/>
          </a:xfrm>
          <a:prstGeom prst="rect">
            <a:avLst/>
          </a:prstGeom>
          <a:solidFill>
            <a:srgbClr val="FF00FF"/>
          </a:solidFill>
          <a:ln w="6350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8663" name="Rectangle 206">
            <a:extLst>
              <a:ext uri="{FF2B5EF4-FFF2-40B4-BE49-F238E27FC236}">
                <a16:creationId xmlns:a16="http://schemas.microsoft.com/office/drawing/2014/main" id="{228A85AA-0F28-4EA4-903E-C61C3B5E9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488" y="3557588"/>
            <a:ext cx="31750" cy="31750"/>
          </a:xfrm>
          <a:prstGeom prst="rect">
            <a:avLst/>
          </a:prstGeom>
          <a:solidFill>
            <a:srgbClr val="FF00FF"/>
          </a:solidFill>
          <a:ln w="6350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8664" name="Rectangle 207">
            <a:extLst>
              <a:ext uri="{FF2B5EF4-FFF2-40B4-BE49-F238E27FC236}">
                <a16:creationId xmlns:a16="http://schemas.microsoft.com/office/drawing/2014/main" id="{32AF3140-054A-4481-B3E2-7F5A2D18A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4060825"/>
            <a:ext cx="31750" cy="31750"/>
          </a:xfrm>
          <a:prstGeom prst="rect">
            <a:avLst/>
          </a:prstGeom>
          <a:solidFill>
            <a:srgbClr val="FF00FF"/>
          </a:solidFill>
          <a:ln w="6350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8665" name="Rectangle 208">
            <a:extLst>
              <a:ext uri="{FF2B5EF4-FFF2-40B4-BE49-F238E27FC236}">
                <a16:creationId xmlns:a16="http://schemas.microsoft.com/office/drawing/2014/main" id="{4FD0159E-AE41-4685-8C52-FF2089C08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1438275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600" b="1">
                <a:ea typeface="新細明體" panose="02020500000000000000" pitchFamily="18" charset="-120"/>
              </a:rPr>
              <a:t>Alias 24 fps SDTV</a:t>
            </a:r>
            <a:endParaRPr lang="en-US" altLang="zh-TW" sz="1600">
              <a:ea typeface="新細明體" panose="02020500000000000000" pitchFamily="18" charset="-120"/>
            </a:endParaRPr>
          </a:p>
        </p:txBody>
      </p:sp>
      <p:sp>
        <p:nvSpPr>
          <p:cNvPr id="68666" name="Rectangle 209">
            <a:extLst>
              <a:ext uri="{FF2B5EF4-FFF2-40B4-BE49-F238E27FC236}">
                <a16:creationId xmlns:a16="http://schemas.microsoft.com/office/drawing/2014/main" id="{C5E10A96-8BDF-4136-97D7-AF2A8FFD0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55435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25</a:t>
            </a:r>
          </a:p>
        </p:txBody>
      </p:sp>
      <p:sp>
        <p:nvSpPr>
          <p:cNvPr id="68667" name="Rectangle 210">
            <a:extLst>
              <a:ext uri="{FF2B5EF4-FFF2-40B4-BE49-F238E27FC236}">
                <a16:creationId xmlns:a16="http://schemas.microsoft.com/office/drawing/2014/main" id="{E515F2DA-AC15-4120-B278-3C8DAC9C5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48085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30</a:t>
            </a:r>
          </a:p>
        </p:txBody>
      </p:sp>
      <p:sp>
        <p:nvSpPr>
          <p:cNvPr id="68668" name="Rectangle 211">
            <a:extLst>
              <a:ext uri="{FF2B5EF4-FFF2-40B4-BE49-F238E27FC236}">
                <a16:creationId xmlns:a16="http://schemas.microsoft.com/office/drawing/2014/main" id="{545D8CC3-40B0-497A-9072-3606427EC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4073525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35</a:t>
            </a:r>
          </a:p>
        </p:txBody>
      </p:sp>
      <p:sp>
        <p:nvSpPr>
          <p:cNvPr id="68669" name="Rectangle 212">
            <a:extLst>
              <a:ext uri="{FF2B5EF4-FFF2-40B4-BE49-F238E27FC236}">
                <a16:creationId xmlns:a16="http://schemas.microsoft.com/office/drawing/2014/main" id="{5A919955-D516-4AFD-ACAE-500F25146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33385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40</a:t>
            </a:r>
          </a:p>
        </p:txBody>
      </p:sp>
      <p:sp>
        <p:nvSpPr>
          <p:cNvPr id="68670" name="Rectangle 213">
            <a:extLst>
              <a:ext uri="{FF2B5EF4-FFF2-40B4-BE49-F238E27FC236}">
                <a16:creationId xmlns:a16="http://schemas.microsoft.com/office/drawing/2014/main" id="{7CFFDEF7-E3A0-417F-B417-2A29F1314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260350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45</a:t>
            </a:r>
          </a:p>
        </p:txBody>
      </p:sp>
      <p:sp>
        <p:nvSpPr>
          <p:cNvPr id="68671" name="Rectangle 214">
            <a:extLst>
              <a:ext uri="{FF2B5EF4-FFF2-40B4-BE49-F238E27FC236}">
                <a16:creationId xmlns:a16="http://schemas.microsoft.com/office/drawing/2014/main" id="{D189051C-7FBB-4C6B-86FD-6F89850AD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18684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50</a:t>
            </a:r>
          </a:p>
        </p:txBody>
      </p:sp>
      <p:sp>
        <p:nvSpPr>
          <p:cNvPr id="68672" name="Rectangle 215">
            <a:extLst>
              <a:ext uri="{FF2B5EF4-FFF2-40B4-BE49-F238E27FC236}">
                <a16:creationId xmlns:a16="http://schemas.microsoft.com/office/drawing/2014/main" id="{7351C217-0ADA-484C-8007-A556C51A6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2438" y="5684838"/>
            <a:ext cx="295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0.00</a:t>
            </a:r>
          </a:p>
        </p:txBody>
      </p:sp>
      <p:sp>
        <p:nvSpPr>
          <p:cNvPr id="68673" name="Rectangle 216">
            <a:extLst>
              <a:ext uri="{FF2B5EF4-FFF2-40B4-BE49-F238E27FC236}">
                <a16:creationId xmlns:a16="http://schemas.microsoft.com/office/drawing/2014/main" id="{B8A73F5C-96E9-47CF-A44C-41F286F32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8" y="5684838"/>
            <a:ext cx="295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0.50</a:t>
            </a:r>
          </a:p>
        </p:txBody>
      </p:sp>
      <p:sp>
        <p:nvSpPr>
          <p:cNvPr id="68674" name="Rectangle 217">
            <a:extLst>
              <a:ext uri="{FF2B5EF4-FFF2-40B4-BE49-F238E27FC236}">
                <a16:creationId xmlns:a16="http://schemas.microsoft.com/office/drawing/2014/main" id="{A13BBACC-295F-4136-B0E0-F38E51E22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5684838"/>
            <a:ext cx="295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1.00</a:t>
            </a:r>
          </a:p>
        </p:txBody>
      </p:sp>
      <p:sp>
        <p:nvSpPr>
          <p:cNvPr id="68675" name="Rectangle 218">
            <a:extLst>
              <a:ext uri="{FF2B5EF4-FFF2-40B4-BE49-F238E27FC236}">
                <a16:creationId xmlns:a16="http://schemas.microsoft.com/office/drawing/2014/main" id="{415AE528-AFA0-48D5-85B8-5583C2317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413" y="5684838"/>
            <a:ext cx="295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1.50</a:t>
            </a:r>
          </a:p>
        </p:txBody>
      </p:sp>
      <p:sp>
        <p:nvSpPr>
          <p:cNvPr id="68676" name="Rectangle 219">
            <a:extLst>
              <a:ext uri="{FF2B5EF4-FFF2-40B4-BE49-F238E27FC236}">
                <a16:creationId xmlns:a16="http://schemas.microsoft.com/office/drawing/2014/main" id="{8B8788EB-4995-49A9-A0F6-C8D6F726C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013" y="5684838"/>
            <a:ext cx="295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2.00</a:t>
            </a:r>
          </a:p>
        </p:txBody>
      </p:sp>
      <p:sp>
        <p:nvSpPr>
          <p:cNvPr id="68677" name="Rectangle 220">
            <a:extLst>
              <a:ext uri="{FF2B5EF4-FFF2-40B4-BE49-F238E27FC236}">
                <a16:creationId xmlns:a16="http://schemas.microsoft.com/office/drawing/2014/main" id="{1A2CA5D2-655D-47E2-A5D7-842330FFA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5684838"/>
            <a:ext cx="295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2.50</a:t>
            </a:r>
          </a:p>
        </p:txBody>
      </p:sp>
      <p:sp>
        <p:nvSpPr>
          <p:cNvPr id="68678" name="Rectangle 221">
            <a:extLst>
              <a:ext uri="{FF2B5EF4-FFF2-40B4-BE49-F238E27FC236}">
                <a16:creationId xmlns:a16="http://schemas.microsoft.com/office/drawing/2014/main" id="{78113B4F-0A44-4030-AD33-10AE9E33A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6450" y="5684838"/>
            <a:ext cx="295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3.00</a:t>
            </a:r>
          </a:p>
        </p:txBody>
      </p:sp>
      <p:sp>
        <p:nvSpPr>
          <p:cNvPr id="68679" name="Rectangle 222">
            <a:extLst>
              <a:ext uri="{FF2B5EF4-FFF2-40B4-BE49-F238E27FC236}">
                <a16:creationId xmlns:a16="http://schemas.microsoft.com/office/drawing/2014/main" id="{DD22663A-8D33-498E-B443-C375F3FD4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638" y="5684838"/>
            <a:ext cx="295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3.50</a:t>
            </a:r>
          </a:p>
        </p:txBody>
      </p:sp>
      <p:sp>
        <p:nvSpPr>
          <p:cNvPr id="68680" name="Rectangle 223">
            <a:extLst>
              <a:ext uri="{FF2B5EF4-FFF2-40B4-BE49-F238E27FC236}">
                <a16:creationId xmlns:a16="http://schemas.microsoft.com/office/drawing/2014/main" id="{33BC1956-8D19-454C-896B-766C84E22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5684838"/>
            <a:ext cx="295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4.00</a:t>
            </a:r>
          </a:p>
        </p:txBody>
      </p:sp>
      <p:sp>
        <p:nvSpPr>
          <p:cNvPr id="68681" name="Rectangle 224">
            <a:extLst>
              <a:ext uri="{FF2B5EF4-FFF2-40B4-BE49-F238E27FC236}">
                <a16:creationId xmlns:a16="http://schemas.microsoft.com/office/drawing/2014/main" id="{28747541-160A-4ED3-A2A5-F3E79DADC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5" y="5684838"/>
            <a:ext cx="295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4.50</a:t>
            </a:r>
          </a:p>
        </p:txBody>
      </p:sp>
      <p:sp>
        <p:nvSpPr>
          <p:cNvPr id="68682" name="Rectangle 225">
            <a:extLst>
              <a:ext uri="{FF2B5EF4-FFF2-40B4-BE49-F238E27FC236}">
                <a16:creationId xmlns:a16="http://schemas.microsoft.com/office/drawing/2014/main" id="{1430BD08-4EC3-4B84-AE26-1196F90BF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1613" y="5684838"/>
            <a:ext cx="295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ea typeface="新細明體" panose="02020500000000000000" pitchFamily="18" charset="-120"/>
              </a:rPr>
              <a:t>5.00</a:t>
            </a:r>
          </a:p>
        </p:txBody>
      </p:sp>
      <p:sp>
        <p:nvSpPr>
          <p:cNvPr id="68683" name="Rectangle 226">
            <a:extLst>
              <a:ext uri="{FF2B5EF4-FFF2-40B4-BE49-F238E27FC236}">
                <a16:creationId xmlns:a16="http://schemas.microsoft.com/office/drawing/2014/main" id="{2D3C49FA-03AC-4342-944E-8CBED89BC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2088" y="6042025"/>
            <a:ext cx="7397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Mbit/sec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8684" name="Rectangle 227">
            <a:extLst>
              <a:ext uri="{FF2B5EF4-FFF2-40B4-BE49-F238E27FC236}">
                <a16:creationId xmlns:a16="http://schemas.microsoft.com/office/drawing/2014/main" id="{5D0E2FE6-83C4-49E0-AC3B-6615EB22EB3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41363" y="3482975"/>
            <a:ext cx="10731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ea typeface="新細明體" panose="02020500000000000000" pitchFamily="18" charset="-120"/>
              </a:rPr>
              <a:t>Y PSNR [dB]</a:t>
            </a:r>
            <a:endParaRPr lang="en-US" altLang="zh-TW" sz="1400">
              <a:ea typeface="新細明體" panose="02020500000000000000" pitchFamily="18" charset="-120"/>
            </a:endParaRPr>
          </a:p>
        </p:txBody>
      </p:sp>
      <p:sp>
        <p:nvSpPr>
          <p:cNvPr id="68685" name="Rectangle 228">
            <a:extLst>
              <a:ext uri="{FF2B5EF4-FFF2-40B4-BE49-F238E27FC236}">
                <a16:creationId xmlns:a16="http://schemas.microsoft.com/office/drawing/2014/main" id="{C42F4C00-4D3A-40C3-99CE-7784EA729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5" y="3608388"/>
            <a:ext cx="1582738" cy="471487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8686" name="Line 229">
            <a:extLst>
              <a:ext uri="{FF2B5EF4-FFF2-40B4-BE49-F238E27FC236}">
                <a16:creationId xmlns:a16="http://schemas.microsoft.com/office/drawing/2014/main" id="{16C6B255-B0F4-4807-B1F4-A6F668A93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4188" y="3736975"/>
            <a:ext cx="173037" cy="1588"/>
          </a:xfrm>
          <a:prstGeom prst="line">
            <a:avLst/>
          </a:prstGeom>
          <a:noFill/>
          <a:ln w="635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87" name="Freeform 230">
            <a:extLst>
              <a:ext uri="{FF2B5EF4-FFF2-40B4-BE49-F238E27FC236}">
                <a16:creationId xmlns:a16="http://schemas.microsoft.com/office/drawing/2014/main" id="{DE928EBD-92F0-4815-A6A2-4DC22A482732}"/>
              </a:ext>
            </a:extLst>
          </p:cNvPr>
          <p:cNvSpPr>
            <a:spLocks/>
          </p:cNvSpPr>
          <p:nvPr/>
        </p:nvSpPr>
        <p:spPr bwMode="auto">
          <a:xfrm>
            <a:off x="6897688" y="3717925"/>
            <a:ext cx="39687" cy="38100"/>
          </a:xfrm>
          <a:custGeom>
            <a:avLst/>
            <a:gdLst>
              <a:gd name="T0" fmla="*/ 2147483646 w 25"/>
              <a:gd name="T1" fmla="*/ 0 h 24"/>
              <a:gd name="T2" fmla="*/ 2147483646 w 25"/>
              <a:gd name="T3" fmla="*/ 2147483646 h 24"/>
              <a:gd name="T4" fmla="*/ 2147483646 w 25"/>
              <a:gd name="T5" fmla="*/ 2147483646 h 24"/>
              <a:gd name="T6" fmla="*/ 0 w 25"/>
              <a:gd name="T7" fmla="*/ 2147483646 h 24"/>
              <a:gd name="T8" fmla="*/ 2147483646 w 25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4"/>
              <a:gd name="T17" fmla="*/ 25 w 25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4">
                <a:moveTo>
                  <a:pt x="13" y="0"/>
                </a:moveTo>
                <a:lnTo>
                  <a:pt x="25" y="12"/>
                </a:lnTo>
                <a:lnTo>
                  <a:pt x="13" y="24"/>
                </a:lnTo>
                <a:lnTo>
                  <a:pt x="0" y="12"/>
                </a:lnTo>
                <a:lnTo>
                  <a:pt x="13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8688" name="Rectangle 231">
            <a:extLst>
              <a:ext uri="{FF2B5EF4-FFF2-40B4-BE49-F238E27FC236}">
                <a16:creationId xmlns:a16="http://schemas.microsoft.com/office/drawing/2014/main" id="{D92CE7A2-7B83-4CC7-B151-D15FBF9D7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0" y="3633788"/>
            <a:ext cx="1168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MPEG-2(QP 2-7)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sp>
        <p:nvSpPr>
          <p:cNvPr id="68689" name="Line 232">
            <a:extLst>
              <a:ext uri="{FF2B5EF4-FFF2-40B4-BE49-F238E27FC236}">
                <a16:creationId xmlns:a16="http://schemas.microsoft.com/office/drawing/2014/main" id="{5F912F24-D205-4FE5-8317-DD7E8BC7F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3897313"/>
            <a:ext cx="173038" cy="1587"/>
          </a:xfrm>
          <a:prstGeom prst="line">
            <a:avLst/>
          </a:prstGeom>
          <a:noFill/>
          <a:ln w="63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90" name="Rectangle 233">
            <a:extLst>
              <a:ext uri="{FF2B5EF4-FFF2-40B4-BE49-F238E27FC236}">
                <a16:creationId xmlns:a16="http://schemas.microsoft.com/office/drawing/2014/main" id="{A61B6D3C-D3D0-473C-8A4F-393A51C03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400" y="3878263"/>
            <a:ext cx="33338" cy="33337"/>
          </a:xfrm>
          <a:prstGeom prst="rect">
            <a:avLst/>
          </a:prstGeom>
          <a:solidFill>
            <a:srgbClr val="FF00FF"/>
          </a:solidFill>
          <a:ln w="6350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8691" name="Rectangle 234">
            <a:extLst>
              <a:ext uri="{FF2B5EF4-FFF2-40B4-BE49-F238E27FC236}">
                <a16:creationId xmlns:a16="http://schemas.microsoft.com/office/drawing/2014/main" id="{B19CF348-EF77-44BF-BA7C-F03970880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0" y="3825875"/>
            <a:ext cx="14271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AVC (QP 10,18,26)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32" name="Rectangle 24">
            <a:extLst>
              <a:ext uri="{FF2B5EF4-FFF2-40B4-BE49-F238E27FC236}">
                <a16:creationId xmlns:a16="http://schemas.microsoft.com/office/drawing/2014/main" id="{7E4F890A-DB7D-42F8-AF39-727558FC5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Coding Efficiency Comparison (4/4)</a:t>
            </a:r>
          </a:p>
        </p:txBody>
      </p:sp>
      <p:sp>
        <p:nvSpPr>
          <p:cNvPr id="69635" name="投影片編號版面配置區 15">
            <a:extLst>
              <a:ext uri="{FF2B5EF4-FFF2-40B4-BE49-F238E27FC236}">
                <a16:creationId xmlns:a16="http://schemas.microsoft.com/office/drawing/2014/main" id="{FF6FB9B7-41D9-4D66-B0C0-8B81F5DAE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67413A-1014-4CA1-A031-BD1A680D375A}" type="slidenum">
              <a:rPr lang="zh-TW" altLang="en-US" sz="1400" smtClean="0">
                <a:latin typeface="Times New Roman" panose="02020603050405020304" pitchFamily="18" charset="0"/>
              </a:rPr>
              <a:pPr/>
              <a:t>64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69636" name="Rectangle 25">
            <a:extLst>
              <a:ext uri="{FF2B5EF4-FFF2-40B4-BE49-F238E27FC236}">
                <a16:creationId xmlns:a16="http://schemas.microsoft.com/office/drawing/2014/main" id="{05645918-ECE6-4ADD-AF6B-097409B34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343400"/>
            <a:ext cx="8001000" cy="144780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00FF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graphicFrame>
        <p:nvGraphicFramePr>
          <p:cNvPr id="69637" name="Object 26">
            <a:extLst>
              <a:ext uri="{FF2B5EF4-FFF2-40B4-BE49-F238E27FC236}">
                <a16:creationId xmlns:a16="http://schemas.microsoft.com/office/drawing/2014/main" id="{0D32CB9F-A3A7-4730-9017-5A2D596ADC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81000" y="1143000"/>
          <a:ext cx="9324975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2" name="Chart" r:id="rId3" imgW="9267825" imgH="5819648" progId="MSGraph.Chart.8">
                  <p:embed followColorScheme="full"/>
                </p:oleObj>
              </mc:Choice>
              <mc:Fallback>
                <p:oleObj name="Chart" r:id="rId3" imgW="9267825" imgH="5819648" progId="MSGraph.Chart.8">
                  <p:embed followColorScheme="full"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1000" y="1143000"/>
                        <a:ext cx="9324975" cy="579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8" name="Rectangle 27">
            <a:extLst>
              <a:ext uri="{FF2B5EF4-FFF2-40B4-BE49-F238E27FC236}">
                <a16:creationId xmlns:a16="http://schemas.microsoft.com/office/drawing/2014/main" id="{0B5842F0-314C-41A0-92D0-38AE724E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988" y="1066800"/>
            <a:ext cx="1420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200" b="1">
                <a:ea typeface="新細明體" panose="02020500000000000000" pitchFamily="18" charset="-120"/>
              </a:rPr>
              <a:t>1st  </a:t>
            </a:r>
          </a:p>
          <a:p>
            <a:pPr algn="ctr"/>
            <a:r>
              <a:rPr lang="en-US" altLang="zh-TW" sz="1200" b="1">
                <a:ea typeface="新細明體" panose="02020500000000000000" pitchFamily="18" charset="-120"/>
              </a:rPr>
              <a:t>MPEG-2 Encoder</a:t>
            </a:r>
            <a:endParaRPr lang="en-US" altLang="zh-TW" sz="1400" b="1">
              <a:ea typeface="新細明體" panose="02020500000000000000" pitchFamily="18" charset="-120"/>
            </a:endParaRPr>
          </a:p>
        </p:txBody>
      </p:sp>
      <p:sp>
        <p:nvSpPr>
          <p:cNvPr id="69639" name="Rectangle 28">
            <a:extLst>
              <a:ext uri="{FF2B5EF4-FFF2-40B4-BE49-F238E27FC236}">
                <a16:creationId xmlns:a16="http://schemas.microsoft.com/office/drawing/2014/main" id="{661D6550-5C50-425F-A599-2FB12CEB1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752600"/>
            <a:ext cx="1239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200" b="1">
                <a:ea typeface="新細明體" panose="02020500000000000000" pitchFamily="18" charset="-120"/>
              </a:rPr>
              <a:t>2</a:t>
            </a:r>
            <a:r>
              <a:rPr lang="en-US" altLang="zh-TW" sz="1200" b="1" baseline="30000">
                <a:ea typeface="新細明體" panose="02020500000000000000" pitchFamily="18" charset="-120"/>
              </a:rPr>
              <a:t>nd</a:t>
            </a:r>
            <a:r>
              <a:rPr lang="en-US" altLang="zh-TW" sz="1200" b="1">
                <a:ea typeface="新細明體" panose="02020500000000000000" pitchFamily="18" charset="-120"/>
              </a:rPr>
              <a:t> Generation</a:t>
            </a:r>
            <a:br>
              <a:rPr lang="en-US" altLang="zh-TW" sz="1200" b="1">
                <a:ea typeface="新細明體" panose="02020500000000000000" pitchFamily="18" charset="-120"/>
              </a:rPr>
            </a:br>
            <a:r>
              <a:rPr lang="en-US" altLang="zh-TW" sz="1200" b="1">
                <a:ea typeface="新細明體" panose="02020500000000000000" pitchFamily="18" charset="-120"/>
              </a:rPr>
              <a:t>Encoder</a:t>
            </a:r>
          </a:p>
        </p:txBody>
      </p:sp>
      <p:sp>
        <p:nvSpPr>
          <p:cNvPr id="69640" name="Rectangle 29">
            <a:extLst>
              <a:ext uri="{FF2B5EF4-FFF2-40B4-BE49-F238E27FC236}">
                <a16:creationId xmlns:a16="http://schemas.microsoft.com/office/drawing/2014/main" id="{E54B78A5-5E5E-4547-A4A7-E9B8D0DC0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514600"/>
            <a:ext cx="1217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200" b="1">
                <a:ea typeface="新細明體" panose="02020500000000000000" pitchFamily="18" charset="-120"/>
              </a:rPr>
              <a:t>3</a:t>
            </a:r>
            <a:r>
              <a:rPr lang="en-US" altLang="zh-TW" sz="1200" b="1" baseline="30000">
                <a:ea typeface="新細明體" panose="02020500000000000000" pitchFamily="18" charset="-120"/>
              </a:rPr>
              <a:t>rd</a:t>
            </a:r>
            <a:r>
              <a:rPr lang="en-US" altLang="zh-TW" sz="1200" b="1">
                <a:ea typeface="新細明體" panose="02020500000000000000" pitchFamily="18" charset="-120"/>
              </a:rPr>
              <a:t> Generation</a:t>
            </a:r>
            <a:br>
              <a:rPr lang="en-US" altLang="zh-TW" sz="1200" b="1">
                <a:ea typeface="新細明體" panose="02020500000000000000" pitchFamily="18" charset="-120"/>
              </a:rPr>
            </a:br>
            <a:r>
              <a:rPr lang="en-US" altLang="zh-TW" sz="1200" b="1">
                <a:ea typeface="新細明體" panose="02020500000000000000" pitchFamily="18" charset="-120"/>
              </a:rPr>
              <a:t>Encoder</a:t>
            </a:r>
            <a:endParaRPr lang="en-US" altLang="zh-TW" sz="1400" b="1">
              <a:ea typeface="新細明體" panose="02020500000000000000" pitchFamily="18" charset="-120"/>
            </a:endParaRPr>
          </a:p>
        </p:txBody>
      </p:sp>
      <p:sp>
        <p:nvSpPr>
          <p:cNvPr id="69641" name="Rectangle 30">
            <a:extLst>
              <a:ext uri="{FF2B5EF4-FFF2-40B4-BE49-F238E27FC236}">
                <a16:creationId xmlns:a16="http://schemas.microsoft.com/office/drawing/2014/main" id="{04F63015-1634-466D-A908-9EB9D2BD6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200400"/>
            <a:ext cx="1211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200" b="1">
                <a:ea typeface="新細明體" panose="02020500000000000000" pitchFamily="18" charset="-120"/>
              </a:rPr>
              <a:t>4</a:t>
            </a:r>
            <a:r>
              <a:rPr lang="en-US" altLang="zh-TW" sz="1200" b="1" baseline="30000">
                <a:ea typeface="新細明體" panose="02020500000000000000" pitchFamily="18" charset="-120"/>
              </a:rPr>
              <a:t>th</a:t>
            </a:r>
            <a:r>
              <a:rPr lang="en-US" altLang="zh-TW" sz="1200" b="1">
                <a:ea typeface="新細明體" panose="02020500000000000000" pitchFamily="18" charset="-120"/>
              </a:rPr>
              <a:t> Generation</a:t>
            </a:r>
            <a:br>
              <a:rPr lang="en-US" altLang="zh-TW" sz="1200" b="1">
                <a:ea typeface="新細明體" panose="02020500000000000000" pitchFamily="18" charset="-120"/>
              </a:rPr>
            </a:br>
            <a:r>
              <a:rPr lang="en-US" altLang="zh-TW" sz="1200" b="1">
                <a:ea typeface="新細明體" panose="02020500000000000000" pitchFamily="18" charset="-120"/>
              </a:rPr>
              <a:t>Encoder</a:t>
            </a:r>
            <a:endParaRPr lang="en-US" altLang="zh-TW" sz="1400" b="1">
              <a:ea typeface="新細明體" panose="02020500000000000000" pitchFamily="18" charset="-120"/>
            </a:endParaRPr>
          </a:p>
        </p:txBody>
      </p:sp>
      <p:sp>
        <p:nvSpPr>
          <p:cNvPr id="69642" name="Rectangle 31">
            <a:extLst>
              <a:ext uri="{FF2B5EF4-FFF2-40B4-BE49-F238E27FC236}">
                <a16:creationId xmlns:a16="http://schemas.microsoft.com/office/drawing/2014/main" id="{2DEF786A-B63E-4871-ACE9-A3EBB6033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18160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200" b="1">
                <a:ea typeface="新細明體" panose="02020500000000000000" pitchFamily="18" charset="-120"/>
              </a:rPr>
              <a:t>H.264 /</a:t>
            </a:r>
          </a:p>
          <a:p>
            <a:pPr algn="ctr"/>
            <a:r>
              <a:rPr lang="en-US" altLang="zh-TW" sz="1200" b="1">
                <a:ea typeface="新細明體" panose="02020500000000000000" pitchFamily="18" charset="-120"/>
              </a:rPr>
              <a:t> MPEG-4 part 10</a:t>
            </a:r>
          </a:p>
        </p:txBody>
      </p:sp>
      <p:sp>
        <p:nvSpPr>
          <p:cNvPr id="69643" name="Line 32">
            <a:extLst>
              <a:ext uri="{FF2B5EF4-FFF2-40B4-BE49-F238E27FC236}">
                <a16:creationId xmlns:a16="http://schemas.microsoft.com/office/drawing/2014/main" id="{6E29F8D2-5FF5-40B9-8FA8-883F2E84A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343400"/>
            <a:ext cx="0" cy="685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4" name="Rectangle 33">
            <a:extLst>
              <a:ext uri="{FF2B5EF4-FFF2-40B4-BE49-F238E27FC236}">
                <a16:creationId xmlns:a16="http://schemas.microsoft.com/office/drawing/2014/main" id="{9D76388C-7858-41AB-8222-87D929459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581400"/>
            <a:ext cx="1211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1200" b="1">
                <a:ea typeface="新細明體" panose="02020500000000000000" pitchFamily="18" charset="-120"/>
              </a:rPr>
              <a:t>5</a:t>
            </a:r>
            <a:r>
              <a:rPr lang="en-US" altLang="zh-TW" sz="1200" b="1" baseline="30000">
                <a:ea typeface="新細明體" panose="02020500000000000000" pitchFamily="18" charset="-120"/>
              </a:rPr>
              <a:t>th</a:t>
            </a:r>
            <a:r>
              <a:rPr lang="en-US" altLang="zh-TW" sz="1200" b="1">
                <a:ea typeface="新細明體" panose="02020500000000000000" pitchFamily="18" charset="-120"/>
              </a:rPr>
              <a:t> Generation</a:t>
            </a:r>
            <a:br>
              <a:rPr lang="en-US" altLang="zh-TW" sz="1200" b="1">
                <a:ea typeface="新細明體" panose="02020500000000000000" pitchFamily="18" charset="-120"/>
              </a:rPr>
            </a:br>
            <a:r>
              <a:rPr lang="en-US" altLang="zh-TW" sz="1200" b="1">
                <a:ea typeface="新細明體" panose="02020500000000000000" pitchFamily="18" charset="-120"/>
              </a:rPr>
              <a:t>Encoder</a:t>
            </a:r>
            <a:endParaRPr lang="en-US" altLang="zh-TW" sz="1400" b="1">
              <a:ea typeface="新細明體" panose="02020500000000000000" pitchFamily="18" charset="-120"/>
            </a:endParaRPr>
          </a:p>
        </p:txBody>
      </p:sp>
      <p:sp>
        <p:nvSpPr>
          <p:cNvPr id="69645" name="Line 34">
            <a:extLst>
              <a:ext uri="{FF2B5EF4-FFF2-40B4-BE49-F238E27FC236}">
                <a16:creationId xmlns:a16="http://schemas.microsoft.com/office/drawing/2014/main" id="{D9404C1D-0299-42F2-A646-EFD799675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5029200"/>
            <a:ext cx="19812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6" name="Text Box 35">
            <a:extLst>
              <a:ext uri="{FF2B5EF4-FFF2-40B4-BE49-F238E27FC236}">
                <a16:creationId xmlns:a16="http://schemas.microsoft.com/office/drawing/2014/main" id="{48E1D4E2-2691-4598-91AC-40CBA8141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6324600"/>
            <a:ext cx="3657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sz="1600">
                <a:solidFill>
                  <a:schemeClr val="accent2"/>
                </a:solidFill>
                <a:latin typeface="Times" panose="02020603050405020304" pitchFamily="18" charset="0"/>
                <a:ea typeface="新細明體" panose="02020500000000000000" pitchFamily="18" charset="-120"/>
              </a:rPr>
              <a:t>Source: Modulus Video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>
            <a:extLst>
              <a:ext uri="{FF2B5EF4-FFF2-40B4-BE49-F238E27FC236}">
                <a16:creationId xmlns:a16="http://schemas.microsoft.com/office/drawing/2014/main" id="{BE0955C9-FB04-4EC3-8453-CD6DA4D5C7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 dirty="0">
                <a:ea typeface="新細明體" pitchFamily="18" charset="-120"/>
              </a:rPr>
              <a:t>How were the improvements obtained</a:t>
            </a:r>
          </a:p>
        </p:txBody>
      </p:sp>
      <p:sp>
        <p:nvSpPr>
          <p:cNvPr id="607235" name="Rectangle 3">
            <a:extLst>
              <a:ext uri="{FF2B5EF4-FFF2-40B4-BE49-F238E27FC236}">
                <a16:creationId xmlns:a16="http://schemas.microsoft.com/office/drawing/2014/main" id="{7BD96C6D-5253-47D7-9063-2DBCE50275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38188" y="2254250"/>
            <a:ext cx="8024812" cy="1401763"/>
          </a:xfrm>
        </p:spPr>
        <p:txBody>
          <a:bodyPr/>
          <a:lstStyle/>
          <a:p>
            <a:pPr marL="342900" indent="-342900">
              <a:buFont typeface="75 Helvetica Bold" charset="0"/>
              <a:buNone/>
              <a:defRPr/>
            </a:pPr>
            <a:r>
              <a:rPr lang="en-US" altLang="zh-CN">
                <a:ea typeface="SimSun" pitchFamily="2" charset="-122"/>
              </a:rPr>
              <a:t> - </a:t>
            </a:r>
            <a:r>
              <a:rPr lang="en-US" altLang="zh-TW">
                <a:ea typeface="新細明體" pitchFamily="18" charset="-120"/>
              </a:rPr>
              <a:t>Better prediction</a:t>
            </a:r>
          </a:p>
          <a:p>
            <a:pPr marL="342900" indent="-342900">
              <a:buFont typeface="75 Helvetica Bold" charset="0"/>
              <a:buNone/>
              <a:defRPr/>
            </a:pPr>
            <a:r>
              <a:rPr lang="en-US" altLang="zh-CN">
                <a:ea typeface="SimSun" pitchFamily="2" charset="-122"/>
              </a:rPr>
              <a:t> - </a:t>
            </a:r>
            <a:r>
              <a:rPr lang="en-US" altLang="zh-TW">
                <a:ea typeface="新細明體" pitchFamily="18" charset="-120"/>
              </a:rPr>
              <a:t>More computation</a:t>
            </a:r>
          </a:p>
          <a:p>
            <a:pPr marL="342900" indent="-342900">
              <a:buFont typeface="75 Helvetica Bold" charset="0"/>
              <a:buNone/>
              <a:defRPr/>
            </a:pPr>
            <a:r>
              <a:rPr lang="en-US" altLang="zh-CN">
                <a:ea typeface="SimSun" pitchFamily="2" charset="-122"/>
              </a:rPr>
              <a:t> - </a:t>
            </a:r>
            <a:r>
              <a:rPr lang="en-US" altLang="zh-TW">
                <a:ea typeface="新細明體" pitchFamily="18" charset="-120"/>
              </a:rPr>
              <a:t>More memory</a:t>
            </a:r>
          </a:p>
        </p:txBody>
      </p:sp>
      <p:sp>
        <p:nvSpPr>
          <p:cNvPr id="70660" name="投影片編號版面配置區 7">
            <a:extLst>
              <a:ext uri="{FF2B5EF4-FFF2-40B4-BE49-F238E27FC236}">
                <a16:creationId xmlns:a16="http://schemas.microsoft.com/office/drawing/2014/main" id="{2F9E4A0B-56EF-4539-B701-A7EE8BD0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AAF328-9DC4-4699-8ACE-4F86F51B7BFA}" type="slidenum">
              <a:rPr lang="zh-TW" altLang="en-US" sz="1400" smtClean="0">
                <a:latin typeface="Times New Roman" panose="02020603050405020304" pitchFamily="18" charset="0"/>
              </a:rPr>
              <a:pPr/>
              <a:t>65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70661" name="Text Box 4">
            <a:extLst>
              <a:ext uri="{FF2B5EF4-FFF2-40B4-BE49-F238E27FC236}">
                <a16:creationId xmlns:a16="http://schemas.microsoft.com/office/drawing/2014/main" id="{CE4A2886-4DAC-46D1-982E-CAB87CE90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658938"/>
            <a:ext cx="8067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zh-CN" sz="2800">
                <a:ea typeface="SimSun" panose="02010600030101010101" pitchFamily="2" charset="-122"/>
              </a:rPr>
              <a:t> It mainly comes from incremental improvements:</a:t>
            </a:r>
          </a:p>
        </p:txBody>
      </p:sp>
      <p:sp>
        <p:nvSpPr>
          <p:cNvPr id="70662" name="Text Box 5">
            <a:extLst>
              <a:ext uri="{FF2B5EF4-FFF2-40B4-BE49-F238E27FC236}">
                <a16:creationId xmlns:a16="http://schemas.microsoft.com/office/drawing/2014/main" id="{47EC7D19-7651-488F-B5B5-52E688767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3889375"/>
            <a:ext cx="783431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zh-CN" sz="2800">
                <a:ea typeface="SimSun" panose="02010600030101010101" pitchFamily="2" charset="-122"/>
              </a:rPr>
              <a:t> No fundamental changes in the basic algorithm</a:t>
            </a:r>
          </a:p>
          <a:p>
            <a:r>
              <a:rPr lang="en-US" altLang="zh-CN" sz="2800">
                <a:ea typeface="SimSun" panose="02010600030101010101" pitchFamily="2" charset="-122"/>
              </a:rPr>
              <a:t>  (DCT + MCPC)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>
            <a:extLst>
              <a:ext uri="{FF2B5EF4-FFF2-40B4-BE49-F238E27FC236}">
                <a16:creationId xmlns:a16="http://schemas.microsoft.com/office/drawing/2014/main" id="{9BCB551A-FB64-4B3D-96BF-65E544D8B3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What Else Besides Compression? (1/2)</a:t>
            </a:r>
          </a:p>
        </p:txBody>
      </p:sp>
      <p:sp>
        <p:nvSpPr>
          <p:cNvPr id="71683" name="投影片編號版面配置區 5">
            <a:extLst>
              <a:ext uri="{FF2B5EF4-FFF2-40B4-BE49-F238E27FC236}">
                <a16:creationId xmlns:a16="http://schemas.microsoft.com/office/drawing/2014/main" id="{FC79DA49-4518-474B-BA6B-67152891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E20D70-E441-4FFB-A10A-C6393F2DCB5E}" type="slidenum">
              <a:rPr lang="zh-TW" altLang="en-US" sz="1400" smtClean="0">
                <a:latin typeface="Times New Roman" panose="02020603050405020304" pitchFamily="18" charset="0"/>
              </a:rPr>
              <a:pPr/>
              <a:t>66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71684" name="Text Box 3">
            <a:extLst>
              <a:ext uri="{FF2B5EF4-FFF2-40B4-BE49-F238E27FC236}">
                <a16:creationId xmlns:a16="http://schemas.microsoft.com/office/drawing/2014/main" id="{1D73B2AB-FD84-428F-868D-19A00FD4E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1624013"/>
            <a:ext cx="844232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zh-CN" altLang="en-US" sz="2800">
                <a:ea typeface="SimSun" panose="02010600030101010101" pitchFamily="2" charset="-122"/>
              </a:rPr>
              <a:t> </a:t>
            </a:r>
            <a:r>
              <a:rPr lang="en-US" altLang="zh-CN" sz="2600">
                <a:ea typeface="SimSun" panose="02010600030101010101" pitchFamily="2" charset="-122"/>
              </a:rPr>
              <a:t>Networking (wired and wireless): </a:t>
            </a:r>
          </a:p>
          <a:p>
            <a:pPr>
              <a:buFontTx/>
              <a:buChar char="•"/>
            </a:pPr>
            <a:endParaRPr lang="en-US" altLang="zh-CN" sz="800">
              <a:ea typeface="SimSun" panose="02010600030101010101" pitchFamily="2" charset="-122"/>
            </a:endParaRPr>
          </a:p>
          <a:p>
            <a:r>
              <a:rPr lang="en-US" altLang="zh-CN" sz="2600">
                <a:ea typeface="SimSun" panose="02010600030101010101" pitchFamily="2" charset="-122"/>
              </a:rPr>
              <a:t>  Scalable coding, Multiple description coding, </a:t>
            </a:r>
          </a:p>
          <a:p>
            <a:r>
              <a:rPr lang="en-US" altLang="zh-CN" sz="2600">
                <a:ea typeface="SimSun" panose="02010600030101010101" pitchFamily="2" charset="-122"/>
              </a:rPr>
              <a:t>  Transcoding, Statistical multiplexing, Error-</a:t>
            </a:r>
          </a:p>
          <a:p>
            <a:r>
              <a:rPr lang="en-US" altLang="zh-CN" sz="2600">
                <a:ea typeface="SimSun" panose="02010600030101010101" pitchFamily="2" charset="-122"/>
              </a:rPr>
              <a:t>  resilience coding, Error-concealment, Pre/post </a:t>
            </a:r>
          </a:p>
          <a:p>
            <a:r>
              <a:rPr lang="en-US" altLang="zh-CN" sz="2600">
                <a:ea typeface="SimSun" panose="02010600030101010101" pitchFamily="2" charset="-122"/>
              </a:rPr>
              <a:t>  processing, Dynamic rate-control, Content-aware </a:t>
            </a:r>
          </a:p>
          <a:p>
            <a:r>
              <a:rPr lang="en-US" altLang="zh-CN" sz="2600">
                <a:ea typeface="SimSun" panose="02010600030101010101" pitchFamily="2" charset="-122"/>
              </a:rPr>
              <a:t>  delivery, Joint source channel coding</a:t>
            </a:r>
            <a:r>
              <a:rPr lang="en-US" altLang="zh-CN" sz="2600"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altLang="zh-CN" sz="2600">
                <a:ea typeface="SimSun" panose="02010600030101010101" pitchFamily="2" charset="-122"/>
              </a:rPr>
              <a:t>Peer-to-</a:t>
            </a:r>
          </a:p>
          <a:p>
            <a:r>
              <a:rPr lang="en-US" altLang="zh-CN" sz="2600">
                <a:ea typeface="SimSun" panose="02010600030101010101" pitchFamily="2" charset="-122"/>
              </a:rPr>
              <a:t>  peer streaming, Wireless games, …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2">
            <a:extLst>
              <a:ext uri="{FF2B5EF4-FFF2-40B4-BE49-F238E27FC236}">
                <a16:creationId xmlns:a16="http://schemas.microsoft.com/office/drawing/2014/main" id="{A1BA2200-5B70-43A0-BF3C-C3E7A9457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What Else Besides Compression? (2/2)</a:t>
            </a:r>
          </a:p>
        </p:txBody>
      </p:sp>
      <p:sp>
        <p:nvSpPr>
          <p:cNvPr id="72707" name="投影片編號版面配置區 5">
            <a:extLst>
              <a:ext uri="{FF2B5EF4-FFF2-40B4-BE49-F238E27FC236}">
                <a16:creationId xmlns:a16="http://schemas.microsoft.com/office/drawing/2014/main" id="{06AC678D-3139-4526-97EC-D96DE774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98FF78-9972-40A0-89A2-F431D3FF4127}" type="slidenum">
              <a:rPr lang="zh-TW" altLang="en-US" sz="1400" smtClean="0">
                <a:latin typeface="Times New Roman" panose="02020603050405020304" pitchFamily="18" charset="0"/>
              </a:rPr>
              <a:pPr/>
              <a:t>67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72708" name="Text Box 3">
            <a:extLst>
              <a:ext uri="{FF2B5EF4-FFF2-40B4-BE49-F238E27FC236}">
                <a16:creationId xmlns:a16="http://schemas.microsoft.com/office/drawing/2014/main" id="{0C035682-F0BD-46DD-8F9D-DAE3C19B0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1500188"/>
            <a:ext cx="843597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SimSun" panose="02010600030101010101" pitchFamily="2" charset="-122"/>
              </a:rPr>
              <a:t>Asynchronous applications may see more early success: needs authoring, retrieval, and content filtering tools</a:t>
            </a:r>
            <a:endParaRPr lang="en-US" altLang="zh-CN" sz="2400"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ea typeface="SimSun" panose="02010600030101010101" pitchFamily="2" charset="-122"/>
              </a:rPr>
              <a:t>Security: advanced video surveillance, face recognition, …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ea typeface="SimSun" panose="02010600030101010101" pitchFamily="2" charset="-122"/>
              </a:rPr>
              <a:t>Content protection: IP Protection, encryption, watermarking, …</a:t>
            </a:r>
            <a:endParaRPr kumimoji="1" lang="en-US" altLang="zh-CN" sz="2400"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SimSun" panose="02010600030101010101" pitchFamily="2" charset="-122"/>
              </a:rPr>
              <a:t>Implementation: for low-cost low-power high-performance devices, media processors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84" name="Rectangle 8">
            <a:extLst>
              <a:ext uri="{FF2B5EF4-FFF2-40B4-BE49-F238E27FC236}">
                <a16:creationId xmlns:a16="http://schemas.microsoft.com/office/drawing/2014/main" id="{4DB22F65-4443-4144-89D5-086D5982193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5600" y="1733550"/>
            <a:ext cx="852646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4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  <a:ea typeface="新細明體" pitchFamily="18" charset="-120"/>
              </a:rPr>
              <a:t>Overview of Video Coding Techniques</a:t>
            </a:r>
          </a:p>
        </p:txBody>
      </p:sp>
      <p:sp>
        <p:nvSpPr>
          <p:cNvPr id="10243" name="投影片編號版面配置區 5">
            <a:extLst>
              <a:ext uri="{FF2B5EF4-FFF2-40B4-BE49-F238E27FC236}">
                <a16:creationId xmlns:a16="http://schemas.microsoft.com/office/drawing/2014/main" id="{7B22A08F-3DDF-4810-A654-3D25F9B9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A12B76-D2A2-4F1A-A29F-734E4934BBBF}" type="slidenum">
              <a:rPr lang="zh-TW" altLang="en-US" sz="1400" smtClean="0">
                <a:latin typeface="Times New Roman" panose="02020603050405020304" pitchFamily="18" charset="0"/>
              </a:rPr>
              <a:pPr/>
              <a:t>7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>
            <a:extLst>
              <a:ext uri="{FF2B5EF4-FFF2-40B4-BE49-F238E27FC236}">
                <a16:creationId xmlns:a16="http://schemas.microsoft.com/office/drawing/2014/main" id="{B1A74ACF-3FDA-41BD-BDCF-1070EDC0A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b="1">
                <a:ea typeface="新細明體" pitchFamily="18" charset="-120"/>
              </a:rPr>
              <a:t>Video Coding Standards</a:t>
            </a:r>
          </a:p>
        </p:txBody>
      </p:sp>
      <p:sp>
        <p:nvSpPr>
          <p:cNvPr id="539651" name="Rectangle 3">
            <a:extLst>
              <a:ext uri="{FF2B5EF4-FFF2-40B4-BE49-F238E27FC236}">
                <a16:creationId xmlns:a16="http://schemas.microsoft.com/office/drawing/2014/main" id="{82853A03-07F1-4279-A7A5-32E235A9DE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395413"/>
            <a:ext cx="8612188" cy="4673600"/>
          </a:xfrm>
        </p:spPr>
        <p:txBody>
          <a:bodyPr/>
          <a:lstStyle/>
          <a:p>
            <a:pPr marL="685800" lvl="1" indent="-285750">
              <a:defRPr/>
            </a:pPr>
            <a:r>
              <a:rPr lang="en-US" altLang="zh-TW">
                <a:ea typeface="新細明體" pitchFamily="18" charset="-120"/>
              </a:rPr>
              <a:t>Every standard was developed with an initial driving-application which may be different from the current driving applications</a:t>
            </a:r>
          </a:p>
          <a:p>
            <a:pPr marL="685800" lvl="1" indent="-285750">
              <a:defRPr/>
            </a:pPr>
            <a:r>
              <a:rPr lang="en-US" altLang="zh-TW">
                <a:ea typeface="新細明體" pitchFamily="18" charset="-120"/>
              </a:rPr>
              <a:t>The requirements from the driving-applications determined how the standard was developed</a:t>
            </a:r>
          </a:p>
          <a:p>
            <a:pPr marL="685800" lvl="1" indent="-285750">
              <a:defRPr/>
            </a:pPr>
            <a:r>
              <a:rPr lang="en-US" altLang="zh-TW">
                <a:ea typeface="新細明體" pitchFamily="18" charset="-120"/>
              </a:rPr>
              <a:t>Current driving applications determine how the standards will evolve</a:t>
            </a:r>
          </a:p>
          <a:p>
            <a:pPr marL="685800" lvl="1" indent="-285750">
              <a:defRPr/>
            </a:pPr>
            <a:r>
              <a:rPr lang="en-US" altLang="zh-TW">
                <a:ea typeface="新細明體" pitchFamily="18" charset="-120"/>
              </a:rPr>
              <a:t>The application ultimately determines if the standard will be successful</a:t>
            </a:r>
          </a:p>
          <a:p>
            <a:pPr marL="685800" lvl="1" indent="-285750">
              <a:defRPr/>
            </a:pPr>
            <a:r>
              <a:rPr lang="en-US" altLang="zh-TW">
                <a:ea typeface="新細明體" pitchFamily="18" charset="-120"/>
              </a:rPr>
              <a:t>ITU-T vs. ISO</a:t>
            </a:r>
          </a:p>
        </p:txBody>
      </p:sp>
      <p:sp>
        <p:nvSpPr>
          <p:cNvPr id="11268" name="投影片編號版面配置區 5">
            <a:extLst>
              <a:ext uri="{FF2B5EF4-FFF2-40B4-BE49-F238E27FC236}">
                <a16:creationId xmlns:a16="http://schemas.microsoft.com/office/drawing/2014/main" id="{1F85B7AF-BB46-4657-B003-A9BB920D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0476A5-8263-46CD-BF33-DEAFCDBF7789}" type="slidenum">
              <a:rPr lang="zh-TW" altLang="en-US" sz="1400" smtClean="0">
                <a:latin typeface="Times New Roman" panose="02020603050405020304" pitchFamily="18" charset="0"/>
              </a:rPr>
              <a:pPr/>
              <a:t>8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7" name="Rectangle 5">
            <a:extLst>
              <a:ext uri="{FF2B5EF4-FFF2-40B4-BE49-F238E27FC236}">
                <a16:creationId xmlns:a16="http://schemas.microsoft.com/office/drawing/2014/main" id="{91D0FA9A-E254-4BC6-86B2-D69BF1D55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252413"/>
            <a:ext cx="692308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Some Video Coding Standards</a:t>
            </a:r>
            <a:endParaRPr lang="en-US" altLang="zh-TW" sz="3600" b="1" dirty="0">
              <a:solidFill>
                <a:schemeClr val="tx2"/>
              </a:solidFill>
              <a:ea typeface="新細明體" pitchFamily="18" charset="-120"/>
            </a:endParaRPr>
          </a:p>
        </p:txBody>
      </p:sp>
      <p:sp>
        <p:nvSpPr>
          <p:cNvPr id="540678" name="Rectangle 6">
            <a:extLst>
              <a:ext uri="{FF2B5EF4-FFF2-40B4-BE49-F238E27FC236}">
                <a16:creationId xmlns:a16="http://schemas.microsoft.com/office/drawing/2014/main" id="{FA14CB97-AF23-4E3F-AA3F-84B7A82889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5475288"/>
            <a:ext cx="7772400" cy="954087"/>
          </a:xfrm>
        </p:spPr>
        <p:txBody>
          <a:bodyPr/>
          <a:lstStyle/>
          <a:p>
            <a:pPr marL="342900" indent="-342900">
              <a:defRPr/>
            </a:pPr>
            <a:endParaRPr lang="zh-TW" altLang="en-US" dirty="0">
              <a:ea typeface="新細明體" pitchFamily="18" charset="-120"/>
            </a:endParaRPr>
          </a:p>
          <a:p>
            <a:pPr marL="342900" indent="-342900">
              <a:defRPr/>
            </a:pP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12292" name="投影片編號版面配置區 7">
            <a:extLst>
              <a:ext uri="{FF2B5EF4-FFF2-40B4-BE49-F238E27FC236}">
                <a16:creationId xmlns:a16="http://schemas.microsoft.com/office/drawing/2014/main" id="{719F4373-375A-460B-BFC5-5E27A528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F0D42F-BF54-4946-AD54-F474162D00A8}" type="slidenum">
              <a:rPr lang="zh-TW" altLang="en-US" sz="1400" smtClean="0">
                <a:latin typeface="Times New Roman" panose="02020603050405020304" pitchFamily="18" charset="0"/>
              </a:rPr>
              <a:pPr/>
              <a:t>9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graphicFrame>
        <p:nvGraphicFramePr>
          <p:cNvPr id="12293" name="Object 7">
            <a:extLst>
              <a:ext uri="{FF2B5EF4-FFF2-40B4-BE49-F238E27FC236}">
                <a16:creationId xmlns:a16="http://schemas.microsoft.com/office/drawing/2014/main" id="{DD25F49F-CBB9-48AD-A46C-F7C0AEC47C21}"/>
              </a:ext>
            </a:extLst>
          </p:cNvPr>
          <p:cNvGraphicFramePr>
            <a:graphicFrameLocks/>
          </p:cNvGraphicFramePr>
          <p:nvPr/>
        </p:nvGraphicFramePr>
        <p:xfrm>
          <a:off x="784225" y="1465263"/>
          <a:ext cx="8359775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文件" r:id="rId3" imgW="4695770" imgH="2276519" progId="Word.Document.8">
                  <p:embed/>
                </p:oleObj>
              </mc:Choice>
              <mc:Fallback>
                <p:oleObj name="文件" r:id="rId3" imgW="4695770" imgH="2276519" progId="Word.Document.8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84225" y="1465263"/>
                        <a:ext cx="8359775" cy="416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80" name="Rectangle 8">
            <a:extLst>
              <a:ext uri="{FF2B5EF4-FFF2-40B4-BE49-F238E27FC236}">
                <a16:creationId xmlns:a16="http://schemas.microsoft.com/office/drawing/2014/main" id="{D98DB190-5CA2-4429-9950-DC76C603A68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15975" y="5662613"/>
            <a:ext cx="77724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Specify only the decoder(encoder</a:t>
            </a:r>
            <a:r>
              <a:rPr lang="zh-TW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跟著變</a:t>
            </a: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100000"/>
              <a:buFont typeface="75 Helvetica Bold" charset="0"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pitchFamily="18" charset="-120"/>
              </a:rPr>
              <a:t>Standardize the minimum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ptt">
  <a:themeElements>
    <a:clrScheme name="">
      <a:dk1>
        <a:srgbClr val="000000"/>
      </a:dk1>
      <a:lt1>
        <a:srgbClr val="FFFFFF"/>
      </a:lt1>
      <a:dk2>
        <a:srgbClr val="0D0086"/>
      </a:dk2>
      <a:lt2>
        <a:srgbClr val="FAFD00"/>
      </a:lt2>
      <a:accent1>
        <a:srgbClr val="A763FF"/>
      </a:accent1>
      <a:accent2>
        <a:srgbClr val="FFAF00"/>
      </a:accent2>
      <a:accent3>
        <a:srgbClr val="AAAAC3"/>
      </a:accent3>
      <a:accent4>
        <a:srgbClr val="DADADA"/>
      </a:accent4>
      <a:accent5>
        <a:srgbClr val="D0B7FF"/>
      </a:accent5>
      <a:accent6>
        <a:srgbClr val="E79E00"/>
      </a:accent6>
      <a:hlink>
        <a:srgbClr val="098DFF"/>
      </a:hlink>
      <a:folHlink>
        <a:srgbClr val="03C15E"/>
      </a:folHlink>
    </a:clrScheme>
    <a:fontScheme name="pt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63DE8"/>
        </a:solidFill>
        <a:ln w="254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63DE8"/>
        </a:solidFill>
        <a:ln w="254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tt 1">
        <a:dk1>
          <a:srgbClr val="FFFFFF"/>
        </a:dk1>
        <a:lt1>
          <a:srgbClr val="FFFFFF"/>
        </a:lt1>
        <a:dk2>
          <a:srgbClr val="FAFD00"/>
        </a:dk2>
        <a:lt2>
          <a:srgbClr val="FFFFFF"/>
        </a:lt2>
        <a:accent1>
          <a:srgbClr val="A763FF"/>
        </a:accent1>
        <a:accent2>
          <a:srgbClr val="FFAF00"/>
        </a:accent2>
        <a:accent3>
          <a:srgbClr val="FFFFFF"/>
        </a:accent3>
        <a:accent4>
          <a:srgbClr val="DADADA"/>
        </a:accent4>
        <a:accent5>
          <a:srgbClr val="D0B7FF"/>
        </a:accent5>
        <a:accent6>
          <a:srgbClr val="E79E00"/>
        </a:accent6>
        <a:hlink>
          <a:srgbClr val="098DFF"/>
        </a:hlink>
        <a:folHlink>
          <a:srgbClr val="03C1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3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t 4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5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6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7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t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97Video_processing</Template>
  <TotalTime>637</TotalTime>
  <Pages>25</Pages>
  <Words>3505</Words>
  <Application>Microsoft Office PowerPoint</Application>
  <PresentationFormat>Letter 紙張 (8.5x11 英吋)</PresentationFormat>
  <Paragraphs>1241</Paragraphs>
  <Slides>67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12</vt:i4>
      </vt:variant>
      <vt:variant>
        <vt:lpstr>投影片標題</vt:lpstr>
      </vt:variant>
      <vt:variant>
        <vt:i4>67</vt:i4>
      </vt:variant>
    </vt:vector>
  </HeadingPairs>
  <TitlesOfParts>
    <vt:vector size="93" baseType="lpstr">
      <vt:lpstr> helvetica</vt:lpstr>
      <vt:lpstr>75 Helvetica Bold</vt:lpstr>
      <vt:lpstr>CommonBullets</vt:lpstr>
      <vt:lpstr>Arial</vt:lpstr>
      <vt:lpstr>Arial Black</vt:lpstr>
      <vt:lpstr>Bookman Old Style</vt:lpstr>
      <vt:lpstr>Cambria Math</vt:lpstr>
      <vt:lpstr>Courier New</vt:lpstr>
      <vt:lpstr>Helvetica</vt:lpstr>
      <vt:lpstr>Tahoma</vt:lpstr>
      <vt:lpstr>Times</vt:lpstr>
      <vt:lpstr>Times New Roman</vt:lpstr>
      <vt:lpstr>Wingdings</vt:lpstr>
      <vt:lpstr>ptt</vt:lpstr>
      <vt:lpstr>位图图像</vt:lpstr>
      <vt:lpstr>Clip</vt:lpstr>
      <vt:lpstr>文件</vt:lpstr>
      <vt:lpstr>Bitmap Image</vt:lpstr>
      <vt:lpstr>Photo Editor Photo</vt:lpstr>
      <vt:lpstr>Dokument</vt:lpstr>
      <vt:lpstr>Grafik</vt:lpstr>
      <vt:lpstr>Document</vt:lpstr>
      <vt:lpstr>Microsoft Drawing</vt:lpstr>
      <vt:lpstr>Worksheet</vt:lpstr>
      <vt:lpstr>Equation</vt:lpstr>
      <vt:lpstr>Chart</vt:lpstr>
      <vt:lpstr>PowerPoint 簡報</vt:lpstr>
      <vt:lpstr>Digital Media World</vt:lpstr>
      <vt:lpstr>Visual Communication Applications (1/4)</vt:lpstr>
      <vt:lpstr>Visual Communication Applications (2/4)</vt:lpstr>
      <vt:lpstr>Visual Communication Applications (3/4)</vt:lpstr>
      <vt:lpstr>Visual Communication Applications (4/4)</vt:lpstr>
      <vt:lpstr>PowerPoint 簡報</vt:lpstr>
      <vt:lpstr>Video Coding Standards</vt:lpstr>
      <vt:lpstr>PowerPoint 簡報</vt:lpstr>
      <vt:lpstr>PowerPoint 簡報</vt:lpstr>
      <vt:lpstr>JPEG</vt:lpstr>
      <vt:lpstr>Discrete Cosine Transform (DCT)</vt:lpstr>
      <vt:lpstr>Entropy Coding</vt:lpstr>
      <vt:lpstr>JPEG: DCT + Quantization + Entropy Coding</vt:lpstr>
      <vt:lpstr>An Example of JPEG Encoded Image</vt:lpstr>
      <vt:lpstr>PowerPoint 簡報</vt:lpstr>
      <vt:lpstr>H.261</vt:lpstr>
      <vt:lpstr>H.261</vt:lpstr>
      <vt:lpstr>PowerPoint 簡報</vt:lpstr>
      <vt:lpstr>Motion Compensated Predictive Coding</vt:lpstr>
      <vt:lpstr>H.261 Video Codec</vt:lpstr>
      <vt:lpstr>PowerPoint 簡報</vt:lpstr>
      <vt:lpstr>MPEG-1</vt:lpstr>
      <vt:lpstr>MPEG-1</vt:lpstr>
      <vt:lpstr>Group of Pictures</vt:lpstr>
      <vt:lpstr>PowerPoint 簡報</vt:lpstr>
      <vt:lpstr>MPEG-2</vt:lpstr>
      <vt:lpstr>Profiles and Levels</vt:lpstr>
      <vt:lpstr>Frame/Field Adaptive Coding</vt:lpstr>
      <vt:lpstr>H.263</vt:lpstr>
      <vt:lpstr>Four Negotiable Options</vt:lpstr>
      <vt:lpstr>H.263+ / H.263 Version 2</vt:lpstr>
      <vt:lpstr>PowerPoint 簡報</vt:lpstr>
      <vt:lpstr>MPEG-4</vt:lpstr>
      <vt:lpstr>MPEG-4 Video Object Planes (VOP)</vt:lpstr>
      <vt:lpstr>Synthetic and Natural Hybrid Coding (SNHC)</vt:lpstr>
      <vt:lpstr>MPEG-4 Texture and Shape Coding</vt:lpstr>
      <vt:lpstr>PowerPoint 簡報</vt:lpstr>
      <vt:lpstr>MPEG-4 VOP Decoder</vt:lpstr>
      <vt:lpstr>Sprite Coding</vt:lpstr>
      <vt:lpstr>MPEG-4 Visual Face Animation</vt:lpstr>
      <vt:lpstr>MPEG-4 ASP (Advanced Simple Profile)</vt:lpstr>
      <vt:lpstr>MPEG-4 FGS (fine granularity scalability)</vt:lpstr>
      <vt:lpstr>PowerPoint 簡報</vt:lpstr>
      <vt:lpstr>The JPEG-2000 Architecture</vt:lpstr>
      <vt:lpstr>Quality Scalability with JPEG-2000</vt:lpstr>
      <vt:lpstr>JPEG-2000 vs. JPEG (1/3)</vt:lpstr>
      <vt:lpstr>JPEG-2000 vs. JPEG (2/3)</vt:lpstr>
      <vt:lpstr>JPEG-2000 vs. JPEG (3/3)</vt:lpstr>
      <vt:lpstr>MPEG-7: Multimedia Content Description Interface</vt:lpstr>
      <vt:lpstr>MPEG-7: Description of Multimedia Information</vt:lpstr>
      <vt:lpstr>What MPEG-7 Standardize?</vt:lpstr>
      <vt:lpstr>PowerPoint 簡報</vt:lpstr>
      <vt:lpstr>MPEG-4 AVC/H.264: Features</vt:lpstr>
      <vt:lpstr>MPEG-4 AVC/H.264: Encoder Architecture</vt:lpstr>
      <vt:lpstr>MPEG-4 AVC/H.264: Motion Compensation</vt:lpstr>
      <vt:lpstr>MPEG-4 AVC/H.264: Intra Prediction</vt:lpstr>
      <vt:lpstr>MPEG-4 AVC/H.264: Transform Coding</vt:lpstr>
      <vt:lpstr>MPEG-4 AVC/H.264: Multiple Reference Frames</vt:lpstr>
      <vt:lpstr>MPEG-4 AVC/H.264: Deblocking Filter</vt:lpstr>
      <vt:lpstr>Coding Efficiency Comparison (1/4)</vt:lpstr>
      <vt:lpstr>Coding Efficiency Comparison (2/4)</vt:lpstr>
      <vt:lpstr>Coding Efficiency Comparison (3/4)</vt:lpstr>
      <vt:lpstr>Coding Efficiency Comparison (4/4)</vt:lpstr>
      <vt:lpstr>How were the improvements obtained</vt:lpstr>
      <vt:lpstr>What Else Besides Compression? (1/2)</vt:lpstr>
      <vt:lpstr>What Else Besides Compression?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subject/>
  <dc:creator>user</dc:creator>
  <cp:keywords/>
  <dc:description/>
  <cp:lastModifiedBy>Max Yang</cp:lastModifiedBy>
  <cp:revision>752</cp:revision>
  <cp:lastPrinted>2024-03-15T04:12:50Z</cp:lastPrinted>
  <dcterms:created xsi:type="dcterms:W3CDTF">1996-03-26T17:39:38Z</dcterms:created>
  <dcterms:modified xsi:type="dcterms:W3CDTF">2025-03-04T12:54:02Z</dcterms:modified>
</cp:coreProperties>
</file>